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1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9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2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1482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7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6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4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0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0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D99A-701B-48AB-B6ED-0515091E345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1917B-49B3-48EA-9016-33BCBB3FB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3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junit-tutorial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			             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Session </a:t>
            </a:r>
            <a:r>
              <a:rPr lang="en-US" sz="3200" b="1" i="1" u="sng" dirty="0">
                <a:latin typeface="Bodoni MT" panose="02070603080606020203" pitchFamily="18" charset="0"/>
              </a:rPr>
              <a:t>22nd Jul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TestNG Reports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 Reports: </a:t>
            </a:r>
            <a:r>
              <a:rPr lang="en-US" dirty="0" smtClean="0">
                <a:latin typeface="Bodoni MT" panose="02070603080606020203" pitchFamily="18" charset="0"/>
              </a:rPr>
              <a:t>test-output -&gt; emailable-report.html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14" y="1567748"/>
            <a:ext cx="8515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</a:t>
            </a:r>
            <a:r>
              <a:rPr lang="en-US" sz="1800" dirty="0">
                <a:latin typeface="Bodoni MT" panose="02070603080606020203" pitchFamily="18" charset="0"/>
              </a:rPr>
              <a:t>Testing Framework - Test 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Installation </a:t>
            </a:r>
            <a:r>
              <a:rPr lang="en-US" sz="1800" dirty="0">
                <a:latin typeface="Bodoni MT" panose="02070603080606020203" pitchFamily="18" charset="0"/>
              </a:rPr>
              <a:t>of TestNG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TestNG </a:t>
            </a:r>
            <a:r>
              <a:rPr lang="en-US" sz="1800" dirty="0">
                <a:latin typeface="Bodoni MT" panose="02070603080606020203" pitchFamily="18" charset="0"/>
              </a:rPr>
              <a:t>Library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TestNG </a:t>
            </a:r>
            <a:r>
              <a:rPr lang="en-US" sz="1800" dirty="0">
                <a:latin typeface="Bodoni MT" panose="02070603080606020203" pitchFamily="18" charset="0"/>
              </a:rPr>
              <a:t>Annotations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Test </a:t>
            </a:r>
            <a:r>
              <a:rPr lang="en-US" sz="1800" dirty="0">
                <a:latin typeface="Bodoni MT" panose="02070603080606020203" pitchFamily="18" charset="0"/>
              </a:rPr>
              <a:t>cases with Priority set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 </a:t>
            </a:r>
            <a:r>
              <a:rPr lang="en-US" sz="1800" dirty="0" smtClean="0">
                <a:latin typeface="Bodoni MT" panose="02070603080606020203" pitchFamily="18" charset="0"/>
              </a:rPr>
              <a:t>Reports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mtClean="0">
                <a:latin typeface="Bodoni MT" panose="02070603080606020203" pitchFamily="18" charset="0"/>
              </a:rPr>
              <a:t>TestNG.xml</a:t>
            </a: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Testing Framework - </a:t>
            </a:r>
            <a:r>
              <a:rPr lang="en-US" sz="1800" dirty="0" smtClean="0">
                <a:latin typeface="Bodoni MT" panose="02070603080606020203" pitchFamily="18" charset="0"/>
              </a:rPr>
              <a:t>TestNG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Installation of TestNG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TestNG Library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TestNG Annotations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Test </a:t>
            </a:r>
            <a:r>
              <a:rPr lang="en-US" sz="1800" dirty="0">
                <a:latin typeface="Bodoni MT" panose="02070603080606020203" pitchFamily="18" charset="0"/>
              </a:rPr>
              <a:t>cases </a:t>
            </a:r>
            <a:r>
              <a:rPr lang="en-US" sz="1800" dirty="0" smtClean="0">
                <a:latin typeface="Bodoni MT" panose="02070603080606020203" pitchFamily="18" charset="0"/>
              </a:rPr>
              <a:t>with </a:t>
            </a:r>
            <a:r>
              <a:rPr lang="en-US" sz="1800" dirty="0">
                <a:latin typeface="Bodoni MT" panose="02070603080606020203" pitchFamily="18" charset="0"/>
              </a:rPr>
              <a:t>P</a:t>
            </a:r>
            <a:r>
              <a:rPr lang="en-US" sz="1800" dirty="0" smtClean="0">
                <a:latin typeface="Bodoni MT" panose="02070603080606020203" pitchFamily="18" charset="0"/>
              </a:rPr>
              <a:t>riority set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39281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r>
              <a:rPr lang="en-US" sz="1800" dirty="0" smtClean="0"/>
              <a:t> </a:t>
            </a:r>
            <a:r>
              <a:rPr lang="en-US" dirty="0" smtClean="0">
                <a:latin typeface="Bodoni MT" panose="02070603080606020203" pitchFamily="18" charset="0"/>
              </a:rPr>
              <a:t>TestNG</a:t>
            </a:r>
            <a:endParaRPr lang="en-US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Automation Testing </a:t>
            </a:r>
            <a:r>
              <a:rPr lang="en-US" altLang="en-US" sz="1800" dirty="0">
                <a:latin typeface="Bodoni MT" panose="02070603080606020203" pitchFamily="18" charset="0"/>
              </a:rPr>
              <a:t>framework </a:t>
            </a: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NG </a:t>
            </a:r>
            <a:r>
              <a:rPr lang="en-US" altLang="en-US" sz="1800" dirty="0">
                <a:latin typeface="Bodoni MT" panose="02070603080606020203" pitchFamily="18" charset="0"/>
              </a:rPr>
              <a:t>stands for </a:t>
            </a:r>
            <a:r>
              <a:rPr lang="en-US" altLang="en-US" sz="1800" dirty="0" smtClean="0">
                <a:latin typeface="Bodoni MT" panose="02070603080606020203" pitchFamily="18" charset="0"/>
              </a:rPr>
              <a:t>“Next Generation”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Free, Open source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TestNG </a:t>
            </a:r>
            <a:r>
              <a:rPr lang="en-US" altLang="en-US" sz="1800" dirty="0">
                <a:latin typeface="Bodoni MT" panose="02070603080606020203" pitchFamily="18" charset="0"/>
              </a:rPr>
              <a:t>is inspired from</a:t>
            </a:r>
            <a:r>
              <a:rPr lang="en-US" altLang="en-US" sz="1800" dirty="0">
                <a:latin typeface="Bodoni MT" panose="02070603080606020203" pitchFamily="18" charset="0"/>
                <a:hlinkClick r:id="rId2"/>
              </a:rPr>
              <a:t> JUnit </a:t>
            </a:r>
            <a:r>
              <a:rPr lang="en-US" altLang="en-US" sz="1800" dirty="0">
                <a:latin typeface="Bodoni MT" panose="02070603080606020203" pitchFamily="18" charset="0"/>
              </a:rPr>
              <a:t>which uses the annotations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Annotations </a:t>
            </a:r>
            <a:r>
              <a:rPr lang="en-US" altLang="en-US" sz="1800" dirty="0">
                <a:latin typeface="Bodoni MT" panose="02070603080606020203" pitchFamily="18" charset="0"/>
              </a:rPr>
              <a:t>are easier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Test </a:t>
            </a:r>
            <a:r>
              <a:rPr lang="en-US" altLang="en-US" sz="1800" dirty="0">
                <a:latin typeface="Bodoni MT" panose="02070603080606020203" pitchFamily="18" charset="0"/>
              </a:rPr>
              <a:t>cases can be grouped more </a:t>
            </a:r>
            <a:r>
              <a:rPr lang="en-US" altLang="en-US" sz="1800" dirty="0" smtClean="0">
                <a:latin typeface="Bodoni MT" panose="02070603080606020203" pitchFamily="18" charset="0"/>
              </a:rPr>
              <a:t>easily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Bodoni MT" panose="02070603080606020203" pitchFamily="18" charset="0"/>
              </a:rPr>
              <a:t>   Used for Reporting</a:t>
            </a:r>
            <a:endParaRPr lang="en-US" altLang="en-US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2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6612" y="836712"/>
            <a:ext cx="11713301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</a:t>
            </a:r>
            <a:r>
              <a:rPr lang="en-US" sz="1800" dirty="0" smtClean="0"/>
              <a:t> </a:t>
            </a:r>
            <a:r>
              <a:rPr lang="en-US" dirty="0" smtClean="0">
                <a:latin typeface="Bodoni MT" panose="02070603080606020203" pitchFamily="18" charset="0"/>
              </a:rPr>
              <a:t>Installation of Test 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odoni MT" panose="02070603080606020203" pitchFamily="18" charset="0"/>
              </a:rPr>
              <a:t>     </a:t>
            </a:r>
            <a:r>
              <a:rPr lang="en-US" sz="1800" u="sng" dirty="0">
                <a:latin typeface="Bodoni MT" panose="02070603080606020203" pitchFamily="18" charset="0"/>
              </a:rPr>
              <a:t>https://testng.org/testng-eclipse-update-site/</a:t>
            </a:r>
            <a:endParaRPr lang="en-US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37" y="2451317"/>
            <a:ext cx="72580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odoni MT" panose="02070603080606020203" pitchFamily="18" charset="0"/>
              </a:rPr>
              <a:t> Test NG Library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Go to Project-&gt; Properties-&gt; Java Build path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" y="1723255"/>
            <a:ext cx="5652985" cy="3843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03" y="2899117"/>
            <a:ext cx="5583130" cy="12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TestNG Annotations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@</a:t>
            </a:r>
            <a:r>
              <a:rPr lang="en-US" sz="1700" dirty="0" smtClean="0">
                <a:latin typeface="Bodoni MT" panose="02070603080606020203" pitchFamily="18" charset="0"/>
              </a:rPr>
              <a:t>BeforeSuite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Bodoni MT" panose="02070603080606020203" pitchFamily="18" charset="0"/>
              </a:rPr>
              <a:t>@BeforeTest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@BeforeClass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@BeforeMethod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@AfterMethod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@AfterClass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Bodoni MT" panose="02070603080606020203" pitchFamily="18" charset="0"/>
              </a:rPr>
              <a:t>@AfterTest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smtClean="0">
                <a:latin typeface="Bodoni MT" panose="02070603080606020203" pitchFamily="18" charset="0"/>
              </a:rPr>
              <a:t>@AfterSuite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Bodoni MT" panose="02070603080606020203" pitchFamily="18" charset="0"/>
              </a:rPr>
              <a:t>No main method required to write</a:t>
            </a:r>
            <a:endParaRPr lang="en-US" b="1" u="sng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TestNG Annotation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Run as TestNG Test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8" y="5604390"/>
            <a:ext cx="4636332" cy="5569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854" y="757766"/>
            <a:ext cx="295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Bodoni MT" panose="02070603080606020203" pitchFamily="18" charset="0"/>
              </a:rPr>
              <a:t>Annotation Example:</a:t>
            </a:r>
            <a:endParaRPr lang="en-US" sz="2000" dirty="0">
              <a:latin typeface="Bodoni MT" panose="020706030806060202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52" y="982956"/>
            <a:ext cx="5781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Test </a:t>
            </a:r>
            <a:r>
              <a:rPr lang="en-US" dirty="0">
                <a:latin typeface="Bodoni MT" panose="02070603080606020203" pitchFamily="18" charset="0"/>
              </a:rPr>
              <a:t>cases with Priority set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373237"/>
            <a:ext cx="6154152" cy="454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91" y="2374364"/>
            <a:ext cx="581400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TestNG continues..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smtClean="0">
                <a:latin typeface="Bodoni MT" panose="02070603080606020203" pitchFamily="18" charset="0"/>
              </a:rPr>
              <a:t>Reports </a:t>
            </a:r>
            <a:r>
              <a:rPr lang="en-US" dirty="0">
                <a:latin typeface="Bodoni MT" panose="02070603080606020203" pitchFamily="18" charset="0"/>
              </a:rPr>
              <a:t>: </a:t>
            </a:r>
            <a:r>
              <a:rPr lang="en-US" dirty="0" smtClean="0">
                <a:latin typeface="Bodoni MT" panose="02070603080606020203" pitchFamily="18" charset="0"/>
              </a:rPr>
              <a:t>test-output-&gt; index.html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Bodoni MT" panose="02070603080606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91" y="1847850"/>
            <a:ext cx="9324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165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游ゴシック</vt:lpstr>
      <vt:lpstr>游ゴシック Light</vt:lpstr>
      <vt:lpstr>Arial</vt:lpstr>
      <vt:lpstr>Bodoni MT</vt:lpstr>
      <vt:lpstr>Calibri</vt:lpstr>
      <vt:lpstr>Calibri Light</vt:lpstr>
      <vt:lpstr>Wingdings</vt:lpstr>
      <vt:lpstr>Office Theme</vt:lpstr>
      <vt:lpstr>Selenium Webdriver</vt:lpstr>
      <vt:lpstr>Table of Contents</vt:lpstr>
      <vt:lpstr>Selenium Webdriver continues..</vt:lpstr>
      <vt:lpstr>TestNG continues..</vt:lpstr>
      <vt:lpstr>TestNG continues..</vt:lpstr>
      <vt:lpstr>TestNG continues..</vt:lpstr>
      <vt:lpstr>TestNG Annotation continues..</vt:lpstr>
      <vt:lpstr>TestNG continues..</vt:lpstr>
      <vt:lpstr>TestNG continues..</vt:lpstr>
      <vt:lpstr>TestNG Reports continues..</vt:lpstr>
      <vt:lpstr>Selenium Webdriver continues..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Mayank Saxena</dc:creator>
  <cp:lastModifiedBy>Mayank Saxena</cp:lastModifiedBy>
  <cp:revision>2</cp:revision>
  <dcterms:created xsi:type="dcterms:W3CDTF">2021-07-16T05:08:41Z</dcterms:created>
  <dcterms:modified xsi:type="dcterms:W3CDTF">2021-07-22T11:05:36Z</dcterms:modified>
</cp:coreProperties>
</file>