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F1838-0CD1-46CD-B3A4-5A65EA9240CC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36D13-59BA-49C9-9A39-109AF54CA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5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4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5688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87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9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003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1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7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B6C6-7CF7-4B54-8A76-D38C54BEEB8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3593-A5BC-428C-A9F2-FFD6F2B8BB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9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</a:t>
            </a:r>
            <a:r>
              <a:rPr lang="en-US" sz="3200" dirty="0" smtClean="0">
                <a:latin typeface="Bodoni MT" panose="02070603080606020203" pitchFamily="18" charset="0"/>
              </a:rPr>
              <a:t>	</a:t>
            </a:r>
            <a:r>
              <a:rPr lang="en-US" sz="3200" b="1" i="1" u="sng" dirty="0">
                <a:latin typeface="Bodoni MT" panose="02070603080606020203" pitchFamily="18" charset="0"/>
              </a:rPr>
              <a:t> Session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29th July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Connect with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Get the data using select query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Insert, Update </a:t>
            </a:r>
            <a:r>
              <a:rPr lang="en-US" sz="1800" dirty="0">
                <a:latin typeface="Bodoni MT" panose="02070603080606020203" pitchFamily="18" charset="0"/>
              </a:rPr>
              <a:t>and Deleted in </a:t>
            </a:r>
            <a:r>
              <a:rPr lang="en-US" sz="1800" dirty="0" smtClean="0">
                <a:latin typeface="Bodoni MT" panose="02070603080606020203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7066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Testing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8180" y="812952"/>
            <a:ext cx="11713301" cy="4673448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Make a connection to the </a:t>
            </a:r>
            <a:r>
              <a:rPr lang="en-US" altLang="en-US" b="1" dirty="0" smtClean="0"/>
              <a:t>Database</a:t>
            </a:r>
          </a:p>
          <a:p>
            <a:r>
              <a:rPr lang="en-US" altLang="en-US" b="1" dirty="0"/>
              <a:t>Send Queries to the Database</a:t>
            </a:r>
          </a:p>
          <a:p>
            <a:r>
              <a:rPr lang="en-US" altLang="en-US" b="1" dirty="0"/>
              <a:t>Process the results</a:t>
            </a:r>
          </a:p>
          <a:p>
            <a:endParaRPr lang="en-US" altLang="en-US" b="1" dirty="0" smtClean="0"/>
          </a:p>
          <a:p>
            <a:pPr marL="0" indent="0">
              <a:buNone/>
            </a:pPr>
            <a:r>
              <a:rPr lang="en-US" altLang="en-US" sz="1600" dirty="0" smtClean="0"/>
              <a:t>   </a:t>
            </a:r>
            <a:endParaRPr lang="en-US" altLang="en-US" sz="16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" y="1912819"/>
            <a:ext cx="11822822" cy="1556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1" y="3551481"/>
            <a:ext cx="11822822" cy="13917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51" y="4973202"/>
            <a:ext cx="11822822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Testing using 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8180" y="812952"/>
            <a:ext cx="11713301" cy="4673448"/>
          </a:xfrm>
        </p:spPr>
        <p:txBody>
          <a:bodyPr>
            <a:normAutofit/>
          </a:bodyPr>
          <a:lstStyle/>
          <a:p>
            <a:r>
              <a:rPr lang="en-US" altLang="en-US" b="1" dirty="0"/>
              <a:t>Make a connection to the </a:t>
            </a:r>
            <a:r>
              <a:rPr lang="en-US" altLang="en-US" b="1" dirty="0" smtClean="0"/>
              <a:t>Database</a:t>
            </a:r>
          </a:p>
          <a:p>
            <a:r>
              <a:rPr lang="en-US" altLang="en-US" b="1" dirty="0"/>
              <a:t>Send Queries to the Database</a:t>
            </a:r>
          </a:p>
          <a:p>
            <a:r>
              <a:rPr lang="en-US" altLang="en-US" b="1" dirty="0"/>
              <a:t>Process the results</a:t>
            </a:r>
          </a:p>
          <a:p>
            <a:endParaRPr lang="en-US" altLang="en-US" b="1" dirty="0" smtClean="0"/>
          </a:p>
          <a:p>
            <a:pPr marL="0" indent="0">
              <a:buNone/>
            </a:pPr>
            <a:r>
              <a:rPr lang="en-US" altLang="en-US" sz="1600" dirty="0" smtClean="0"/>
              <a:t>   </a:t>
            </a:r>
            <a:endParaRPr lang="en-US" altLang="en-US" sz="1600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1" y="2379273"/>
            <a:ext cx="10996685" cy="43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Connect </a:t>
            </a:r>
            <a:r>
              <a:rPr lang="en-US" sz="1800" dirty="0">
                <a:latin typeface="Bodoni MT" panose="02070603080606020203" pitchFamily="18" charset="0"/>
              </a:rPr>
              <a:t>with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Get </a:t>
            </a:r>
            <a:r>
              <a:rPr lang="en-US" sz="1800" dirty="0">
                <a:latin typeface="Bodoni MT" panose="02070603080606020203" pitchFamily="18" charset="0"/>
              </a:rPr>
              <a:t>the data </a:t>
            </a:r>
            <a:r>
              <a:rPr lang="en-US" sz="1800" dirty="0" smtClean="0">
                <a:latin typeface="Bodoni MT" panose="02070603080606020203" pitchFamily="18" charset="0"/>
              </a:rPr>
              <a:t>from  table</a:t>
            </a:r>
            <a:endParaRPr lang="en-US" sz="1800" dirty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Insert</a:t>
            </a:r>
            <a:r>
              <a:rPr lang="en-US" sz="1800" dirty="0">
                <a:latin typeface="Bodoni MT" panose="02070603080606020203" pitchFamily="18" charset="0"/>
              </a:rPr>
              <a:t>, Update and Deleted </a:t>
            </a:r>
            <a:r>
              <a:rPr lang="en-US" sz="1800" dirty="0" smtClean="0">
                <a:latin typeface="Bodoni MT" panose="02070603080606020203" pitchFamily="18" charset="0"/>
              </a:rPr>
              <a:t>data in table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95</Words>
  <Application>Microsoft Office PowerPoint</Application>
  <PresentationFormat>Widescreen</PresentationFormat>
  <Paragraphs>34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游ゴシック</vt:lpstr>
      <vt:lpstr>游ゴシック Light</vt:lpstr>
      <vt:lpstr>Arial</vt:lpstr>
      <vt:lpstr>Bodoni MT</vt:lpstr>
      <vt:lpstr>Calibri</vt:lpstr>
      <vt:lpstr>Calibri Light</vt:lpstr>
      <vt:lpstr>Wingdings</vt:lpstr>
      <vt:lpstr>Office Theme</vt:lpstr>
      <vt:lpstr>Selenium Webdriver</vt:lpstr>
      <vt:lpstr>Table of Contents</vt:lpstr>
      <vt:lpstr>Database Testing using Selenium</vt:lpstr>
      <vt:lpstr>Database Testing using Selenium</vt:lpstr>
      <vt:lpstr>Selenium Webdriver continues..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Mayank Saxena</dc:creator>
  <cp:lastModifiedBy>Mayank Saxena</cp:lastModifiedBy>
  <cp:revision>4</cp:revision>
  <dcterms:created xsi:type="dcterms:W3CDTF">2021-07-29T05:20:58Z</dcterms:created>
  <dcterms:modified xsi:type="dcterms:W3CDTF">2021-07-29T08:36:34Z</dcterms:modified>
</cp:coreProperties>
</file>