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4" r:id="rId7"/>
    <p:sldId id="262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7A53-697B-4BAE-9412-BF7D3AA7BB7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0A26-A50C-4A83-BDC7-C89DBFDB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92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7A53-697B-4BAE-9412-BF7D3AA7BB7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0A26-A50C-4A83-BDC7-C89DBFDB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47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7A53-697B-4BAE-9412-BF7D3AA7BB7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0A26-A50C-4A83-BDC7-C89DBFDB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606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1"/>
            <a:ext cx="1220046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9910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9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7A53-697B-4BAE-9412-BF7D3AA7BB7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0A26-A50C-4A83-BDC7-C89DBFDB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95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7A53-697B-4BAE-9412-BF7D3AA7BB7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0A26-A50C-4A83-BDC7-C89DBFDB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29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7A53-697B-4BAE-9412-BF7D3AA7BB7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0A26-A50C-4A83-BDC7-C89DBFDB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51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7A53-697B-4BAE-9412-BF7D3AA7BB7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0A26-A50C-4A83-BDC7-C89DBFDB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79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7A53-697B-4BAE-9412-BF7D3AA7BB7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0A26-A50C-4A83-BDC7-C89DBFDB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69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7A53-697B-4BAE-9412-BF7D3AA7BB7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0A26-A50C-4A83-BDC7-C89DBFDB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26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7A53-697B-4BAE-9412-BF7D3AA7BB7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0A26-A50C-4A83-BDC7-C89DBFDB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28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7A53-697B-4BAE-9412-BF7D3AA7BB7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0A26-A50C-4A83-BDC7-C89DBFDB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99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F7A53-697B-4BAE-9412-BF7D3AA7BB7B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60A26-A50C-4A83-BDC7-C89DBFDB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43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selenium-tutorial" TargetMode="External"/><Relationship Id="rId2" Type="http://schemas.openxmlformats.org/officeDocument/2006/relationships/hyperlink" Target="https://www.toolsqa.com/selenium-tutorial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softwaretestinghelp.com/selenium-webdriver-selenium-tutorial-8/" TargetMode="External"/><Relationship Id="rId4" Type="http://schemas.openxmlformats.org/officeDocument/2006/relationships/hyperlink" Target="https://www.guru99.com/selenium-tutorial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874"/>
            <a:ext cx="11712000" cy="468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doni MT" panose="02070603080606020203" pitchFamily="18" charset="0"/>
              </a:rPr>
              <a:t>Selenium </a:t>
            </a:r>
            <a:r>
              <a:rPr lang="en-US" dirty="0" smtClean="0">
                <a:latin typeface="Bodoni MT" panose="02070603080606020203" pitchFamily="18" charset="0"/>
              </a:rPr>
              <a:t>Webdriver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Bodoni MT" panose="02070603080606020203" pitchFamily="18" charset="0"/>
              </a:rPr>
              <a:t>			                     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Bodoni MT" panose="02070603080606020203" pitchFamily="18" charset="0"/>
              </a:rPr>
              <a:t>			</a:t>
            </a:r>
            <a:r>
              <a:rPr lang="en-US" sz="3200" dirty="0" smtClean="0">
                <a:latin typeface="Bodoni MT" panose="02070603080606020203" pitchFamily="18" charset="0"/>
              </a:rPr>
              <a:t>	</a:t>
            </a:r>
            <a:r>
              <a:rPr lang="en-US" sz="3200" b="1" i="1" u="sng" dirty="0">
                <a:latin typeface="Bodoni MT" panose="02070603080606020203" pitchFamily="18" charset="0"/>
              </a:rPr>
              <a:t> Session </a:t>
            </a:r>
            <a:r>
              <a:rPr lang="en-US" sz="3200" b="1" i="1" u="sng" dirty="0" smtClean="0">
                <a:latin typeface="Bodoni MT" panose="02070603080606020203" pitchFamily="18" charset="0"/>
              </a:rPr>
              <a:t>17th </a:t>
            </a:r>
            <a:r>
              <a:rPr lang="en-US" sz="3200" b="1" i="1" u="sng" dirty="0">
                <a:latin typeface="Bodoni MT" panose="02070603080606020203" pitchFamily="18" charset="0"/>
              </a:rPr>
              <a:t>Aug</a:t>
            </a:r>
            <a:endParaRPr lang="en-US" sz="3200" u="sng" dirty="0" smtClean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6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51" y="228748"/>
            <a:ext cx="11712000" cy="468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doni MT" panose="02070603080606020203" pitchFamily="18" charset="0"/>
              </a:rPr>
              <a:t>Integration with CI/CD- </a:t>
            </a:r>
            <a:r>
              <a:rPr lang="en-US" dirty="0" smtClean="0">
                <a:latin typeface="Bodoni MT" panose="02070603080606020203" pitchFamily="18" charset="0"/>
              </a:rPr>
              <a:t>Jenkins continues</a:t>
            </a:r>
            <a:r>
              <a:rPr lang="en-US" dirty="0">
                <a:latin typeface="Bodoni MT" panose="02070603080606020203" pitchFamily="18" charset="0"/>
              </a:rPr>
              <a:t>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Bodoni MT" panose="02070603080606020203" pitchFamily="18" charset="0"/>
              </a:rPr>
              <a:t> Scheduling </a:t>
            </a:r>
            <a:r>
              <a:rPr lang="en-US" dirty="0">
                <a:latin typeface="Bodoni MT" panose="02070603080606020203" pitchFamily="18" charset="0"/>
              </a:rPr>
              <a:t>TestNG Test cases from </a:t>
            </a:r>
            <a:r>
              <a:rPr lang="en-US" dirty="0" smtClean="0">
                <a:latin typeface="Bodoni MT" panose="02070603080606020203" pitchFamily="18" charset="0"/>
              </a:rPr>
              <a:t>Jenkins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Go to TestNGDemo -&gt; configure -&gt; Build Triggers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Cron job </a:t>
            </a:r>
            <a:r>
              <a:rPr lang="en-US" sz="1800" dirty="0" smtClean="0">
                <a:latin typeface="Bodoni MT" panose="02070603080606020203" pitchFamily="18" charset="0"/>
              </a:rPr>
              <a:t>syntax * * * * * </a:t>
            </a:r>
            <a:endParaRPr lang="en-US" sz="1800" dirty="0">
              <a:latin typeface="Bodoni MT" panose="020706030806060202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400" dirty="0">
                <a:latin typeface="Bodoni MT" panose="02070603080606020203" pitchFamily="18" charset="0"/>
              </a:rPr>
              <a:t>MINUTES Minutes in one hour (0-59)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400" dirty="0">
                <a:latin typeface="Bodoni MT" panose="02070603080606020203" pitchFamily="18" charset="0"/>
              </a:rPr>
              <a:t>HOURS Hours in one day (0-23)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400" dirty="0">
                <a:latin typeface="Bodoni MT" panose="02070603080606020203" pitchFamily="18" charset="0"/>
              </a:rPr>
              <a:t>DAYMONTH Day in a month (1-31)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400" dirty="0">
                <a:latin typeface="Bodoni MT" panose="02070603080606020203" pitchFamily="18" charset="0"/>
              </a:rPr>
              <a:t>MONTH Month in a year (1-12)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400" dirty="0">
                <a:latin typeface="Bodoni MT" panose="02070603080606020203" pitchFamily="18" charset="0"/>
              </a:rPr>
              <a:t>DAYWEEK Day of the week (0-7) where 0 and 7 are sunday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latin typeface="Bodoni MT" panose="020706030806060202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543" y="4329931"/>
            <a:ext cx="7404578" cy="229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Bodoni MT" panose="02070603080606020203" pitchFamily="18" charset="0"/>
              </a:rPr>
              <a:t>Selenium Webdriver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Bodoni MT" panose="02070603080606020203" pitchFamily="18" charset="0"/>
              </a:rPr>
              <a:t>Pros and Cons of </a:t>
            </a:r>
            <a:r>
              <a:rPr lang="en-US" sz="2400" dirty="0" smtClean="0">
                <a:latin typeface="Bodoni MT" panose="02070603080606020203" pitchFamily="18" charset="0"/>
              </a:rPr>
              <a:t>Selenium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Bodoni MT" panose="02070603080606020203" pitchFamily="18" charset="0"/>
              </a:rPr>
              <a:t>Pros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Open source</a:t>
            </a:r>
            <a:endParaRPr lang="en-US" sz="1800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Integrated with Agile, DevOps, Continuous Delivery workflow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Supports mobile testing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Wide range of supported languages, platforms, and browsers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supports parallel test execution using selenium grid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Huge </a:t>
            </a:r>
            <a:r>
              <a:rPr lang="en-US" sz="1800" dirty="0" smtClean="0">
                <a:latin typeface="Bodoni MT" panose="02070603080606020203" pitchFamily="18" charset="0"/>
              </a:rPr>
              <a:t>Community</a:t>
            </a:r>
            <a:endParaRPr lang="en-US" sz="1800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Large </a:t>
            </a:r>
            <a:r>
              <a:rPr lang="en-US" sz="1800" dirty="0" smtClean="0">
                <a:latin typeface="Bodoni MT" panose="02070603080606020203" pitchFamily="18" charset="0"/>
              </a:rPr>
              <a:t>Library </a:t>
            </a:r>
            <a:r>
              <a:rPr lang="en-US" sz="1800" dirty="0">
                <a:latin typeface="Bodoni MT" panose="02070603080606020203" pitchFamily="18" charset="0"/>
              </a:rPr>
              <a:t>of </a:t>
            </a:r>
            <a:r>
              <a:rPr lang="en-US" sz="1800" dirty="0" smtClean="0">
                <a:latin typeface="Bodoni MT" panose="02070603080606020203" pitchFamily="18" charset="0"/>
              </a:rPr>
              <a:t>plugins</a:t>
            </a:r>
            <a:endParaRPr lang="en-US" sz="18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83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Selenium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smtClean="0">
                <a:latin typeface="Bodoni MT" panose="02070603080606020203" pitchFamily="18" charset="0"/>
              </a:rPr>
              <a:t>Webdriver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odoni MT" panose="02070603080606020203" pitchFamily="18" charset="0"/>
              </a:rPr>
              <a:t>Cons </a:t>
            </a:r>
            <a:r>
              <a:rPr lang="en-US" sz="2400" dirty="0">
                <a:latin typeface="Bodoni MT" panose="02070603080606020203" pitchFamily="18" charset="0"/>
              </a:rPr>
              <a:t>of </a:t>
            </a:r>
            <a:r>
              <a:rPr lang="en-US" sz="2400" dirty="0" smtClean="0">
                <a:latin typeface="Bodoni MT" panose="02070603080606020203" pitchFamily="18" charset="0"/>
              </a:rPr>
              <a:t>Selenium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Bodoni MT" panose="02070603080606020203" pitchFamily="18" charset="0"/>
              </a:rPr>
              <a:t>Cons</a:t>
            </a:r>
            <a:endParaRPr lang="en-US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No Reporting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No </a:t>
            </a:r>
            <a:r>
              <a:rPr lang="en-US" sz="1800" dirty="0" smtClean="0">
                <a:latin typeface="Bodoni MT" panose="02070603080606020203" pitchFamily="18" charset="0"/>
              </a:rPr>
              <a:t>Tech </a:t>
            </a:r>
            <a:r>
              <a:rPr lang="en-US" sz="1800" dirty="0">
                <a:latin typeface="Bodoni MT" panose="02070603080606020203" pitchFamily="18" charset="0"/>
              </a:rPr>
              <a:t>support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Web based stuff only, e.g no windows applications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Not </a:t>
            </a:r>
            <a:r>
              <a:rPr lang="en-US" sz="1800" dirty="0">
                <a:latin typeface="Bodoni MT" panose="02070603080606020203" pitchFamily="18" charset="0"/>
              </a:rPr>
              <a:t>supported to </a:t>
            </a:r>
            <a:r>
              <a:rPr lang="en-US" sz="1800" dirty="0" smtClean="0">
                <a:latin typeface="Bodoni MT" panose="02070603080606020203" pitchFamily="18" charset="0"/>
              </a:rPr>
              <a:t>Automate </a:t>
            </a:r>
            <a:r>
              <a:rPr lang="en-US" sz="1800" dirty="0">
                <a:latin typeface="Bodoni MT" panose="02070603080606020203" pitchFamily="18" charset="0"/>
              </a:rPr>
              <a:t>Scenario like barcode/code captcha.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Programming knowledge is must</a:t>
            </a:r>
          </a:p>
        </p:txBody>
      </p:sp>
    </p:spTree>
    <p:extLst>
      <p:ext uri="{BB962C8B-B14F-4D97-AF65-F5344CB8AC3E}">
        <p14:creationId xmlns:p14="http://schemas.microsoft.com/office/powerpoint/2010/main" val="378463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odoni MT" panose="02070603080606020203" pitchFamily="18" charset="0"/>
              </a:rPr>
              <a:t>Selenium Webdriver continues</a:t>
            </a:r>
            <a:r>
              <a:rPr lang="en-US" dirty="0" smtClean="0">
                <a:latin typeface="Bodoni MT" panose="02070603080606020203" pitchFamily="18" charset="0"/>
              </a:rPr>
              <a:t>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                          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                          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     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764" y="1724025"/>
            <a:ext cx="30575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2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odoni MT" panose="02070603080606020203" pitchFamily="18" charset="0"/>
              </a:rPr>
              <a:t>Selenium Webdriver continues</a:t>
            </a:r>
            <a:r>
              <a:rPr lang="en-US" dirty="0" smtClean="0">
                <a:latin typeface="Bodoni MT" panose="02070603080606020203" pitchFamily="18" charset="0"/>
              </a:rPr>
              <a:t>..</a:t>
            </a:r>
            <a:endParaRPr lang="en-US" dirty="0">
              <a:latin typeface="Bodoni MT" panose="02070603080606020203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587039" y="1696286"/>
            <a:ext cx="27051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2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odoni MT" panose="02070603080606020203" pitchFamily="18" charset="0"/>
              </a:rPr>
              <a:t>Selenium Webdriver continues..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Bodoni MT" panose="02070603080606020203" pitchFamily="18" charset="0"/>
              </a:rPr>
              <a:t> </a:t>
            </a:r>
            <a:r>
              <a:rPr lang="en-US" sz="2400" dirty="0" smtClean="0">
                <a:latin typeface="Bodoni MT" panose="02070603080606020203" pitchFamily="18" charset="0"/>
              </a:rPr>
              <a:t>References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  <a:lumOff val="25000"/>
                  </a:schemeClr>
                </a:solidFill>
                <a:latin typeface="Bodoni MT" panose="02070603080606020203" pitchFamily="18" charset="0"/>
                <a:hlinkClick r:id="rId2"/>
              </a:rPr>
              <a:t>https://www.toolsqa.com/selenium-tutorial</a:t>
            </a:r>
            <a:r>
              <a:rPr 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Bodoni MT" panose="02070603080606020203" pitchFamily="18" charset="0"/>
                <a:hlinkClick r:id="rId2"/>
              </a:rPr>
              <a:t>/</a:t>
            </a:r>
            <a:endPara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  <a:lumOff val="25000"/>
                  </a:schemeClr>
                </a:solidFill>
                <a:latin typeface="Bodoni MT" panose="02070603080606020203" pitchFamily="18" charset="0"/>
                <a:hlinkClick r:id="rId3"/>
              </a:rPr>
              <a:t>https://</a:t>
            </a:r>
            <a:r>
              <a:rPr 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Bodoni MT" panose="02070603080606020203" pitchFamily="18" charset="0"/>
                <a:hlinkClick r:id="rId3"/>
              </a:rPr>
              <a:t>www.javatpoint.com/selenium-tutorial</a:t>
            </a:r>
            <a:endPara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  <a:lumOff val="25000"/>
                  </a:schemeClr>
                </a:solidFill>
                <a:latin typeface="Bodoni MT" panose="02070603080606020203" pitchFamily="18" charset="0"/>
                <a:hlinkClick r:id="rId4"/>
              </a:rPr>
              <a:t>https://</a:t>
            </a:r>
            <a:r>
              <a:rPr 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Bodoni MT" panose="02070603080606020203" pitchFamily="18" charset="0"/>
                <a:hlinkClick r:id="rId4"/>
              </a:rPr>
              <a:t>www.guru99.com/selenium-tutorial.html</a:t>
            </a:r>
            <a:endPara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  <a:lumOff val="25000"/>
                  </a:schemeClr>
                </a:solidFill>
                <a:latin typeface="Bodoni MT" panose="02070603080606020203" pitchFamily="18" charset="0"/>
                <a:hlinkClick r:id="rId5"/>
              </a:rPr>
              <a:t>https://www.softwaretestinghelp.com/selenium-webdriver-selenium-tutorial-8</a:t>
            </a:r>
            <a:r>
              <a:rPr 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Bodoni MT" panose="02070603080606020203" pitchFamily="18" charset="0"/>
                <a:hlinkClick r:id="rId5"/>
              </a:rPr>
              <a:t>/</a:t>
            </a:r>
            <a:endParaRPr lang="en-US" dirty="0" smtClean="0">
              <a:solidFill>
                <a:schemeClr val="accent6">
                  <a:lumMod val="75000"/>
                  <a:lumOff val="25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Bodoni MT" panose="020706030806060202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doni MT" panose="02070603080606020203" pitchFamily="18" charset="0"/>
              </a:rPr>
              <a:t> Email : </a:t>
            </a:r>
            <a:r>
              <a:rPr 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Mayank.Saxena</a:t>
            </a:r>
            <a:r>
              <a:rPr lang="en-US" altLang="en-US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Bodoni MT" panose="02070603080606020203" pitchFamily="18" charset="0"/>
              </a:rPr>
              <a:t>@india.nec.com </a:t>
            </a:r>
            <a:endParaRPr lang="en-US" altLang="en-US" dirty="0">
              <a:solidFill>
                <a:schemeClr val="accent6">
                  <a:lumMod val="75000"/>
                  <a:lumOff val="25000"/>
                </a:schemeClr>
              </a:solidFill>
              <a:latin typeface="Bodoni MT" panose="020706030806060202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528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odoni MT" panose="02070603080606020203" pitchFamily="18" charset="0"/>
              </a:rPr>
              <a:t>Selenium Webdriver continues..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Bodoni MT" panose="02070603080606020203" pitchFamily="18" charset="0"/>
              </a:rPr>
              <a:t> Agenda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Integration with CI/CD- Jenkins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Installation of Maven plugin in Jenkins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Bodoni MT" panose="02070603080606020203" pitchFamily="18" charset="0"/>
              </a:rPr>
              <a:t>Update pom.xml file.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Run Test cases from Jenkins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Scheduling Test cases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Pros and Cons of Selenium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Challenges/Limitations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8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odoni MT" panose="02070603080606020203" pitchFamily="18" charset="0"/>
              </a:rPr>
              <a:t>Selenium Webdriver continues..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Bodoni MT" panose="02070603080606020203" pitchFamily="18" charset="0"/>
              </a:rPr>
              <a:t> </a:t>
            </a:r>
            <a:r>
              <a:rPr lang="en-US" dirty="0" smtClean="0">
                <a:latin typeface="Bodoni MT" panose="02070603080606020203" pitchFamily="18" charset="0"/>
              </a:rPr>
              <a:t>Integration with CI/CD- Jenkins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Download Jenkins.war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Start the Jenkins server on Port 8080/8082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Run java </a:t>
            </a:r>
            <a:r>
              <a:rPr lang="en-US" sz="1800" dirty="0">
                <a:latin typeface="Bodoni MT" panose="02070603080606020203" pitchFamily="18" charset="0"/>
              </a:rPr>
              <a:t>-jar jenkins.war --</a:t>
            </a:r>
            <a:r>
              <a:rPr lang="en-US" sz="1800" dirty="0" smtClean="0">
                <a:latin typeface="Bodoni MT" panose="02070603080606020203" pitchFamily="18" charset="0"/>
              </a:rPr>
              <a:t>httpPort=8082 to start the Jenkins server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Access the Jenkins dashboard </a:t>
            </a:r>
            <a:r>
              <a:rPr lang="en-US" sz="1800" dirty="0">
                <a:latin typeface="Bodoni MT" panose="02070603080606020203" pitchFamily="18" charset="0"/>
              </a:rPr>
              <a:t>via </a:t>
            </a:r>
            <a:r>
              <a:rPr lang="en-US" sz="1800" u="sng" dirty="0">
                <a:latin typeface="Bodoni MT" panose="02070603080606020203" pitchFamily="18" charset="0"/>
                <a:hlinkClick r:id="rId2"/>
              </a:rPr>
              <a:t>http://</a:t>
            </a:r>
            <a:r>
              <a:rPr lang="en-US" sz="1800" u="sng" dirty="0" smtClean="0">
                <a:latin typeface="Bodoni MT" panose="02070603080606020203" pitchFamily="18" charset="0"/>
                <a:hlinkClick r:id="rId2"/>
              </a:rPr>
              <a:t>localhost:8080</a:t>
            </a:r>
            <a:endParaRPr lang="en-US" sz="1800" u="sng" dirty="0" smtClean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21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Bodoni MT" panose="02070603080606020203" pitchFamily="18" charset="0"/>
              </a:rPr>
              <a:t>Integration with CI/CD- </a:t>
            </a:r>
            <a:r>
              <a:rPr lang="en-US" dirty="0" smtClean="0">
                <a:latin typeface="Bodoni MT" panose="02070603080606020203" pitchFamily="18" charset="0"/>
              </a:rPr>
              <a:t>Jenkins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odoni MT" panose="02070603080606020203" pitchFamily="18" charset="0"/>
              </a:rPr>
              <a:t>Create a new Job named- </a:t>
            </a:r>
            <a:r>
              <a:rPr lang="en-US" dirty="0" smtClean="0">
                <a:latin typeface="Bodoni MT" panose="02070603080606020203" pitchFamily="18" charset="0"/>
              </a:rPr>
              <a:t>TestNGDemo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12" y="1427881"/>
            <a:ext cx="10222330" cy="443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Bodoni MT" panose="02070603080606020203" pitchFamily="18" charset="0"/>
              </a:rPr>
              <a:t>Integration with CI/CD- </a:t>
            </a:r>
            <a:r>
              <a:rPr lang="en-US" dirty="0" smtClean="0">
                <a:latin typeface="Bodoni MT" panose="02070603080606020203" pitchFamily="18" charset="0"/>
              </a:rPr>
              <a:t>Jenkins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Bodoni MT" panose="02070603080606020203" pitchFamily="18" charset="0"/>
              </a:rPr>
              <a:t> </a:t>
            </a:r>
            <a:r>
              <a:rPr lang="en-US" dirty="0">
                <a:latin typeface="Bodoni MT" panose="02070603080606020203" pitchFamily="18" charset="0"/>
              </a:rPr>
              <a:t>Installation of TestNG plugin in Jenkins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Download the “M</a:t>
            </a:r>
            <a:r>
              <a:rPr lang="en-US" altLang="en-US" sz="1800" dirty="0" smtClean="0">
                <a:latin typeface="Bodoni MT" panose="02070603080606020203" pitchFamily="18" charset="0"/>
              </a:rPr>
              <a:t>aven</a:t>
            </a:r>
            <a:r>
              <a:rPr lang="en-US" sz="1800" dirty="0" smtClean="0">
                <a:latin typeface="Bodoni MT" panose="02070603080606020203" pitchFamily="18" charset="0"/>
              </a:rPr>
              <a:t>”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Go to Jenkins -&gt; Manage Jenkins -&gt; Manage plugins -&gt; Available -&gt;Download Maven plugin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540788"/>
            <a:ext cx="5559470" cy="286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9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Update pom.xml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Add </a:t>
            </a:r>
            <a:r>
              <a:rPr lang="en-IN" dirty="0" err="1" smtClean="0"/>
              <a:t>TestNG</a:t>
            </a:r>
            <a:r>
              <a:rPr lang="en-IN" dirty="0" smtClean="0"/>
              <a:t> file Path in Pom.xml</a:t>
            </a:r>
            <a:endParaRPr lang="en-IN" dirty="0"/>
          </a:p>
          <a:p>
            <a:pPr marL="0" indent="0">
              <a:buNone/>
            </a:pPr>
            <a:r>
              <a:rPr lang="en-IN" altLang="en-US" sz="1000" dirty="0"/>
              <a:t>&lt;configuration&gt;</a:t>
            </a:r>
          </a:p>
          <a:p>
            <a:pPr marL="0" indent="0">
              <a:buNone/>
            </a:pPr>
            <a:r>
              <a:rPr lang="en-US" altLang="en-US" sz="1000" dirty="0"/>
              <a:t>                    &lt;!-- Suite </a:t>
            </a:r>
            <a:r>
              <a:rPr lang="en-US" altLang="en-US" sz="1000" u="sng" dirty="0"/>
              <a:t>testng xml file to consider for test execution --&gt;</a:t>
            </a:r>
          </a:p>
          <a:p>
            <a:pPr marL="0" indent="0">
              <a:buNone/>
            </a:pPr>
            <a:r>
              <a:rPr lang="en-IN" altLang="en-US" sz="1000" dirty="0"/>
              <a:t>                    &lt;suiteXmlFiles&gt;</a:t>
            </a:r>
          </a:p>
          <a:p>
            <a:pPr marL="0" indent="0">
              <a:buNone/>
            </a:pPr>
            <a:r>
              <a:rPr lang="en-IN" altLang="en-US" sz="1000" dirty="0"/>
              <a:t>                        &lt;suiteXmlFile&gt;testng.xml&lt;/suiteXmlFile&gt;</a:t>
            </a:r>
          </a:p>
          <a:p>
            <a:pPr marL="0" indent="0">
              <a:buNone/>
            </a:pPr>
            <a:r>
              <a:rPr lang="en-IN" altLang="en-US" sz="1000" dirty="0"/>
              <a:t>                    &lt;/</a:t>
            </a:r>
            <a:r>
              <a:rPr lang="en-IN" altLang="en-US" sz="1000" dirty="0" err="1"/>
              <a:t>suiteXmlFiles</a:t>
            </a:r>
            <a:r>
              <a:rPr lang="en-IN" altLang="en-US" sz="1000" dirty="0" smtClean="0"/>
              <a:t>&gt;</a:t>
            </a:r>
          </a:p>
          <a:p>
            <a:pPr marL="0" indent="0">
              <a:buNone/>
            </a:pPr>
            <a:r>
              <a:rPr lang="en-IN" altLang="en-US" sz="1000" dirty="0" smtClean="0"/>
              <a:t> </a:t>
            </a:r>
            <a:r>
              <a:rPr lang="en-IN" altLang="en-US" sz="1000" dirty="0"/>
              <a:t>&lt;/configuration</a:t>
            </a:r>
            <a:r>
              <a:rPr lang="en-IN" altLang="en-US" sz="1000" dirty="0" smtClean="0"/>
              <a:t>&gt;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endParaRPr lang="en-IN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71" y="3030608"/>
            <a:ext cx="9509759" cy="367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1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odoni MT" panose="02070603080606020203" pitchFamily="18" charset="0"/>
              </a:rPr>
              <a:t>Integration with CI/CD- </a:t>
            </a:r>
            <a:r>
              <a:rPr lang="en-US" dirty="0" smtClean="0">
                <a:latin typeface="Bodoni MT" panose="02070603080606020203" pitchFamily="18" charset="0"/>
              </a:rPr>
              <a:t>Jenkins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Bodoni MT" panose="02070603080606020203" pitchFamily="18" charset="0"/>
              </a:rPr>
              <a:t> </a:t>
            </a:r>
            <a:r>
              <a:rPr lang="en-US" dirty="0" smtClean="0">
                <a:latin typeface="Bodoni MT" panose="02070603080606020203" pitchFamily="18" charset="0"/>
              </a:rPr>
              <a:t>Run Test </a:t>
            </a:r>
            <a:r>
              <a:rPr lang="en-US" dirty="0">
                <a:latin typeface="Bodoni MT" panose="02070603080606020203" pitchFamily="18" charset="0"/>
              </a:rPr>
              <a:t>cases from </a:t>
            </a:r>
            <a:r>
              <a:rPr lang="en-US" dirty="0" smtClean="0">
                <a:latin typeface="Bodoni MT" panose="02070603080606020203" pitchFamily="18" charset="0"/>
              </a:rPr>
              <a:t>Jenkins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Go to Project -&gt; configure -&gt; Pre Steps &gt; Path of pom.xml file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u="sng" dirty="0" smtClean="0">
              <a:latin typeface="Bodoni MT" panose="02070603080606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77" y="2446981"/>
            <a:ext cx="8906964" cy="416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4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51" y="228748"/>
            <a:ext cx="11712000" cy="468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doni MT" panose="02070603080606020203" pitchFamily="18" charset="0"/>
              </a:rPr>
              <a:t>Integration with CI/CD- </a:t>
            </a:r>
            <a:r>
              <a:rPr lang="en-US" dirty="0" smtClean="0">
                <a:latin typeface="Bodoni MT" panose="02070603080606020203" pitchFamily="18" charset="0"/>
              </a:rPr>
              <a:t>Jenkins continues</a:t>
            </a:r>
            <a:r>
              <a:rPr lang="en-US" dirty="0">
                <a:latin typeface="Bodoni MT" panose="02070603080606020203" pitchFamily="18" charset="0"/>
              </a:rPr>
              <a:t>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Bodoni MT" panose="02070603080606020203" pitchFamily="18" charset="0"/>
              </a:rPr>
              <a:t> Go to Project-&gt; Build Now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It will build your project and public TestNG reports.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Go to Build number and click on the console output for the logs.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latin typeface="Bodoni MT" panose="020706030806060202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84" y="2454442"/>
            <a:ext cx="9654841" cy="37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5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51" y="228748"/>
            <a:ext cx="11712000" cy="468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doni MT" panose="02070603080606020203" pitchFamily="18" charset="0"/>
              </a:rPr>
              <a:t>Integration with CI/CD- </a:t>
            </a:r>
            <a:r>
              <a:rPr lang="en-US" dirty="0" smtClean="0">
                <a:latin typeface="Bodoni MT" panose="02070603080606020203" pitchFamily="18" charset="0"/>
              </a:rPr>
              <a:t>Jenkins continues</a:t>
            </a:r>
            <a:r>
              <a:rPr lang="en-US" dirty="0">
                <a:latin typeface="Bodoni MT" panose="02070603080606020203" pitchFamily="18" charset="0"/>
              </a:rPr>
              <a:t>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Bodoni MT" panose="02070603080606020203" pitchFamily="18" charset="0"/>
              </a:rPr>
              <a:t> Build Console</a:t>
            </a:r>
            <a:endParaRPr lang="en-US" sz="1800" dirty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latin typeface="Bodoni MT" panose="02070603080606020203" pitchFamily="18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2964030" y="1892217"/>
            <a:ext cx="66008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6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425</Words>
  <Application>Microsoft Office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游ゴシック</vt:lpstr>
      <vt:lpstr>游ゴシック Light</vt:lpstr>
      <vt:lpstr>Arial</vt:lpstr>
      <vt:lpstr>Bodoni MT</vt:lpstr>
      <vt:lpstr>Calibri</vt:lpstr>
      <vt:lpstr>Calibri Light</vt:lpstr>
      <vt:lpstr>Wingdings</vt:lpstr>
      <vt:lpstr>Office Theme</vt:lpstr>
      <vt:lpstr>Selenium Webdriver</vt:lpstr>
      <vt:lpstr>Selenium Webdriver continues..</vt:lpstr>
      <vt:lpstr>Selenium Webdriver continues..</vt:lpstr>
      <vt:lpstr>Integration with CI/CD- Jenkins continues..</vt:lpstr>
      <vt:lpstr>Integration with CI/CD- Jenkins continues..</vt:lpstr>
      <vt:lpstr>Update pom.xml</vt:lpstr>
      <vt:lpstr>Integration with CI/CD- Jenkins continues..</vt:lpstr>
      <vt:lpstr>Integration with CI/CD- Jenkins continues..</vt:lpstr>
      <vt:lpstr>Integration with CI/CD- Jenkins continues..</vt:lpstr>
      <vt:lpstr>Integration with CI/CD- Jenkins continues..</vt:lpstr>
      <vt:lpstr>Selenium Webdriver continues..</vt:lpstr>
      <vt:lpstr>Selenium Webdriver continues..</vt:lpstr>
      <vt:lpstr>Selenium Webdriver continues..</vt:lpstr>
      <vt:lpstr>Selenium Webdriver continues..</vt:lpstr>
      <vt:lpstr>Selenium Webdriver continues..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Webdriver</dc:title>
  <dc:creator>Mayank Saxena</dc:creator>
  <cp:lastModifiedBy>Mayank Saxena</cp:lastModifiedBy>
  <cp:revision>6</cp:revision>
  <dcterms:created xsi:type="dcterms:W3CDTF">2021-08-02T07:33:58Z</dcterms:created>
  <dcterms:modified xsi:type="dcterms:W3CDTF">2021-08-18T03:29:15Z</dcterms:modified>
</cp:coreProperties>
</file>