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7158B-947F-4A5C-BD64-998E40739AD6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6ED4B130-DF34-4695-97D5-B5DFE6F31CC5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US" sz="1400" dirty="0" smtClean="0"/>
        </a:p>
        <a:p>
          <a:r>
            <a:rPr lang="en-US" sz="1400" dirty="0" smtClean="0"/>
            <a:t>Registers</a:t>
          </a:r>
          <a:endParaRPr lang="en-US" sz="1400" dirty="0"/>
        </a:p>
      </dgm:t>
    </dgm:pt>
    <dgm:pt modelId="{0F427D87-16D3-40D5-9990-CDE739B1FD4B}" type="parTrans" cxnId="{4B2974E8-1028-4BAF-B564-5E1797364810}">
      <dgm:prSet/>
      <dgm:spPr/>
      <dgm:t>
        <a:bodyPr/>
        <a:lstStyle/>
        <a:p>
          <a:endParaRPr lang="en-US"/>
        </a:p>
      </dgm:t>
    </dgm:pt>
    <dgm:pt modelId="{3C82F264-65FD-4239-BB09-5CD0C3933911}" type="sibTrans" cxnId="{4B2974E8-1028-4BAF-B564-5E1797364810}">
      <dgm:prSet/>
      <dgm:spPr/>
      <dgm:t>
        <a:bodyPr/>
        <a:lstStyle/>
        <a:p>
          <a:endParaRPr lang="en-US"/>
        </a:p>
      </dgm:t>
    </dgm:pt>
    <dgm:pt modelId="{68B3B498-4193-42A7-B4A6-F1B4B9EA0A8B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2000" dirty="0" smtClean="0"/>
            <a:t>Cache/TCM</a:t>
          </a:r>
          <a:endParaRPr lang="en-US" sz="2000" dirty="0"/>
        </a:p>
      </dgm:t>
    </dgm:pt>
    <dgm:pt modelId="{7B77C9FF-1EDE-426E-88EB-EF296365220D}" type="parTrans" cxnId="{03749016-E583-4A5E-A95D-5C6B01C7DAE2}">
      <dgm:prSet/>
      <dgm:spPr/>
      <dgm:t>
        <a:bodyPr/>
        <a:lstStyle/>
        <a:p>
          <a:endParaRPr lang="en-US"/>
        </a:p>
      </dgm:t>
    </dgm:pt>
    <dgm:pt modelId="{B1CAB551-7CC8-40F7-BCEE-EB8C523A004E}" type="sibTrans" cxnId="{03749016-E583-4A5E-A95D-5C6B01C7DAE2}">
      <dgm:prSet/>
      <dgm:spPr/>
      <dgm:t>
        <a:bodyPr/>
        <a:lstStyle/>
        <a:p>
          <a:endParaRPr lang="en-US"/>
        </a:p>
      </dgm:t>
    </dgm:pt>
    <dgm:pt modelId="{3CE003B9-4D2A-455B-8802-46638DF73C2F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2400" dirty="0" smtClean="0"/>
            <a:t>On-Chip SRAM</a:t>
          </a:r>
          <a:endParaRPr lang="en-US" sz="2400" dirty="0"/>
        </a:p>
      </dgm:t>
    </dgm:pt>
    <dgm:pt modelId="{B65EB783-1B30-4087-BEEA-E5D3E373A163}" type="parTrans" cxnId="{5F0F379E-D7F0-4894-9BDC-ECC289DEF0C7}">
      <dgm:prSet/>
      <dgm:spPr/>
      <dgm:t>
        <a:bodyPr/>
        <a:lstStyle/>
        <a:p>
          <a:endParaRPr lang="en-US"/>
        </a:p>
      </dgm:t>
    </dgm:pt>
    <dgm:pt modelId="{EDE03D65-EF6F-4E3D-9F7C-F0A7B99BDCF6}" type="sibTrans" cxnId="{5F0F379E-D7F0-4894-9BDC-ECC289DEF0C7}">
      <dgm:prSet/>
      <dgm:spPr/>
      <dgm:t>
        <a:bodyPr/>
        <a:lstStyle/>
        <a:p>
          <a:endParaRPr lang="en-US"/>
        </a:p>
      </dgm:t>
    </dgm:pt>
    <dgm:pt modelId="{F4B16C1A-4087-4A87-85C2-615C8124EF73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3600" b="0" dirty="0" smtClean="0"/>
            <a:t>DDR</a:t>
          </a:r>
          <a:endParaRPr lang="en-US" sz="3600" b="0" dirty="0"/>
        </a:p>
      </dgm:t>
    </dgm:pt>
    <dgm:pt modelId="{3B2E047F-06AB-40F1-855F-8A52778AF343}" type="parTrans" cxnId="{4D768F00-7C30-42C9-9513-E3E1D2A0A8D9}">
      <dgm:prSet/>
      <dgm:spPr/>
      <dgm:t>
        <a:bodyPr/>
        <a:lstStyle/>
        <a:p>
          <a:endParaRPr lang="en-US"/>
        </a:p>
      </dgm:t>
    </dgm:pt>
    <dgm:pt modelId="{03910795-D1B0-4DB6-A75C-96586CA7269E}" type="sibTrans" cxnId="{4D768F00-7C30-42C9-9513-E3E1D2A0A8D9}">
      <dgm:prSet/>
      <dgm:spPr/>
      <dgm:t>
        <a:bodyPr/>
        <a:lstStyle/>
        <a:p>
          <a:endParaRPr lang="en-US"/>
        </a:p>
      </dgm:t>
    </dgm:pt>
    <dgm:pt modelId="{4DB75DA4-3B86-4F03-9B8D-7D680211A8F4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4000" dirty="0" smtClean="0"/>
            <a:t>Storage</a:t>
          </a:r>
          <a:endParaRPr lang="en-US" sz="4000" dirty="0"/>
        </a:p>
      </dgm:t>
    </dgm:pt>
    <dgm:pt modelId="{4F875132-6CBE-4E3E-95D8-584FFBE1A93A}" type="parTrans" cxnId="{9D67FF59-D719-42B5-9F8C-B29702CB316D}">
      <dgm:prSet/>
      <dgm:spPr/>
      <dgm:t>
        <a:bodyPr/>
        <a:lstStyle/>
        <a:p>
          <a:endParaRPr lang="en-US"/>
        </a:p>
      </dgm:t>
    </dgm:pt>
    <dgm:pt modelId="{82B915C0-EC20-4154-A2BE-0EB841BD53D4}" type="sibTrans" cxnId="{9D67FF59-D719-42B5-9F8C-B29702CB316D}">
      <dgm:prSet/>
      <dgm:spPr/>
      <dgm:t>
        <a:bodyPr/>
        <a:lstStyle/>
        <a:p>
          <a:endParaRPr lang="en-US"/>
        </a:p>
      </dgm:t>
    </dgm:pt>
    <dgm:pt modelId="{7E445F50-322D-4238-AF19-88B5447D39C2}" type="pres">
      <dgm:prSet presAssocID="{EB97158B-947F-4A5C-BD64-998E40739AD6}" presName="Name0" presStyleCnt="0">
        <dgm:presLayoutVars>
          <dgm:dir/>
          <dgm:animLvl val="lvl"/>
          <dgm:resizeHandles val="exact"/>
        </dgm:presLayoutVars>
      </dgm:prSet>
      <dgm:spPr/>
    </dgm:pt>
    <dgm:pt modelId="{FB68E183-3C8F-4AD0-8ACB-8F2D8E2E2192}" type="pres">
      <dgm:prSet presAssocID="{6ED4B130-DF34-4695-97D5-B5DFE6F31CC5}" presName="Name8" presStyleCnt="0"/>
      <dgm:spPr/>
    </dgm:pt>
    <dgm:pt modelId="{6AA6C274-E2B4-4DB2-8476-01B48CA328A3}" type="pres">
      <dgm:prSet presAssocID="{6ED4B130-DF34-4695-97D5-B5DFE6F31CC5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A6802-E1E2-42EC-8002-56DA19E65FF0}" type="pres">
      <dgm:prSet presAssocID="{6ED4B130-DF34-4695-97D5-B5DFE6F31CC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7AF11-9985-48DA-A65B-7D4B3C255CA3}" type="pres">
      <dgm:prSet presAssocID="{68B3B498-4193-42A7-B4A6-F1B4B9EA0A8B}" presName="Name8" presStyleCnt="0"/>
      <dgm:spPr/>
    </dgm:pt>
    <dgm:pt modelId="{D1F222F0-6FD4-41E2-BF50-3164B56BBA1A}" type="pres">
      <dgm:prSet presAssocID="{68B3B498-4193-42A7-B4A6-F1B4B9EA0A8B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8D714A-E3BB-45CA-81AC-57363984D14E}" type="pres">
      <dgm:prSet presAssocID="{68B3B498-4193-42A7-B4A6-F1B4B9EA0A8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496DE-B8D0-47C6-A057-CD7E9D1A8ECD}" type="pres">
      <dgm:prSet presAssocID="{3CE003B9-4D2A-455B-8802-46638DF73C2F}" presName="Name8" presStyleCnt="0"/>
      <dgm:spPr/>
    </dgm:pt>
    <dgm:pt modelId="{44875C9F-5AAE-44A3-B0F7-35CDB2ACC503}" type="pres">
      <dgm:prSet presAssocID="{3CE003B9-4D2A-455B-8802-46638DF73C2F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95E68-4BD4-4309-83BD-1C288AD7EDC2}" type="pres">
      <dgm:prSet presAssocID="{3CE003B9-4D2A-455B-8802-46638DF73C2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5F40D-818C-4DBA-86CB-F619AF154F8A}" type="pres">
      <dgm:prSet presAssocID="{F4B16C1A-4087-4A87-85C2-615C8124EF73}" presName="Name8" presStyleCnt="0"/>
      <dgm:spPr/>
    </dgm:pt>
    <dgm:pt modelId="{BC4379C8-A725-41F7-AFA8-7ED72833E393}" type="pres">
      <dgm:prSet presAssocID="{F4B16C1A-4087-4A87-85C2-615C8124EF73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39CBA8-5C2C-436F-85FC-3743B3B2AE1D}" type="pres">
      <dgm:prSet presAssocID="{F4B16C1A-4087-4A87-85C2-615C8124EF7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E88D6-D326-477D-9F15-7D6F434B2CD1}" type="pres">
      <dgm:prSet presAssocID="{4DB75DA4-3B86-4F03-9B8D-7D680211A8F4}" presName="Name8" presStyleCnt="0"/>
      <dgm:spPr/>
    </dgm:pt>
    <dgm:pt modelId="{DD9F53CA-34F2-46A8-B72D-D81D324B2D83}" type="pres">
      <dgm:prSet presAssocID="{4DB75DA4-3B86-4F03-9B8D-7D680211A8F4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23691-AF43-405C-B307-8B66E1097563}" type="pres">
      <dgm:prSet presAssocID="{4DB75DA4-3B86-4F03-9B8D-7D680211A8F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332A52-B7A2-4617-BE79-BC0FBE9175BD}" type="presOf" srcId="{6ED4B130-DF34-4695-97D5-B5DFE6F31CC5}" destId="{6AA6C274-E2B4-4DB2-8476-01B48CA328A3}" srcOrd="0" destOrd="0" presId="urn:microsoft.com/office/officeart/2005/8/layout/pyramid1"/>
    <dgm:cxn modelId="{0632C6CD-CE5A-4728-95D6-236D8A333381}" type="presOf" srcId="{68B3B498-4193-42A7-B4A6-F1B4B9EA0A8B}" destId="{E68D714A-E3BB-45CA-81AC-57363984D14E}" srcOrd="1" destOrd="0" presId="urn:microsoft.com/office/officeart/2005/8/layout/pyramid1"/>
    <dgm:cxn modelId="{ED12CB3A-55D3-425E-9C84-D798C966742B}" type="presOf" srcId="{F4B16C1A-4087-4A87-85C2-615C8124EF73}" destId="{3339CBA8-5C2C-436F-85FC-3743B3B2AE1D}" srcOrd="1" destOrd="0" presId="urn:microsoft.com/office/officeart/2005/8/layout/pyramid1"/>
    <dgm:cxn modelId="{9D67FF59-D719-42B5-9F8C-B29702CB316D}" srcId="{EB97158B-947F-4A5C-BD64-998E40739AD6}" destId="{4DB75DA4-3B86-4F03-9B8D-7D680211A8F4}" srcOrd="4" destOrd="0" parTransId="{4F875132-6CBE-4E3E-95D8-584FFBE1A93A}" sibTransId="{82B915C0-EC20-4154-A2BE-0EB841BD53D4}"/>
    <dgm:cxn modelId="{85AF965E-273A-46AD-A8CE-C0A89B047906}" type="presOf" srcId="{EB97158B-947F-4A5C-BD64-998E40739AD6}" destId="{7E445F50-322D-4238-AF19-88B5447D39C2}" srcOrd="0" destOrd="0" presId="urn:microsoft.com/office/officeart/2005/8/layout/pyramid1"/>
    <dgm:cxn modelId="{374E3A88-8F8D-49DB-925E-F1D1195FC74F}" type="presOf" srcId="{6ED4B130-DF34-4695-97D5-B5DFE6F31CC5}" destId="{566A6802-E1E2-42EC-8002-56DA19E65FF0}" srcOrd="1" destOrd="0" presId="urn:microsoft.com/office/officeart/2005/8/layout/pyramid1"/>
    <dgm:cxn modelId="{1ABDF91B-7789-4C7E-94DA-D7636129839F}" type="presOf" srcId="{68B3B498-4193-42A7-B4A6-F1B4B9EA0A8B}" destId="{D1F222F0-6FD4-41E2-BF50-3164B56BBA1A}" srcOrd="0" destOrd="0" presId="urn:microsoft.com/office/officeart/2005/8/layout/pyramid1"/>
    <dgm:cxn modelId="{F4CA5F6E-6704-4071-9ECC-AF29127D91E2}" type="presOf" srcId="{4DB75DA4-3B86-4F03-9B8D-7D680211A8F4}" destId="{DD9F53CA-34F2-46A8-B72D-D81D324B2D83}" srcOrd="0" destOrd="0" presId="urn:microsoft.com/office/officeart/2005/8/layout/pyramid1"/>
    <dgm:cxn modelId="{224251E2-46EC-4047-9F8F-C5B012C9C53F}" type="presOf" srcId="{3CE003B9-4D2A-455B-8802-46638DF73C2F}" destId="{E2C95E68-4BD4-4309-83BD-1C288AD7EDC2}" srcOrd="1" destOrd="0" presId="urn:microsoft.com/office/officeart/2005/8/layout/pyramid1"/>
    <dgm:cxn modelId="{4B2974E8-1028-4BAF-B564-5E1797364810}" srcId="{EB97158B-947F-4A5C-BD64-998E40739AD6}" destId="{6ED4B130-DF34-4695-97D5-B5DFE6F31CC5}" srcOrd="0" destOrd="0" parTransId="{0F427D87-16D3-40D5-9990-CDE739B1FD4B}" sibTransId="{3C82F264-65FD-4239-BB09-5CD0C3933911}"/>
    <dgm:cxn modelId="{78601396-3C10-4F46-B497-1238C62DB1D1}" type="presOf" srcId="{3CE003B9-4D2A-455B-8802-46638DF73C2F}" destId="{44875C9F-5AAE-44A3-B0F7-35CDB2ACC503}" srcOrd="0" destOrd="0" presId="urn:microsoft.com/office/officeart/2005/8/layout/pyramid1"/>
    <dgm:cxn modelId="{5F0F379E-D7F0-4894-9BDC-ECC289DEF0C7}" srcId="{EB97158B-947F-4A5C-BD64-998E40739AD6}" destId="{3CE003B9-4D2A-455B-8802-46638DF73C2F}" srcOrd="2" destOrd="0" parTransId="{B65EB783-1B30-4087-BEEA-E5D3E373A163}" sibTransId="{EDE03D65-EF6F-4E3D-9F7C-F0A7B99BDCF6}"/>
    <dgm:cxn modelId="{4762C53C-901C-4675-8727-B32847240692}" type="presOf" srcId="{F4B16C1A-4087-4A87-85C2-615C8124EF73}" destId="{BC4379C8-A725-41F7-AFA8-7ED72833E393}" srcOrd="0" destOrd="0" presId="urn:microsoft.com/office/officeart/2005/8/layout/pyramid1"/>
    <dgm:cxn modelId="{4D768F00-7C30-42C9-9513-E3E1D2A0A8D9}" srcId="{EB97158B-947F-4A5C-BD64-998E40739AD6}" destId="{F4B16C1A-4087-4A87-85C2-615C8124EF73}" srcOrd="3" destOrd="0" parTransId="{3B2E047F-06AB-40F1-855F-8A52778AF343}" sibTransId="{03910795-D1B0-4DB6-A75C-96586CA7269E}"/>
    <dgm:cxn modelId="{AC4F2AA8-4CC6-4B71-9B4C-83D9D1E268A0}" type="presOf" srcId="{4DB75DA4-3B86-4F03-9B8D-7D680211A8F4}" destId="{E8E23691-AF43-405C-B307-8B66E1097563}" srcOrd="1" destOrd="0" presId="urn:microsoft.com/office/officeart/2005/8/layout/pyramid1"/>
    <dgm:cxn modelId="{03749016-E583-4A5E-A95D-5C6B01C7DAE2}" srcId="{EB97158B-947F-4A5C-BD64-998E40739AD6}" destId="{68B3B498-4193-42A7-B4A6-F1B4B9EA0A8B}" srcOrd="1" destOrd="0" parTransId="{7B77C9FF-1EDE-426E-88EB-EF296365220D}" sibTransId="{B1CAB551-7CC8-40F7-BCEE-EB8C523A004E}"/>
    <dgm:cxn modelId="{24609CD9-2026-4F58-A0AD-662DE592105B}" type="presParOf" srcId="{7E445F50-322D-4238-AF19-88B5447D39C2}" destId="{FB68E183-3C8F-4AD0-8ACB-8F2D8E2E2192}" srcOrd="0" destOrd="0" presId="urn:microsoft.com/office/officeart/2005/8/layout/pyramid1"/>
    <dgm:cxn modelId="{42B65450-7B72-420B-8754-CA656E69E28C}" type="presParOf" srcId="{FB68E183-3C8F-4AD0-8ACB-8F2D8E2E2192}" destId="{6AA6C274-E2B4-4DB2-8476-01B48CA328A3}" srcOrd="0" destOrd="0" presId="urn:microsoft.com/office/officeart/2005/8/layout/pyramid1"/>
    <dgm:cxn modelId="{C77D8A6E-A967-488E-93AF-84962C3FB5DE}" type="presParOf" srcId="{FB68E183-3C8F-4AD0-8ACB-8F2D8E2E2192}" destId="{566A6802-E1E2-42EC-8002-56DA19E65FF0}" srcOrd="1" destOrd="0" presId="urn:microsoft.com/office/officeart/2005/8/layout/pyramid1"/>
    <dgm:cxn modelId="{FC9E673C-7DE6-4EB5-9A57-F065A2F3B1E0}" type="presParOf" srcId="{7E445F50-322D-4238-AF19-88B5447D39C2}" destId="{2DA7AF11-9985-48DA-A65B-7D4B3C255CA3}" srcOrd="1" destOrd="0" presId="urn:microsoft.com/office/officeart/2005/8/layout/pyramid1"/>
    <dgm:cxn modelId="{942271AE-4AF7-42F0-90FE-E6F703FB9129}" type="presParOf" srcId="{2DA7AF11-9985-48DA-A65B-7D4B3C255CA3}" destId="{D1F222F0-6FD4-41E2-BF50-3164B56BBA1A}" srcOrd="0" destOrd="0" presId="urn:microsoft.com/office/officeart/2005/8/layout/pyramid1"/>
    <dgm:cxn modelId="{6ADA9F1F-56C9-4E01-B697-83846DF3D953}" type="presParOf" srcId="{2DA7AF11-9985-48DA-A65B-7D4B3C255CA3}" destId="{E68D714A-E3BB-45CA-81AC-57363984D14E}" srcOrd="1" destOrd="0" presId="urn:microsoft.com/office/officeart/2005/8/layout/pyramid1"/>
    <dgm:cxn modelId="{9714AC96-8CCE-4502-8F1E-7DD2406AE977}" type="presParOf" srcId="{7E445F50-322D-4238-AF19-88B5447D39C2}" destId="{88D496DE-B8D0-47C6-A057-CD7E9D1A8ECD}" srcOrd="2" destOrd="0" presId="urn:microsoft.com/office/officeart/2005/8/layout/pyramid1"/>
    <dgm:cxn modelId="{659185CE-D30B-4586-82AB-7ACBADF6F6B0}" type="presParOf" srcId="{88D496DE-B8D0-47C6-A057-CD7E9D1A8ECD}" destId="{44875C9F-5AAE-44A3-B0F7-35CDB2ACC503}" srcOrd="0" destOrd="0" presId="urn:microsoft.com/office/officeart/2005/8/layout/pyramid1"/>
    <dgm:cxn modelId="{09C7615B-2FEF-4B96-85C7-B7AFC7157D97}" type="presParOf" srcId="{88D496DE-B8D0-47C6-A057-CD7E9D1A8ECD}" destId="{E2C95E68-4BD4-4309-83BD-1C288AD7EDC2}" srcOrd="1" destOrd="0" presId="urn:microsoft.com/office/officeart/2005/8/layout/pyramid1"/>
    <dgm:cxn modelId="{21B2FC75-9A11-4221-A081-141AE88A7B02}" type="presParOf" srcId="{7E445F50-322D-4238-AF19-88B5447D39C2}" destId="{82B5F40D-818C-4DBA-86CB-F619AF154F8A}" srcOrd="3" destOrd="0" presId="urn:microsoft.com/office/officeart/2005/8/layout/pyramid1"/>
    <dgm:cxn modelId="{67A3166C-2130-4F49-B352-61BEE02A82DE}" type="presParOf" srcId="{82B5F40D-818C-4DBA-86CB-F619AF154F8A}" destId="{BC4379C8-A725-41F7-AFA8-7ED72833E393}" srcOrd="0" destOrd="0" presId="urn:microsoft.com/office/officeart/2005/8/layout/pyramid1"/>
    <dgm:cxn modelId="{C973BFFD-B28E-41DC-9633-20DE46833287}" type="presParOf" srcId="{82B5F40D-818C-4DBA-86CB-F619AF154F8A}" destId="{3339CBA8-5C2C-436F-85FC-3743B3B2AE1D}" srcOrd="1" destOrd="0" presId="urn:microsoft.com/office/officeart/2005/8/layout/pyramid1"/>
    <dgm:cxn modelId="{61FD4EEB-84D7-404C-8A82-AB9C8E546CF1}" type="presParOf" srcId="{7E445F50-322D-4238-AF19-88B5447D39C2}" destId="{5AEE88D6-D326-477D-9F15-7D6F434B2CD1}" srcOrd="4" destOrd="0" presId="urn:microsoft.com/office/officeart/2005/8/layout/pyramid1"/>
    <dgm:cxn modelId="{8770155A-4410-4EB0-841F-248A3ADABAD8}" type="presParOf" srcId="{5AEE88D6-D326-477D-9F15-7D6F434B2CD1}" destId="{DD9F53CA-34F2-46A8-B72D-D81D324B2D83}" srcOrd="0" destOrd="0" presId="urn:microsoft.com/office/officeart/2005/8/layout/pyramid1"/>
    <dgm:cxn modelId="{F4371B21-BEB6-451B-BC73-2A135AB39B5F}" type="presParOf" srcId="{5AEE88D6-D326-477D-9F15-7D6F434B2CD1}" destId="{E8E23691-AF43-405C-B307-8B66E109756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6C274-E2B4-4DB2-8476-01B48CA328A3}">
      <dsp:nvSpPr>
        <dsp:cNvPr id="0" name=""/>
        <dsp:cNvSpPr/>
      </dsp:nvSpPr>
      <dsp:spPr>
        <a:xfrm>
          <a:off x="2438400" y="0"/>
          <a:ext cx="1219200" cy="812799"/>
        </a:xfrm>
        <a:prstGeom prst="trapezoid">
          <a:avLst>
            <a:gd name="adj" fmla="val 75000"/>
          </a:avLst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Registers</a:t>
          </a:r>
          <a:endParaRPr lang="en-US" sz="1400" kern="1200" dirty="0"/>
        </a:p>
      </dsp:txBody>
      <dsp:txXfrm>
        <a:off x="2438400" y="0"/>
        <a:ext cx="1219200" cy="812799"/>
      </dsp:txXfrm>
    </dsp:sp>
    <dsp:sp modelId="{D1F222F0-6FD4-41E2-BF50-3164B56BBA1A}">
      <dsp:nvSpPr>
        <dsp:cNvPr id="0" name=""/>
        <dsp:cNvSpPr/>
      </dsp:nvSpPr>
      <dsp:spPr>
        <a:xfrm>
          <a:off x="1828800" y="812799"/>
          <a:ext cx="2438400" cy="812799"/>
        </a:xfrm>
        <a:prstGeom prst="trapezoid">
          <a:avLst>
            <a:gd name="adj" fmla="val 75000"/>
          </a:avLst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Cache/TCM</a:t>
          </a:r>
          <a:endParaRPr lang="en-US" sz="2000" kern="1200" dirty="0"/>
        </a:p>
      </dsp:txBody>
      <dsp:txXfrm>
        <a:off x="2255520" y="812799"/>
        <a:ext cx="1584960" cy="812799"/>
      </dsp:txXfrm>
    </dsp:sp>
    <dsp:sp modelId="{44875C9F-5AAE-44A3-B0F7-35CDB2ACC503}">
      <dsp:nvSpPr>
        <dsp:cNvPr id="0" name=""/>
        <dsp:cNvSpPr/>
      </dsp:nvSpPr>
      <dsp:spPr>
        <a:xfrm>
          <a:off x="1219200" y="1625599"/>
          <a:ext cx="3657600" cy="812799"/>
        </a:xfrm>
        <a:prstGeom prst="trapezoid">
          <a:avLst>
            <a:gd name="adj" fmla="val 75000"/>
          </a:avLst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On-Chip SRAM</a:t>
          </a:r>
          <a:endParaRPr lang="en-US" sz="2400" kern="1200" dirty="0"/>
        </a:p>
      </dsp:txBody>
      <dsp:txXfrm>
        <a:off x="1859280" y="1625599"/>
        <a:ext cx="2377440" cy="812799"/>
      </dsp:txXfrm>
    </dsp:sp>
    <dsp:sp modelId="{BC4379C8-A725-41F7-AFA8-7ED72833E393}">
      <dsp:nvSpPr>
        <dsp:cNvPr id="0" name=""/>
        <dsp:cNvSpPr/>
      </dsp:nvSpPr>
      <dsp:spPr>
        <a:xfrm>
          <a:off x="609600" y="2438399"/>
          <a:ext cx="4876800" cy="812799"/>
        </a:xfrm>
        <a:prstGeom prst="trapezoid">
          <a:avLst>
            <a:gd name="adj" fmla="val 75000"/>
          </a:avLst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DDR</a:t>
          </a:r>
          <a:endParaRPr lang="en-US" sz="3600" b="0" kern="1200" dirty="0"/>
        </a:p>
      </dsp:txBody>
      <dsp:txXfrm>
        <a:off x="1463039" y="2438399"/>
        <a:ext cx="3169920" cy="812799"/>
      </dsp:txXfrm>
    </dsp:sp>
    <dsp:sp modelId="{DD9F53CA-34F2-46A8-B72D-D81D324B2D83}">
      <dsp:nvSpPr>
        <dsp:cNvPr id="0" name=""/>
        <dsp:cNvSpPr/>
      </dsp:nvSpPr>
      <dsp:spPr>
        <a:xfrm>
          <a:off x="0" y="3251199"/>
          <a:ext cx="6096000" cy="812799"/>
        </a:xfrm>
        <a:prstGeom prst="trapezoid">
          <a:avLst>
            <a:gd name="adj" fmla="val 75000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Storage</a:t>
          </a:r>
          <a:endParaRPr lang="en-US" sz="4000" kern="1200" dirty="0"/>
        </a:p>
      </dsp:txBody>
      <dsp:txXfrm>
        <a:off x="1066799" y="3251199"/>
        <a:ext cx="3962400" cy="812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C9E-47F5-42EC-962F-DC0D2A636472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02E4-AD09-499C-BF6E-E6B9DCD7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5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C9E-47F5-42EC-962F-DC0D2A636472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02E4-AD09-499C-BF6E-E6B9DCD7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3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C9E-47F5-42EC-962F-DC0D2A636472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02E4-AD09-499C-BF6E-E6B9DCD7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9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C9E-47F5-42EC-962F-DC0D2A636472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02E4-AD09-499C-BF6E-E6B9DCD7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1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C9E-47F5-42EC-962F-DC0D2A636472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02E4-AD09-499C-BF6E-E6B9DCD7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2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C9E-47F5-42EC-962F-DC0D2A636472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02E4-AD09-499C-BF6E-E6B9DCD7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C9E-47F5-42EC-962F-DC0D2A636472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02E4-AD09-499C-BF6E-E6B9DCD7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9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C9E-47F5-42EC-962F-DC0D2A636472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02E4-AD09-499C-BF6E-E6B9DCD7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C9E-47F5-42EC-962F-DC0D2A636472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02E4-AD09-499C-BF6E-E6B9DCD7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2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C9E-47F5-42EC-962F-DC0D2A636472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02E4-AD09-499C-BF6E-E6B9DCD7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3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C9E-47F5-42EC-962F-DC0D2A636472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02E4-AD09-499C-BF6E-E6B9DCD7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9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9C9E-47F5-42EC-962F-DC0D2A636472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C02E4-AD09-499C-BF6E-E6B9DCD7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8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4240" y="1059961"/>
            <a:ext cx="3733800" cy="4038600"/>
          </a:xfr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z="1800" b="1" dirty="0" smtClean="0"/>
              <a:t>NPU</a:t>
            </a:r>
            <a:endParaRPr lang="en-US" sz="18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25440" y="1440961"/>
            <a:ext cx="1467340" cy="4572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10681" y="1745761"/>
            <a:ext cx="304800" cy="152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/>
                </a:solidFill>
              </a:rPr>
              <a:t>I$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940881" y="1745761"/>
            <a:ext cx="304800" cy="152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/>
                </a:solidFill>
              </a:rPr>
              <a:t>D$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601281" y="1745761"/>
            <a:ext cx="371959" cy="152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/>
                </a:solidFill>
              </a:rPr>
              <a:t>LSU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915840" y="2133601"/>
            <a:ext cx="2125785" cy="616439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069450" y="2438401"/>
            <a:ext cx="784702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/>
                </a:solidFill>
              </a:rPr>
              <a:t>EXU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906440" y="2438401"/>
            <a:ext cx="404911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/>
                </a:solidFill>
              </a:rPr>
              <a:t>VRF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368440" y="2438401"/>
            <a:ext cx="596985" cy="161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/>
                </a:solidFill>
              </a:rPr>
              <a:t>VLSU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271081" y="1745761"/>
            <a:ext cx="304800" cy="152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/>
                </a:solidFill>
              </a:rPr>
              <a:t>RF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915840" y="2886807"/>
            <a:ext cx="2125785" cy="1678354"/>
          </a:xfrm>
          <a:prstGeom prst="rect">
            <a:avLst/>
          </a:prstGeom>
          <a:pattFill prst="smGrid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953000" y="3191607"/>
            <a:ext cx="462085" cy="152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/>
                </a:solidFill>
              </a:rPr>
              <a:t>MRF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5516040" y="3191607"/>
            <a:ext cx="449385" cy="152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/>
                </a:solidFill>
              </a:rPr>
              <a:t>MLSU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4525440" y="1440961"/>
            <a:ext cx="1447801" cy="230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chemeClr val="tx1"/>
                </a:solidFill>
              </a:rPr>
              <a:t>RISC-V Scalar CPU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4069449" y="2133600"/>
            <a:ext cx="1923331" cy="244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chemeClr val="tx1"/>
                </a:solidFill>
              </a:rPr>
              <a:t>RISC-V Vector (VPU)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4521780" y="2888761"/>
            <a:ext cx="1447801" cy="230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chemeClr val="tx1"/>
                </a:solidFill>
              </a:rPr>
              <a:t>RISC-V Matrix (MPU)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2849040" y="1441938"/>
            <a:ext cx="551731" cy="3124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chemeClr val="tx1"/>
                </a:solidFill>
              </a:rPr>
              <a:t>Tightly Coupled Memory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2849040" y="4717561"/>
            <a:ext cx="3192585" cy="3165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chemeClr val="tx1"/>
                </a:solidFill>
              </a:rPr>
              <a:t>Data Movement Engine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4025488" y="3191607"/>
            <a:ext cx="855786" cy="957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/>
                </a:solidFill>
              </a:rPr>
              <a:t>MAC Array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3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ubtitle 2"/>
          <p:cNvSpPr txBox="1">
            <a:spLocks/>
          </p:cNvSpPr>
          <p:nvPr/>
        </p:nvSpPr>
        <p:spPr>
          <a:xfrm>
            <a:off x="571499" y="381000"/>
            <a:ext cx="7658101" cy="48006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 smtClean="0">
                <a:solidFill>
                  <a:schemeClr val="tx1"/>
                </a:solidFill>
              </a:rPr>
              <a:t>SoC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838200" y="1364759"/>
            <a:ext cx="1447801" cy="369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chemeClr val="tx1"/>
                </a:solidFill>
              </a:rPr>
              <a:t>Apps CPU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3" name="Subtitle 2"/>
          <p:cNvSpPr txBox="1">
            <a:spLocks/>
          </p:cNvSpPr>
          <p:nvPr/>
        </p:nvSpPr>
        <p:spPr>
          <a:xfrm>
            <a:off x="990600" y="1517159"/>
            <a:ext cx="1447801" cy="369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chemeClr val="tx1"/>
                </a:solidFill>
              </a:rPr>
              <a:t>Apps CPU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1143000" y="1669559"/>
            <a:ext cx="1447801" cy="369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chemeClr val="tx1"/>
                </a:solidFill>
              </a:rPr>
              <a:t>Apps CPU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1295400" y="1821959"/>
            <a:ext cx="1447801" cy="3692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chemeClr val="tx1"/>
                </a:solidFill>
              </a:rPr>
              <a:t>Apps CPU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6" name="Subtitle 2"/>
          <p:cNvSpPr txBox="1">
            <a:spLocks/>
          </p:cNvSpPr>
          <p:nvPr/>
        </p:nvSpPr>
        <p:spPr>
          <a:xfrm>
            <a:off x="1262185" y="3856892"/>
            <a:ext cx="6053015" cy="36927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chemeClr val="tx1"/>
                </a:solidFill>
              </a:rPr>
              <a:t>System Interconnect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7" name="Subtitle 2"/>
          <p:cNvSpPr txBox="1">
            <a:spLocks/>
          </p:cNvSpPr>
          <p:nvPr/>
        </p:nvSpPr>
        <p:spPr>
          <a:xfrm>
            <a:off x="3200399" y="1905000"/>
            <a:ext cx="1447801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chemeClr val="tx1"/>
                </a:solidFill>
              </a:rPr>
              <a:t>On Chip SRAM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1657350" y="5715000"/>
            <a:ext cx="5105400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chemeClr val="tx1"/>
                </a:solidFill>
              </a:rPr>
              <a:t>DDR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3733799" y="4974336"/>
            <a:ext cx="952501" cy="1846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chemeClr val="tx1"/>
                </a:solidFill>
              </a:rPr>
              <a:t>EMIF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endCxn id="51" idx="0"/>
          </p:cNvCxnSpPr>
          <p:nvPr/>
        </p:nvCxnSpPr>
        <p:spPr>
          <a:xfrm>
            <a:off x="4210049" y="5181600"/>
            <a:ext cx="1" cy="533400"/>
          </a:xfrm>
          <a:prstGeom prst="straightConnector1">
            <a:avLst/>
          </a:prstGeom>
          <a:ln w="34925">
            <a:solidFill>
              <a:schemeClr val="bg1"/>
            </a:solidFill>
            <a:headEnd type="arrow"/>
            <a:tailEnd type="arrow"/>
          </a:ln>
          <a:scene3d>
            <a:camera prst="orthographicFront"/>
            <a:lightRig rig="threePt" dir="t"/>
          </a:scene3d>
          <a:sp3d>
            <a:bevelT w="12700" h="88900"/>
            <a:bevelB w="12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7" idx="2"/>
          </p:cNvCxnSpPr>
          <p:nvPr/>
        </p:nvCxnSpPr>
        <p:spPr>
          <a:xfrm flipH="1">
            <a:off x="3924299" y="2743200"/>
            <a:ext cx="1" cy="1113692"/>
          </a:xfrm>
          <a:prstGeom prst="straightConnector1">
            <a:avLst/>
          </a:prstGeom>
          <a:ln w="34925">
            <a:solidFill>
              <a:schemeClr val="bg1"/>
            </a:solidFill>
            <a:headEnd type="arrow"/>
            <a:tailEnd type="arrow"/>
          </a:ln>
          <a:scene3d>
            <a:camera prst="orthographicFront"/>
            <a:lightRig rig="threePt" dir="t"/>
          </a:scene3d>
          <a:sp3d>
            <a:bevelT w="12700" h="88900"/>
            <a:bevelB w="12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5" idx="2"/>
          </p:cNvCxnSpPr>
          <p:nvPr/>
        </p:nvCxnSpPr>
        <p:spPr>
          <a:xfrm flipH="1">
            <a:off x="2019300" y="2191236"/>
            <a:ext cx="1" cy="1665656"/>
          </a:xfrm>
          <a:prstGeom prst="straightConnector1">
            <a:avLst/>
          </a:prstGeom>
          <a:ln w="34925">
            <a:solidFill>
              <a:schemeClr val="bg1"/>
            </a:solidFill>
            <a:headEnd type="arrow"/>
            <a:tailEnd type="arrow"/>
          </a:ln>
          <a:scene3d>
            <a:camera prst="orthographicFront"/>
            <a:lightRig rig="threePt" dir="t"/>
          </a:scene3d>
          <a:sp3d>
            <a:bevelT w="12700" h="88900"/>
            <a:bevelB w="12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454063" y="2866270"/>
            <a:ext cx="0" cy="990622"/>
          </a:xfrm>
          <a:prstGeom prst="straightConnector1">
            <a:avLst/>
          </a:prstGeom>
          <a:ln w="34925">
            <a:solidFill>
              <a:schemeClr val="bg1"/>
            </a:solidFill>
            <a:headEnd type="arrow"/>
            <a:tailEnd type="arrow"/>
          </a:ln>
          <a:scene3d>
            <a:camera prst="orthographicFront"/>
            <a:lightRig rig="threePt" dir="t"/>
          </a:scene3d>
          <a:sp3d>
            <a:bevelT w="12700" h="88900"/>
            <a:bevelB w="12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52" idx="0"/>
          </p:cNvCxnSpPr>
          <p:nvPr/>
        </p:nvCxnSpPr>
        <p:spPr>
          <a:xfrm>
            <a:off x="4210049" y="4226170"/>
            <a:ext cx="1" cy="748166"/>
          </a:xfrm>
          <a:prstGeom prst="straightConnector1">
            <a:avLst/>
          </a:prstGeom>
          <a:ln w="34925">
            <a:solidFill>
              <a:schemeClr val="bg1"/>
            </a:solidFill>
            <a:headEnd type="arrow"/>
            <a:tailEnd type="arrow"/>
          </a:ln>
          <a:scene3d>
            <a:camera prst="orthographicFront"/>
            <a:lightRig rig="threePt" dir="t"/>
          </a:scene3d>
          <a:sp3d>
            <a:bevelT w="12700" h="88900"/>
            <a:bevelB w="12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499" y="1077566"/>
            <a:ext cx="119470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099" y="1257300"/>
            <a:ext cx="119470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071" y="1391136"/>
            <a:ext cx="119470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671" y="1570870"/>
            <a:ext cx="119470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8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89862" y="1905000"/>
            <a:ext cx="1700938" cy="160020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657600" y="1905000"/>
            <a:ext cx="1676400" cy="160020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477000" y="1905000"/>
            <a:ext cx="1676400" cy="160020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8" name="Multiply 7"/>
          <p:cNvSpPr/>
          <p:nvPr/>
        </p:nvSpPr>
        <p:spPr>
          <a:xfrm>
            <a:off x="2514600" y="2247900"/>
            <a:ext cx="914400" cy="9144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 8"/>
          <p:cNvSpPr/>
          <p:nvPr/>
        </p:nvSpPr>
        <p:spPr>
          <a:xfrm>
            <a:off x="5486400" y="2133600"/>
            <a:ext cx="914400" cy="914400"/>
          </a:xfrm>
          <a:prstGeom prst="mathEqua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1473" y="3733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36942" y="3733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56342" y="3733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62000" y="1905000"/>
            <a:ext cx="0" cy="160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65902" y="1905000"/>
            <a:ext cx="0" cy="160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229600" y="1905000"/>
            <a:ext cx="0" cy="16002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4284" y="240613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88588" y="25204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29600" y="240613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89862" y="1828800"/>
            <a:ext cx="17009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96967" y="14530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633062" y="1832652"/>
            <a:ext cx="17009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40167" y="145688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477000" y="1832652"/>
            <a:ext cx="17009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84105" y="145688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0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818211"/>
              </p:ext>
            </p:extLst>
          </p:nvPr>
        </p:nvGraphicFramePr>
        <p:xfrm>
          <a:off x="457200" y="1143000"/>
          <a:ext cx="19812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631710"/>
              </p:ext>
            </p:extLst>
          </p:nvPr>
        </p:nvGraphicFramePr>
        <p:xfrm>
          <a:off x="2819400" y="1143000"/>
          <a:ext cx="19812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245624"/>
              </p:ext>
            </p:extLst>
          </p:nvPr>
        </p:nvGraphicFramePr>
        <p:xfrm>
          <a:off x="6019800" y="1143000"/>
          <a:ext cx="19812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  <a:gridCol w="247650"/>
              </a:tblGrid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82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8435853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458022" y="3505200"/>
            <a:ext cx="0" cy="1905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469646" y="1295400"/>
            <a:ext cx="0" cy="1600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2847" y="18288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9410" y="2243402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4839" y="4212956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</a:p>
          <a:p>
            <a:r>
              <a:rPr lang="en-US" dirty="0" smtClean="0"/>
              <a:t>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4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68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Texas Instruments,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Mangla</dc:creator>
  <cp:lastModifiedBy>Mayank Mangla</cp:lastModifiedBy>
  <cp:revision>19</cp:revision>
  <dcterms:created xsi:type="dcterms:W3CDTF">2025-07-04T17:33:03Z</dcterms:created>
  <dcterms:modified xsi:type="dcterms:W3CDTF">2025-07-19T14:33:45Z</dcterms:modified>
</cp:coreProperties>
</file>