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Steam</a:t>
            </a:r>
            <a:r>
              <a:rPr lang="en-US" baseline="0"/>
              <a:t> Generated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riser.sg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Sheet1!$A$2:$A$504</c:f>
              <c:numCache>
                <c:formatCode>General</c:formatCode>
                <c:ptCount val="503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120</c:v>
                </c:pt>
                <c:pt idx="4">
                  <c:v>160</c:v>
                </c:pt>
                <c:pt idx="5">
                  <c:v>200</c:v>
                </c:pt>
                <c:pt idx="6">
                  <c:v>240</c:v>
                </c:pt>
                <c:pt idx="7">
                  <c:v>280</c:v>
                </c:pt>
                <c:pt idx="8">
                  <c:v>320</c:v>
                </c:pt>
                <c:pt idx="9">
                  <c:v>360</c:v>
                </c:pt>
                <c:pt idx="10">
                  <c:v>400</c:v>
                </c:pt>
                <c:pt idx="11">
                  <c:v>440</c:v>
                </c:pt>
                <c:pt idx="12">
                  <c:v>480</c:v>
                </c:pt>
                <c:pt idx="13">
                  <c:v>520</c:v>
                </c:pt>
                <c:pt idx="14">
                  <c:v>560</c:v>
                </c:pt>
                <c:pt idx="15">
                  <c:v>600</c:v>
                </c:pt>
                <c:pt idx="16">
                  <c:v>640</c:v>
                </c:pt>
                <c:pt idx="17">
                  <c:v>680</c:v>
                </c:pt>
                <c:pt idx="18">
                  <c:v>720</c:v>
                </c:pt>
                <c:pt idx="19">
                  <c:v>760</c:v>
                </c:pt>
                <c:pt idx="20">
                  <c:v>800</c:v>
                </c:pt>
                <c:pt idx="21">
                  <c:v>840</c:v>
                </c:pt>
                <c:pt idx="22">
                  <c:v>880</c:v>
                </c:pt>
                <c:pt idx="23">
                  <c:v>920</c:v>
                </c:pt>
                <c:pt idx="24">
                  <c:v>960</c:v>
                </c:pt>
                <c:pt idx="25">
                  <c:v>1000</c:v>
                </c:pt>
                <c:pt idx="26">
                  <c:v>1040</c:v>
                </c:pt>
                <c:pt idx="27">
                  <c:v>1080</c:v>
                </c:pt>
                <c:pt idx="28">
                  <c:v>1120</c:v>
                </c:pt>
                <c:pt idx="29">
                  <c:v>1160</c:v>
                </c:pt>
                <c:pt idx="30">
                  <c:v>1200</c:v>
                </c:pt>
                <c:pt idx="31">
                  <c:v>1240</c:v>
                </c:pt>
                <c:pt idx="32">
                  <c:v>1280</c:v>
                </c:pt>
                <c:pt idx="33">
                  <c:v>1320</c:v>
                </c:pt>
                <c:pt idx="34">
                  <c:v>1360</c:v>
                </c:pt>
                <c:pt idx="35">
                  <c:v>1400</c:v>
                </c:pt>
                <c:pt idx="36">
                  <c:v>1440</c:v>
                </c:pt>
                <c:pt idx="37">
                  <c:v>1480</c:v>
                </c:pt>
                <c:pt idx="38">
                  <c:v>1520</c:v>
                </c:pt>
                <c:pt idx="39">
                  <c:v>1560</c:v>
                </c:pt>
                <c:pt idx="40">
                  <c:v>1600</c:v>
                </c:pt>
                <c:pt idx="41">
                  <c:v>1640</c:v>
                </c:pt>
                <c:pt idx="42">
                  <c:v>1680</c:v>
                </c:pt>
                <c:pt idx="43">
                  <c:v>1720</c:v>
                </c:pt>
                <c:pt idx="44">
                  <c:v>1760</c:v>
                </c:pt>
                <c:pt idx="45">
                  <c:v>1800</c:v>
                </c:pt>
                <c:pt idx="46">
                  <c:v>1840</c:v>
                </c:pt>
                <c:pt idx="47">
                  <c:v>1880</c:v>
                </c:pt>
                <c:pt idx="48">
                  <c:v>1920</c:v>
                </c:pt>
                <c:pt idx="49">
                  <c:v>1960</c:v>
                </c:pt>
                <c:pt idx="50">
                  <c:v>2000</c:v>
                </c:pt>
                <c:pt idx="51">
                  <c:v>2040</c:v>
                </c:pt>
                <c:pt idx="52">
                  <c:v>2080</c:v>
                </c:pt>
                <c:pt idx="53">
                  <c:v>2120</c:v>
                </c:pt>
                <c:pt idx="54">
                  <c:v>2160</c:v>
                </c:pt>
                <c:pt idx="55">
                  <c:v>2200</c:v>
                </c:pt>
                <c:pt idx="56">
                  <c:v>2240</c:v>
                </c:pt>
                <c:pt idx="57">
                  <c:v>2280</c:v>
                </c:pt>
                <c:pt idx="58">
                  <c:v>2320</c:v>
                </c:pt>
                <c:pt idx="59">
                  <c:v>2360</c:v>
                </c:pt>
                <c:pt idx="60">
                  <c:v>2400</c:v>
                </c:pt>
                <c:pt idx="61">
                  <c:v>2440</c:v>
                </c:pt>
                <c:pt idx="62">
                  <c:v>2480</c:v>
                </c:pt>
                <c:pt idx="63">
                  <c:v>2520</c:v>
                </c:pt>
                <c:pt idx="64">
                  <c:v>2560</c:v>
                </c:pt>
                <c:pt idx="65">
                  <c:v>2600</c:v>
                </c:pt>
                <c:pt idx="66">
                  <c:v>2640</c:v>
                </c:pt>
                <c:pt idx="67">
                  <c:v>2680</c:v>
                </c:pt>
                <c:pt idx="68">
                  <c:v>2720</c:v>
                </c:pt>
                <c:pt idx="69">
                  <c:v>2760</c:v>
                </c:pt>
                <c:pt idx="70">
                  <c:v>2800</c:v>
                </c:pt>
                <c:pt idx="71">
                  <c:v>2840</c:v>
                </c:pt>
                <c:pt idx="72">
                  <c:v>2880</c:v>
                </c:pt>
                <c:pt idx="73">
                  <c:v>2920</c:v>
                </c:pt>
                <c:pt idx="74">
                  <c:v>2960</c:v>
                </c:pt>
                <c:pt idx="75">
                  <c:v>3000</c:v>
                </c:pt>
                <c:pt idx="76">
                  <c:v>3040</c:v>
                </c:pt>
                <c:pt idx="77">
                  <c:v>3080</c:v>
                </c:pt>
                <c:pt idx="78">
                  <c:v>3120</c:v>
                </c:pt>
                <c:pt idx="79">
                  <c:v>3160</c:v>
                </c:pt>
                <c:pt idx="80">
                  <c:v>3200</c:v>
                </c:pt>
                <c:pt idx="81">
                  <c:v>3240</c:v>
                </c:pt>
                <c:pt idx="82">
                  <c:v>3280</c:v>
                </c:pt>
                <c:pt idx="83">
                  <c:v>3320</c:v>
                </c:pt>
                <c:pt idx="84">
                  <c:v>3360</c:v>
                </c:pt>
                <c:pt idx="85">
                  <c:v>3400</c:v>
                </c:pt>
                <c:pt idx="86">
                  <c:v>3440</c:v>
                </c:pt>
                <c:pt idx="87">
                  <c:v>3480</c:v>
                </c:pt>
                <c:pt idx="88">
                  <c:v>3520</c:v>
                </c:pt>
                <c:pt idx="89">
                  <c:v>3560</c:v>
                </c:pt>
                <c:pt idx="90">
                  <c:v>3600</c:v>
                </c:pt>
                <c:pt idx="91">
                  <c:v>3640</c:v>
                </c:pt>
                <c:pt idx="92">
                  <c:v>3680</c:v>
                </c:pt>
                <c:pt idx="93">
                  <c:v>3720</c:v>
                </c:pt>
                <c:pt idx="94">
                  <c:v>3760</c:v>
                </c:pt>
                <c:pt idx="95">
                  <c:v>3800</c:v>
                </c:pt>
                <c:pt idx="96">
                  <c:v>3840</c:v>
                </c:pt>
                <c:pt idx="97">
                  <c:v>3880</c:v>
                </c:pt>
                <c:pt idx="98">
                  <c:v>3920</c:v>
                </c:pt>
                <c:pt idx="99">
                  <c:v>3960</c:v>
                </c:pt>
                <c:pt idx="100">
                  <c:v>4000</c:v>
                </c:pt>
                <c:pt idx="101">
                  <c:v>4040</c:v>
                </c:pt>
                <c:pt idx="102">
                  <c:v>4080</c:v>
                </c:pt>
                <c:pt idx="103">
                  <c:v>4120</c:v>
                </c:pt>
                <c:pt idx="104">
                  <c:v>4160</c:v>
                </c:pt>
                <c:pt idx="105">
                  <c:v>4200</c:v>
                </c:pt>
                <c:pt idx="106">
                  <c:v>4240</c:v>
                </c:pt>
                <c:pt idx="107">
                  <c:v>4280</c:v>
                </c:pt>
                <c:pt idx="108">
                  <c:v>4320</c:v>
                </c:pt>
                <c:pt idx="109">
                  <c:v>4360</c:v>
                </c:pt>
                <c:pt idx="110">
                  <c:v>4400</c:v>
                </c:pt>
                <c:pt idx="111">
                  <c:v>4440</c:v>
                </c:pt>
                <c:pt idx="112">
                  <c:v>4480</c:v>
                </c:pt>
                <c:pt idx="113">
                  <c:v>4520</c:v>
                </c:pt>
                <c:pt idx="114">
                  <c:v>4560</c:v>
                </c:pt>
                <c:pt idx="115">
                  <c:v>4600</c:v>
                </c:pt>
                <c:pt idx="116">
                  <c:v>4640</c:v>
                </c:pt>
                <c:pt idx="117">
                  <c:v>4680</c:v>
                </c:pt>
                <c:pt idx="118">
                  <c:v>4720</c:v>
                </c:pt>
                <c:pt idx="119">
                  <c:v>4760</c:v>
                </c:pt>
                <c:pt idx="120">
                  <c:v>4800</c:v>
                </c:pt>
                <c:pt idx="121">
                  <c:v>4840</c:v>
                </c:pt>
                <c:pt idx="122">
                  <c:v>4880</c:v>
                </c:pt>
                <c:pt idx="123">
                  <c:v>4920</c:v>
                </c:pt>
                <c:pt idx="124">
                  <c:v>4960</c:v>
                </c:pt>
                <c:pt idx="125">
                  <c:v>5000</c:v>
                </c:pt>
                <c:pt idx="126">
                  <c:v>5040</c:v>
                </c:pt>
                <c:pt idx="127">
                  <c:v>5080</c:v>
                </c:pt>
                <c:pt idx="128">
                  <c:v>5120</c:v>
                </c:pt>
                <c:pt idx="129">
                  <c:v>5160</c:v>
                </c:pt>
                <c:pt idx="130">
                  <c:v>5200</c:v>
                </c:pt>
                <c:pt idx="131">
                  <c:v>5240</c:v>
                </c:pt>
                <c:pt idx="132">
                  <c:v>5280</c:v>
                </c:pt>
                <c:pt idx="133">
                  <c:v>5320</c:v>
                </c:pt>
                <c:pt idx="134">
                  <c:v>5360</c:v>
                </c:pt>
                <c:pt idx="135">
                  <c:v>5400</c:v>
                </c:pt>
                <c:pt idx="136">
                  <c:v>5440</c:v>
                </c:pt>
                <c:pt idx="137">
                  <c:v>5480</c:v>
                </c:pt>
                <c:pt idx="138">
                  <c:v>5520</c:v>
                </c:pt>
                <c:pt idx="139">
                  <c:v>5560</c:v>
                </c:pt>
                <c:pt idx="140">
                  <c:v>5600</c:v>
                </c:pt>
                <c:pt idx="141">
                  <c:v>5640</c:v>
                </c:pt>
                <c:pt idx="142">
                  <c:v>5680</c:v>
                </c:pt>
                <c:pt idx="143">
                  <c:v>5720</c:v>
                </c:pt>
                <c:pt idx="144">
                  <c:v>5760</c:v>
                </c:pt>
                <c:pt idx="145">
                  <c:v>5800</c:v>
                </c:pt>
                <c:pt idx="146">
                  <c:v>5840</c:v>
                </c:pt>
                <c:pt idx="147">
                  <c:v>5880</c:v>
                </c:pt>
                <c:pt idx="148">
                  <c:v>5920</c:v>
                </c:pt>
                <c:pt idx="149">
                  <c:v>5960</c:v>
                </c:pt>
                <c:pt idx="150">
                  <c:v>6000</c:v>
                </c:pt>
                <c:pt idx="151">
                  <c:v>6040</c:v>
                </c:pt>
                <c:pt idx="152">
                  <c:v>6080</c:v>
                </c:pt>
                <c:pt idx="153">
                  <c:v>6120</c:v>
                </c:pt>
                <c:pt idx="154">
                  <c:v>6160</c:v>
                </c:pt>
                <c:pt idx="155">
                  <c:v>6200</c:v>
                </c:pt>
                <c:pt idx="156">
                  <c:v>6240</c:v>
                </c:pt>
                <c:pt idx="157">
                  <c:v>6280</c:v>
                </c:pt>
                <c:pt idx="158">
                  <c:v>6320</c:v>
                </c:pt>
                <c:pt idx="159">
                  <c:v>6360</c:v>
                </c:pt>
                <c:pt idx="160">
                  <c:v>6400</c:v>
                </c:pt>
                <c:pt idx="161">
                  <c:v>6440</c:v>
                </c:pt>
                <c:pt idx="162">
                  <c:v>6480</c:v>
                </c:pt>
                <c:pt idx="163">
                  <c:v>6520</c:v>
                </c:pt>
                <c:pt idx="164">
                  <c:v>6560</c:v>
                </c:pt>
                <c:pt idx="165">
                  <c:v>6600</c:v>
                </c:pt>
                <c:pt idx="166">
                  <c:v>6640</c:v>
                </c:pt>
                <c:pt idx="167">
                  <c:v>6680</c:v>
                </c:pt>
                <c:pt idx="168">
                  <c:v>6720</c:v>
                </c:pt>
                <c:pt idx="169">
                  <c:v>6760</c:v>
                </c:pt>
                <c:pt idx="170">
                  <c:v>6800</c:v>
                </c:pt>
                <c:pt idx="171">
                  <c:v>6840</c:v>
                </c:pt>
                <c:pt idx="172">
                  <c:v>6880</c:v>
                </c:pt>
                <c:pt idx="173">
                  <c:v>6920</c:v>
                </c:pt>
                <c:pt idx="174">
                  <c:v>6960</c:v>
                </c:pt>
                <c:pt idx="175">
                  <c:v>7000</c:v>
                </c:pt>
                <c:pt idx="176">
                  <c:v>7040</c:v>
                </c:pt>
                <c:pt idx="177">
                  <c:v>7080</c:v>
                </c:pt>
                <c:pt idx="178">
                  <c:v>7120</c:v>
                </c:pt>
                <c:pt idx="179">
                  <c:v>7160</c:v>
                </c:pt>
                <c:pt idx="180">
                  <c:v>7200</c:v>
                </c:pt>
                <c:pt idx="181">
                  <c:v>7240</c:v>
                </c:pt>
                <c:pt idx="182">
                  <c:v>7280</c:v>
                </c:pt>
                <c:pt idx="183">
                  <c:v>7320</c:v>
                </c:pt>
                <c:pt idx="184">
                  <c:v>7360</c:v>
                </c:pt>
                <c:pt idx="185">
                  <c:v>7400</c:v>
                </c:pt>
                <c:pt idx="186">
                  <c:v>7440</c:v>
                </c:pt>
                <c:pt idx="187">
                  <c:v>7480</c:v>
                </c:pt>
                <c:pt idx="188">
                  <c:v>7520</c:v>
                </c:pt>
                <c:pt idx="189">
                  <c:v>7560</c:v>
                </c:pt>
                <c:pt idx="190">
                  <c:v>7600</c:v>
                </c:pt>
                <c:pt idx="191">
                  <c:v>7640</c:v>
                </c:pt>
                <c:pt idx="192">
                  <c:v>7680</c:v>
                </c:pt>
                <c:pt idx="193">
                  <c:v>7720</c:v>
                </c:pt>
                <c:pt idx="194">
                  <c:v>7760</c:v>
                </c:pt>
                <c:pt idx="195">
                  <c:v>7800</c:v>
                </c:pt>
                <c:pt idx="196">
                  <c:v>7840</c:v>
                </c:pt>
                <c:pt idx="197">
                  <c:v>7880</c:v>
                </c:pt>
                <c:pt idx="198">
                  <c:v>7920</c:v>
                </c:pt>
                <c:pt idx="199">
                  <c:v>7960</c:v>
                </c:pt>
                <c:pt idx="200">
                  <c:v>8000</c:v>
                </c:pt>
                <c:pt idx="201">
                  <c:v>8040</c:v>
                </c:pt>
                <c:pt idx="202">
                  <c:v>8080</c:v>
                </c:pt>
                <c:pt idx="203">
                  <c:v>8120</c:v>
                </c:pt>
                <c:pt idx="204">
                  <c:v>8160</c:v>
                </c:pt>
                <c:pt idx="205">
                  <c:v>8200</c:v>
                </c:pt>
                <c:pt idx="206">
                  <c:v>8240</c:v>
                </c:pt>
                <c:pt idx="207">
                  <c:v>8280</c:v>
                </c:pt>
                <c:pt idx="208">
                  <c:v>8320</c:v>
                </c:pt>
                <c:pt idx="209">
                  <c:v>8360</c:v>
                </c:pt>
                <c:pt idx="210">
                  <c:v>8400</c:v>
                </c:pt>
                <c:pt idx="211">
                  <c:v>8440</c:v>
                </c:pt>
                <c:pt idx="212">
                  <c:v>8480</c:v>
                </c:pt>
                <c:pt idx="213">
                  <c:v>8520</c:v>
                </c:pt>
                <c:pt idx="214">
                  <c:v>8560</c:v>
                </c:pt>
                <c:pt idx="215">
                  <c:v>8600</c:v>
                </c:pt>
                <c:pt idx="216">
                  <c:v>8640</c:v>
                </c:pt>
                <c:pt idx="217">
                  <c:v>8680</c:v>
                </c:pt>
                <c:pt idx="218">
                  <c:v>8720</c:v>
                </c:pt>
                <c:pt idx="219">
                  <c:v>8760</c:v>
                </c:pt>
                <c:pt idx="220">
                  <c:v>8800</c:v>
                </c:pt>
                <c:pt idx="221">
                  <c:v>8840</c:v>
                </c:pt>
                <c:pt idx="222">
                  <c:v>8880</c:v>
                </c:pt>
                <c:pt idx="223">
                  <c:v>8920</c:v>
                </c:pt>
                <c:pt idx="224">
                  <c:v>8960</c:v>
                </c:pt>
                <c:pt idx="225">
                  <c:v>9000</c:v>
                </c:pt>
                <c:pt idx="226">
                  <c:v>9040</c:v>
                </c:pt>
                <c:pt idx="227">
                  <c:v>9080</c:v>
                </c:pt>
                <c:pt idx="228">
                  <c:v>9120</c:v>
                </c:pt>
                <c:pt idx="229">
                  <c:v>9160</c:v>
                </c:pt>
                <c:pt idx="230">
                  <c:v>9200</c:v>
                </c:pt>
                <c:pt idx="231">
                  <c:v>9240</c:v>
                </c:pt>
                <c:pt idx="232">
                  <c:v>9280</c:v>
                </c:pt>
                <c:pt idx="233">
                  <c:v>9320</c:v>
                </c:pt>
                <c:pt idx="234">
                  <c:v>9360</c:v>
                </c:pt>
                <c:pt idx="235">
                  <c:v>9400</c:v>
                </c:pt>
                <c:pt idx="236">
                  <c:v>9440</c:v>
                </c:pt>
                <c:pt idx="237">
                  <c:v>9480</c:v>
                </c:pt>
                <c:pt idx="238">
                  <c:v>9520</c:v>
                </c:pt>
                <c:pt idx="239">
                  <c:v>9560</c:v>
                </c:pt>
                <c:pt idx="240">
                  <c:v>9600</c:v>
                </c:pt>
                <c:pt idx="241">
                  <c:v>9640</c:v>
                </c:pt>
                <c:pt idx="242">
                  <c:v>9680</c:v>
                </c:pt>
                <c:pt idx="243">
                  <c:v>9720</c:v>
                </c:pt>
                <c:pt idx="244">
                  <c:v>9760</c:v>
                </c:pt>
                <c:pt idx="245">
                  <c:v>9800</c:v>
                </c:pt>
                <c:pt idx="246">
                  <c:v>9840</c:v>
                </c:pt>
                <c:pt idx="247">
                  <c:v>9880</c:v>
                </c:pt>
                <c:pt idx="248">
                  <c:v>9920</c:v>
                </c:pt>
                <c:pt idx="249">
                  <c:v>9960</c:v>
                </c:pt>
                <c:pt idx="250">
                  <c:v>10000</c:v>
                </c:pt>
                <c:pt idx="251">
                  <c:v>10000</c:v>
                </c:pt>
                <c:pt idx="252">
                  <c:v>10040</c:v>
                </c:pt>
                <c:pt idx="253">
                  <c:v>10080</c:v>
                </c:pt>
                <c:pt idx="254">
                  <c:v>10120</c:v>
                </c:pt>
                <c:pt idx="255">
                  <c:v>10160</c:v>
                </c:pt>
                <c:pt idx="256">
                  <c:v>10200</c:v>
                </c:pt>
                <c:pt idx="257">
                  <c:v>10240</c:v>
                </c:pt>
                <c:pt idx="258">
                  <c:v>10280</c:v>
                </c:pt>
                <c:pt idx="259">
                  <c:v>10320</c:v>
                </c:pt>
                <c:pt idx="260">
                  <c:v>10360</c:v>
                </c:pt>
                <c:pt idx="261">
                  <c:v>10400</c:v>
                </c:pt>
                <c:pt idx="262">
                  <c:v>10440</c:v>
                </c:pt>
                <c:pt idx="263">
                  <c:v>10480</c:v>
                </c:pt>
                <c:pt idx="264">
                  <c:v>10520</c:v>
                </c:pt>
                <c:pt idx="265">
                  <c:v>10560</c:v>
                </c:pt>
                <c:pt idx="266">
                  <c:v>10600</c:v>
                </c:pt>
                <c:pt idx="267">
                  <c:v>10640</c:v>
                </c:pt>
                <c:pt idx="268">
                  <c:v>10680</c:v>
                </c:pt>
                <c:pt idx="269">
                  <c:v>10720</c:v>
                </c:pt>
                <c:pt idx="270">
                  <c:v>10760</c:v>
                </c:pt>
                <c:pt idx="271">
                  <c:v>10800</c:v>
                </c:pt>
                <c:pt idx="272">
                  <c:v>10840</c:v>
                </c:pt>
                <c:pt idx="273">
                  <c:v>10880</c:v>
                </c:pt>
                <c:pt idx="274">
                  <c:v>10920</c:v>
                </c:pt>
                <c:pt idx="275">
                  <c:v>10960</c:v>
                </c:pt>
                <c:pt idx="276">
                  <c:v>11000</c:v>
                </c:pt>
                <c:pt idx="277">
                  <c:v>11040</c:v>
                </c:pt>
                <c:pt idx="278">
                  <c:v>11080</c:v>
                </c:pt>
                <c:pt idx="279">
                  <c:v>11120</c:v>
                </c:pt>
                <c:pt idx="280">
                  <c:v>11160</c:v>
                </c:pt>
                <c:pt idx="281">
                  <c:v>11200</c:v>
                </c:pt>
                <c:pt idx="282">
                  <c:v>11240</c:v>
                </c:pt>
                <c:pt idx="283">
                  <c:v>11280</c:v>
                </c:pt>
                <c:pt idx="284">
                  <c:v>11320</c:v>
                </c:pt>
                <c:pt idx="285">
                  <c:v>11360</c:v>
                </c:pt>
                <c:pt idx="286">
                  <c:v>11400</c:v>
                </c:pt>
                <c:pt idx="287">
                  <c:v>11440</c:v>
                </c:pt>
                <c:pt idx="288">
                  <c:v>11480</c:v>
                </c:pt>
                <c:pt idx="289">
                  <c:v>11520</c:v>
                </c:pt>
                <c:pt idx="290">
                  <c:v>11560</c:v>
                </c:pt>
                <c:pt idx="291">
                  <c:v>11600</c:v>
                </c:pt>
                <c:pt idx="292">
                  <c:v>11640</c:v>
                </c:pt>
                <c:pt idx="293">
                  <c:v>11680</c:v>
                </c:pt>
                <c:pt idx="294">
                  <c:v>11720</c:v>
                </c:pt>
                <c:pt idx="295">
                  <c:v>11760</c:v>
                </c:pt>
                <c:pt idx="296">
                  <c:v>11800</c:v>
                </c:pt>
                <c:pt idx="297">
                  <c:v>11840</c:v>
                </c:pt>
                <c:pt idx="298">
                  <c:v>11880</c:v>
                </c:pt>
                <c:pt idx="299">
                  <c:v>11920</c:v>
                </c:pt>
                <c:pt idx="300">
                  <c:v>11960</c:v>
                </c:pt>
                <c:pt idx="301">
                  <c:v>12000</c:v>
                </c:pt>
                <c:pt idx="302">
                  <c:v>12040</c:v>
                </c:pt>
                <c:pt idx="303">
                  <c:v>12080</c:v>
                </c:pt>
                <c:pt idx="304">
                  <c:v>12120</c:v>
                </c:pt>
                <c:pt idx="305">
                  <c:v>12160</c:v>
                </c:pt>
                <c:pt idx="306">
                  <c:v>12200</c:v>
                </c:pt>
                <c:pt idx="307">
                  <c:v>12240</c:v>
                </c:pt>
                <c:pt idx="308">
                  <c:v>12280</c:v>
                </c:pt>
                <c:pt idx="309">
                  <c:v>12320</c:v>
                </c:pt>
                <c:pt idx="310">
                  <c:v>12360</c:v>
                </c:pt>
                <c:pt idx="311">
                  <c:v>12400</c:v>
                </c:pt>
                <c:pt idx="312">
                  <c:v>12440</c:v>
                </c:pt>
                <c:pt idx="313">
                  <c:v>12480</c:v>
                </c:pt>
                <c:pt idx="314">
                  <c:v>12520</c:v>
                </c:pt>
                <c:pt idx="315">
                  <c:v>12560</c:v>
                </c:pt>
                <c:pt idx="316">
                  <c:v>12600</c:v>
                </c:pt>
                <c:pt idx="317">
                  <c:v>12640</c:v>
                </c:pt>
                <c:pt idx="318">
                  <c:v>12680</c:v>
                </c:pt>
                <c:pt idx="319">
                  <c:v>12720</c:v>
                </c:pt>
                <c:pt idx="320">
                  <c:v>12760</c:v>
                </c:pt>
                <c:pt idx="321">
                  <c:v>12800</c:v>
                </c:pt>
                <c:pt idx="322">
                  <c:v>12840</c:v>
                </c:pt>
                <c:pt idx="323">
                  <c:v>12880</c:v>
                </c:pt>
                <c:pt idx="324">
                  <c:v>12920</c:v>
                </c:pt>
                <c:pt idx="325">
                  <c:v>12960</c:v>
                </c:pt>
                <c:pt idx="326">
                  <c:v>13000</c:v>
                </c:pt>
                <c:pt idx="327">
                  <c:v>13040</c:v>
                </c:pt>
                <c:pt idx="328">
                  <c:v>13080</c:v>
                </c:pt>
                <c:pt idx="329">
                  <c:v>13120</c:v>
                </c:pt>
                <c:pt idx="330">
                  <c:v>13160</c:v>
                </c:pt>
                <c:pt idx="331">
                  <c:v>13200</c:v>
                </c:pt>
                <c:pt idx="332">
                  <c:v>13240</c:v>
                </c:pt>
                <c:pt idx="333">
                  <c:v>13280</c:v>
                </c:pt>
                <c:pt idx="334">
                  <c:v>13320</c:v>
                </c:pt>
                <c:pt idx="335">
                  <c:v>13360</c:v>
                </c:pt>
                <c:pt idx="336">
                  <c:v>13400</c:v>
                </c:pt>
                <c:pt idx="337">
                  <c:v>13440</c:v>
                </c:pt>
                <c:pt idx="338">
                  <c:v>13480</c:v>
                </c:pt>
                <c:pt idx="339">
                  <c:v>13520</c:v>
                </c:pt>
                <c:pt idx="340">
                  <c:v>13560</c:v>
                </c:pt>
                <c:pt idx="341">
                  <c:v>13600</c:v>
                </c:pt>
                <c:pt idx="342">
                  <c:v>13640</c:v>
                </c:pt>
                <c:pt idx="343">
                  <c:v>13680</c:v>
                </c:pt>
                <c:pt idx="344">
                  <c:v>13720</c:v>
                </c:pt>
                <c:pt idx="345">
                  <c:v>13760</c:v>
                </c:pt>
                <c:pt idx="346">
                  <c:v>13800</c:v>
                </c:pt>
                <c:pt idx="347">
                  <c:v>13840</c:v>
                </c:pt>
                <c:pt idx="348">
                  <c:v>13880</c:v>
                </c:pt>
                <c:pt idx="349">
                  <c:v>13920</c:v>
                </c:pt>
                <c:pt idx="350">
                  <c:v>13960</c:v>
                </c:pt>
                <c:pt idx="351">
                  <c:v>14000</c:v>
                </c:pt>
                <c:pt idx="352">
                  <c:v>14040</c:v>
                </c:pt>
                <c:pt idx="353">
                  <c:v>14080</c:v>
                </c:pt>
                <c:pt idx="354">
                  <c:v>14120</c:v>
                </c:pt>
                <c:pt idx="355">
                  <c:v>14160</c:v>
                </c:pt>
                <c:pt idx="356">
                  <c:v>14200</c:v>
                </c:pt>
                <c:pt idx="357">
                  <c:v>14240</c:v>
                </c:pt>
                <c:pt idx="358">
                  <c:v>14280</c:v>
                </c:pt>
                <c:pt idx="359">
                  <c:v>14320</c:v>
                </c:pt>
                <c:pt idx="360">
                  <c:v>14360</c:v>
                </c:pt>
                <c:pt idx="361">
                  <c:v>14400</c:v>
                </c:pt>
                <c:pt idx="362">
                  <c:v>14440</c:v>
                </c:pt>
                <c:pt idx="363">
                  <c:v>14480</c:v>
                </c:pt>
                <c:pt idx="364">
                  <c:v>14520</c:v>
                </c:pt>
                <c:pt idx="365">
                  <c:v>14560</c:v>
                </c:pt>
                <c:pt idx="366">
                  <c:v>14600</c:v>
                </c:pt>
                <c:pt idx="367">
                  <c:v>14640</c:v>
                </c:pt>
                <c:pt idx="368">
                  <c:v>14680</c:v>
                </c:pt>
                <c:pt idx="369">
                  <c:v>14720</c:v>
                </c:pt>
                <c:pt idx="370">
                  <c:v>14760</c:v>
                </c:pt>
                <c:pt idx="371">
                  <c:v>14800</c:v>
                </c:pt>
                <c:pt idx="372">
                  <c:v>14840</c:v>
                </c:pt>
                <c:pt idx="373">
                  <c:v>14880</c:v>
                </c:pt>
                <c:pt idx="374">
                  <c:v>14920</c:v>
                </c:pt>
                <c:pt idx="375">
                  <c:v>14960</c:v>
                </c:pt>
                <c:pt idx="376">
                  <c:v>15000</c:v>
                </c:pt>
                <c:pt idx="377">
                  <c:v>15040</c:v>
                </c:pt>
                <c:pt idx="378">
                  <c:v>15080</c:v>
                </c:pt>
                <c:pt idx="379">
                  <c:v>15120</c:v>
                </c:pt>
                <c:pt idx="380">
                  <c:v>15160</c:v>
                </c:pt>
                <c:pt idx="381">
                  <c:v>15200</c:v>
                </c:pt>
                <c:pt idx="382">
                  <c:v>15240</c:v>
                </c:pt>
                <c:pt idx="383">
                  <c:v>15280</c:v>
                </c:pt>
                <c:pt idx="384">
                  <c:v>15320</c:v>
                </c:pt>
                <c:pt idx="385">
                  <c:v>15360</c:v>
                </c:pt>
                <c:pt idx="386">
                  <c:v>15400</c:v>
                </c:pt>
                <c:pt idx="387">
                  <c:v>15440</c:v>
                </c:pt>
                <c:pt idx="388">
                  <c:v>15480</c:v>
                </c:pt>
                <c:pt idx="389">
                  <c:v>15520</c:v>
                </c:pt>
                <c:pt idx="390">
                  <c:v>15560</c:v>
                </c:pt>
                <c:pt idx="391">
                  <c:v>15600</c:v>
                </c:pt>
                <c:pt idx="392">
                  <c:v>15640</c:v>
                </c:pt>
                <c:pt idx="393">
                  <c:v>15680</c:v>
                </c:pt>
                <c:pt idx="394">
                  <c:v>15720</c:v>
                </c:pt>
                <c:pt idx="395">
                  <c:v>15760</c:v>
                </c:pt>
                <c:pt idx="396">
                  <c:v>15800</c:v>
                </c:pt>
                <c:pt idx="397">
                  <c:v>15840</c:v>
                </c:pt>
                <c:pt idx="398">
                  <c:v>15880</c:v>
                </c:pt>
                <c:pt idx="399">
                  <c:v>15920</c:v>
                </c:pt>
                <c:pt idx="400">
                  <c:v>15960</c:v>
                </c:pt>
                <c:pt idx="401">
                  <c:v>16000</c:v>
                </c:pt>
                <c:pt idx="402">
                  <c:v>16040</c:v>
                </c:pt>
                <c:pt idx="403">
                  <c:v>16080</c:v>
                </c:pt>
                <c:pt idx="404">
                  <c:v>16120</c:v>
                </c:pt>
                <c:pt idx="405">
                  <c:v>16160</c:v>
                </c:pt>
                <c:pt idx="406">
                  <c:v>16200</c:v>
                </c:pt>
                <c:pt idx="407">
                  <c:v>16240</c:v>
                </c:pt>
                <c:pt idx="408">
                  <c:v>16280</c:v>
                </c:pt>
                <c:pt idx="409">
                  <c:v>16320</c:v>
                </c:pt>
                <c:pt idx="410">
                  <c:v>16360</c:v>
                </c:pt>
                <c:pt idx="411">
                  <c:v>16400</c:v>
                </c:pt>
                <c:pt idx="412">
                  <c:v>16440</c:v>
                </c:pt>
                <c:pt idx="413">
                  <c:v>16480</c:v>
                </c:pt>
                <c:pt idx="414">
                  <c:v>16520</c:v>
                </c:pt>
                <c:pt idx="415">
                  <c:v>16560</c:v>
                </c:pt>
                <c:pt idx="416">
                  <c:v>16600</c:v>
                </c:pt>
                <c:pt idx="417">
                  <c:v>16640</c:v>
                </c:pt>
                <c:pt idx="418">
                  <c:v>16680</c:v>
                </c:pt>
                <c:pt idx="419">
                  <c:v>16720</c:v>
                </c:pt>
                <c:pt idx="420">
                  <c:v>16760</c:v>
                </c:pt>
                <c:pt idx="421">
                  <c:v>16800</c:v>
                </c:pt>
                <c:pt idx="422">
                  <c:v>16840</c:v>
                </c:pt>
                <c:pt idx="423">
                  <c:v>16880</c:v>
                </c:pt>
                <c:pt idx="424">
                  <c:v>16920</c:v>
                </c:pt>
                <c:pt idx="425">
                  <c:v>16960</c:v>
                </c:pt>
                <c:pt idx="426">
                  <c:v>17000</c:v>
                </c:pt>
                <c:pt idx="427">
                  <c:v>17040</c:v>
                </c:pt>
                <c:pt idx="428">
                  <c:v>17080</c:v>
                </c:pt>
                <c:pt idx="429">
                  <c:v>17120</c:v>
                </c:pt>
                <c:pt idx="430">
                  <c:v>17160</c:v>
                </c:pt>
                <c:pt idx="431">
                  <c:v>17200</c:v>
                </c:pt>
                <c:pt idx="432">
                  <c:v>17240</c:v>
                </c:pt>
                <c:pt idx="433">
                  <c:v>17280</c:v>
                </c:pt>
                <c:pt idx="434">
                  <c:v>17320</c:v>
                </c:pt>
                <c:pt idx="435">
                  <c:v>17360</c:v>
                </c:pt>
                <c:pt idx="436">
                  <c:v>17400</c:v>
                </c:pt>
                <c:pt idx="437">
                  <c:v>17440</c:v>
                </c:pt>
                <c:pt idx="438">
                  <c:v>17480</c:v>
                </c:pt>
                <c:pt idx="439">
                  <c:v>17520</c:v>
                </c:pt>
                <c:pt idx="440">
                  <c:v>17560</c:v>
                </c:pt>
                <c:pt idx="441">
                  <c:v>17600</c:v>
                </c:pt>
                <c:pt idx="442">
                  <c:v>17640</c:v>
                </c:pt>
                <c:pt idx="443">
                  <c:v>17680</c:v>
                </c:pt>
                <c:pt idx="444">
                  <c:v>17720</c:v>
                </c:pt>
                <c:pt idx="445">
                  <c:v>17760</c:v>
                </c:pt>
                <c:pt idx="446">
                  <c:v>17800</c:v>
                </c:pt>
                <c:pt idx="447">
                  <c:v>17840</c:v>
                </c:pt>
                <c:pt idx="448">
                  <c:v>17880</c:v>
                </c:pt>
                <c:pt idx="449">
                  <c:v>17920</c:v>
                </c:pt>
                <c:pt idx="450">
                  <c:v>17960</c:v>
                </c:pt>
                <c:pt idx="451">
                  <c:v>18000</c:v>
                </c:pt>
                <c:pt idx="452">
                  <c:v>18040</c:v>
                </c:pt>
                <c:pt idx="453">
                  <c:v>18080</c:v>
                </c:pt>
                <c:pt idx="454">
                  <c:v>18120</c:v>
                </c:pt>
                <c:pt idx="455">
                  <c:v>18160</c:v>
                </c:pt>
                <c:pt idx="456">
                  <c:v>18200</c:v>
                </c:pt>
                <c:pt idx="457">
                  <c:v>18240</c:v>
                </c:pt>
                <c:pt idx="458">
                  <c:v>18280</c:v>
                </c:pt>
                <c:pt idx="459">
                  <c:v>18320</c:v>
                </c:pt>
                <c:pt idx="460">
                  <c:v>18360</c:v>
                </c:pt>
                <c:pt idx="461">
                  <c:v>18400</c:v>
                </c:pt>
                <c:pt idx="462">
                  <c:v>18440</c:v>
                </c:pt>
                <c:pt idx="463">
                  <c:v>18480</c:v>
                </c:pt>
                <c:pt idx="464">
                  <c:v>18520</c:v>
                </c:pt>
                <c:pt idx="465">
                  <c:v>18560</c:v>
                </c:pt>
                <c:pt idx="466">
                  <c:v>18600</c:v>
                </c:pt>
                <c:pt idx="467">
                  <c:v>18640</c:v>
                </c:pt>
                <c:pt idx="468">
                  <c:v>18680</c:v>
                </c:pt>
                <c:pt idx="469">
                  <c:v>18720</c:v>
                </c:pt>
                <c:pt idx="470">
                  <c:v>18760</c:v>
                </c:pt>
                <c:pt idx="471">
                  <c:v>18800</c:v>
                </c:pt>
                <c:pt idx="472">
                  <c:v>18840</c:v>
                </c:pt>
                <c:pt idx="473">
                  <c:v>18880</c:v>
                </c:pt>
                <c:pt idx="474">
                  <c:v>18920</c:v>
                </c:pt>
                <c:pt idx="475">
                  <c:v>18960</c:v>
                </c:pt>
                <c:pt idx="476">
                  <c:v>19000</c:v>
                </c:pt>
                <c:pt idx="477">
                  <c:v>19040</c:v>
                </c:pt>
                <c:pt idx="478">
                  <c:v>19080</c:v>
                </c:pt>
                <c:pt idx="479">
                  <c:v>19120</c:v>
                </c:pt>
                <c:pt idx="480">
                  <c:v>19160</c:v>
                </c:pt>
                <c:pt idx="481">
                  <c:v>19200</c:v>
                </c:pt>
                <c:pt idx="482">
                  <c:v>19240</c:v>
                </c:pt>
                <c:pt idx="483">
                  <c:v>19280</c:v>
                </c:pt>
                <c:pt idx="484">
                  <c:v>19320</c:v>
                </c:pt>
                <c:pt idx="485">
                  <c:v>19360</c:v>
                </c:pt>
                <c:pt idx="486">
                  <c:v>19400</c:v>
                </c:pt>
                <c:pt idx="487">
                  <c:v>19440</c:v>
                </c:pt>
                <c:pt idx="488">
                  <c:v>19480</c:v>
                </c:pt>
                <c:pt idx="489">
                  <c:v>19520</c:v>
                </c:pt>
                <c:pt idx="490">
                  <c:v>19560</c:v>
                </c:pt>
                <c:pt idx="491">
                  <c:v>19600</c:v>
                </c:pt>
                <c:pt idx="492">
                  <c:v>19640</c:v>
                </c:pt>
                <c:pt idx="493">
                  <c:v>19680</c:v>
                </c:pt>
                <c:pt idx="494">
                  <c:v>19720</c:v>
                </c:pt>
                <c:pt idx="495">
                  <c:v>19760</c:v>
                </c:pt>
                <c:pt idx="496">
                  <c:v>19800</c:v>
                </c:pt>
                <c:pt idx="497">
                  <c:v>19840</c:v>
                </c:pt>
                <c:pt idx="498">
                  <c:v>19880</c:v>
                </c:pt>
                <c:pt idx="499">
                  <c:v>19920</c:v>
                </c:pt>
                <c:pt idx="500">
                  <c:v>19960</c:v>
                </c:pt>
                <c:pt idx="501">
                  <c:v>20000</c:v>
                </c:pt>
                <c:pt idx="502">
                  <c:v>20000</c:v>
                </c:pt>
              </c:numCache>
            </c:numRef>
          </c:xVal>
          <c:yVal>
            <c:numRef>
              <c:f>Sheet1!$B$2:$B$504</c:f>
              <c:numCache>
                <c:formatCode>General</c:formatCode>
                <c:ptCount val="503"/>
                <c:pt idx="0">
                  <c:v>2.1116999999999999</c:v>
                </c:pt>
                <c:pt idx="1">
                  <c:v>1.8877200000000001</c:v>
                </c:pt>
                <c:pt idx="2">
                  <c:v>1.76752</c:v>
                </c:pt>
                <c:pt idx="3">
                  <c:v>1.67919</c:v>
                </c:pt>
                <c:pt idx="4">
                  <c:v>1.6093500000000001</c:v>
                </c:pt>
                <c:pt idx="5">
                  <c:v>1.5521799999999999</c:v>
                </c:pt>
                <c:pt idx="6">
                  <c:v>1.50396</c:v>
                </c:pt>
                <c:pt idx="7">
                  <c:v>1.4621900000000001</c:v>
                </c:pt>
                <c:pt idx="8">
                  <c:v>1.42517</c:v>
                </c:pt>
                <c:pt idx="9">
                  <c:v>1.39188</c:v>
                </c:pt>
                <c:pt idx="10">
                  <c:v>1.3616699999999999</c:v>
                </c:pt>
                <c:pt idx="11">
                  <c:v>1.3341400000000001</c:v>
                </c:pt>
                <c:pt idx="12">
                  <c:v>1.3090299999999999</c:v>
                </c:pt>
                <c:pt idx="13">
                  <c:v>1.2861100000000001</c:v>
                </c:pt>
                <c:pt idx="14">
                  <c:v>1.2652099999999999</c:v>
                </c:pt>
                <c:pt idx="15">
                  <c:v>1.2461599999999999</c:v>
                </c:pt>
                <c:pt idx="16">
                  <c:v>1.22878</c:v>
                </c:pt>
                <c:pt idx="17">
                  <c:v>1.21292</c:v>
                </c:pt>
                <c:pt idx="18">
                  <c:v>1.19842</c:v>
                </c:pt>
                <c:pt idx="19">
                  <c:v>1.18516</c:v>
                </c:pt>
                <c:pt idx="20">
                  <c:v>1.17299</c:v>
                </c:pt>
                <c:pt idx="21">
                  <c:v>1.1618200000000001</c:v>
                </c:pt>
                <c:pt idx="22">
                  <c:v>1.1515599999999999</c:v>
                </c:pt>
                <c:pt idx="23">
                  <c:v>1.14212</c:v>
                </c:pt>
                <c:pt idx="24">
                  <c:v>1.13341</c:v>
                </c:pt>
                <c:pt idx="25">
                  <c:v>1.1253899999999999</c:v>
                </c:pt>
                <c:pt idx="26">
                  <c:v>1.1179699999999999</c:v>
                </c:pt>
                <c:pt idx="27">
                  <c:v>1.11111</c:v>
                </c:pt>
                <c:pt idx="28">
                  <c:v>1.1047499999999999</c:v>
                </c:pt>
                <c:pt idx="29">
                  <c:v>1.0988500000000001</c:v>
                </c:pt>
                <c:pt idx="30">
                  <c:v>1.09337</c:v>
                </c:pt>
                <c:pt idx="31">
                  <c:v>1.0882799999999999</c:v>
                </c:pt>
                <c:pt idx="32">
                  <c:v>1.0835399999999999</c:v>
                </c:pt>
                <c:pt idx="33">
                  <c:v>1.07911</c:v>
                </c:pt>
                <c:pt idx="34">
                  <c:v>1.07498</c:v>
                </c:pt>
                <c:pt idx="35">
                  <c:v>1.07114</c:v>
                </c:pt>
                <c:pt idx="36">
                  <c:v>1.0675399999999999</c:v>
                </c:pt>
                <c:pt idx="37">
                  <c:v>1.0641700000000001</c:v>
                </c:pt>
                <c:pt idx="38">
                  <c:v>1.0610200000000001</c:v>
                </c:pt>
                <c:pt idx="39">
                  <c:v>1.0580700000000001</c:v>
                </c:pt>
                <c:pt idx="40">
                  <c:v>1.0552999999999999</c:v>
                </c:pt>
                <c:pt idx="41">
                  <c:v>1.05271</c:v>
                </c:pt>
                <c:pt idx="42">
                  <c:v>1.05027</c:v>
                </c:pt>
                <c:pt idx="43">
                  <c:v>1.0479799999999999</c:v>
                </c:pt>
                <c:pt idx="44">
                  <c:v>1.04582</c:v>
                </c:pt>
                <c:pt idx="45">
                  <c:v>1.04379</c:v>
                </c:pt>
                <c:pt idx="46">
                  <c:v>1.0418700000000001</c:v>
                </c:pt>
                <c:pt idx="47">
                  <c:v>1.0400700000000001</c:v>
                </c:pt>
                <c:pt idx="48">
                  <c:v>1.03837</c:v>
                </c:pt>
                <c:pt idx="49">
                  <c:v>1.03677</c:v>
                </c:pt>
                <c:pt idx="50">
                  <c:v>1.03525</c:v>
                </c:pt>
                <c:pt idx="51">
                  <c:v>1.03382</c:v>
                </c:pt>
                <c:pt idx="52">
                  <c:v>1.03247</c:v>
                </c:pt>
                <c:pt idx="53">
                  <c:v>1.0311900000000001</c:v>
                </c:pt>
                <c:pt idx="54">
                  <c:v>1.0299799999999999</c:v>
                </c:pt>
                <c:pt idx="55">
                  <c:v>1.02884</c:v>
                </c:pt>
                <c:pt idx="56">
                  <c:v>1.02776</c:v>
                </c:pt>
                <c:pt idx="57">
                  <c:v>1.0267299999999999</c:v>
                </c:pt>
                <c:pt idx="58">
                  <c:v>1.02576</c:v>
                </c:pt>
                <c:pt idx="59">
                  <c:v>1.02484</c:v>
                </c:pt>
                <c:pt idx="60">
                  <c:v>1.02396</c:v>
                </c:pt>
                <c:pt idx="61">
                  <c:v>1.0231300000000001</c:v>
                </c:pt>
                <c:pt idx="62">
                  <c:v>1.02234</c:v>
                </c:pt>
                <c:pt idx="63">
                  <c:v>1.02159</c:v>
                </c:pt>
                <c:pt idx="64">
                  <c:v>1.02088</c:v>
                </c:pt>
                <c:pt idx="65">
                  <c:v>1.0202100000000001</c:v>
                </c:pt>
                <c:pt idx="66">
                  <c:v>1.0195700000000001</c:v>
                </c:pt>
                <c:pt idx="67">
                  <c:v>1.0189600000000001</c:v>
                </c:pt>
                <c:pt idx="68">
                  <c:v>1.0183899999999999</c:v>
                </c:pt>
                <c:pt idx="69">
                  <c:v>1.0178400000000001</c:v>
                </c:pt>
                <c:pt idx="70">
                  <c:v>1.01732</c:v>
                </c:pt>
                <c:pt idx="71">
                  <c:v>1.0168200000000001</c:v>
                </c:pt>
                <c:pt idx="72">
                  <c:v>1.0163500000000001</c:v>
                </c:pt>
                <c:pt idx="73">
                  <c:v>1.01589</c:v>
                </c:pt>
                <c:pt idx="74">
                  <c:v>1.01546</c:v>
                </c:pt>
                <c:pt idx="75">
                  <c:v>1.0150600000000001</c:v>
                </c:pt>
                <c:pt idx="76">
                  <c:v>1.01467</c:v>
                </c:pt>
                <c:pt idx="77">
                  <c:v>1.0143</c:v>
                </c:pt>
                <c:pt idx="78">
                  <c:v>1.0139499999999999</c:v>
                </c:pt>
                <c:pt idx="79">
                  <c:v>1.0136099999999999</c:v>
                </c:pt>
                <c:pt idx="80">
                  <c:v>1.01329</c:v>
                </c:pt>
                <c:pt idx="81">
                  <c:v>1.0129900000000001</c:v>
                </c:pt>
                <c:pt idx="82">
                  <c:v>1.0126999999999999</c:v>
                </c:pt>
                <c:pt idx="83">
                  <c:v>1.0124200000000001</c:v>
                </c:pt>
                <c:pt idx="84">
                  <c:v>1.0121599999999999</c:v>
                </c:pt>
                <c:pt idx="85">
                  <c:v>1.0119100000000001</c:v>
                </c:pt>
                <c:pt idx="86">
                  <c:v>1.0116700000000001</c:v>
                </c:pt>
                <c:pt idx="87">
                  <c:v>1.0114399999999999</c:v>
                </c:pt>
                <c:pt idx="88">
                  <c:v>1.01122</c:v>
                </c:pt>
                <c:pt idx="89">
                  <c:v>1.01101</c:v>
                </c:pt>
                <c:pt idx="90">
                  <c:v>1.01081</c:v>
                </c:pt>
                <c:pt idx="91">
                  <c:v>1.0106299999999999</c:v>
                </c:pt>
                <c:pt idx="92">
                  <c:v>1.01044</c:v>
                </c:pt>
                <c:pt idx="93">
                  <c:v>1.01027</c:v>
                </c:pt>
                <c:pt idx="94">
                  <c:v>1.0101100000000001</c:v>
                </c:pt>
                <c:pt idx="95">
                  <c:v>1.0099499999999999</c:v>
                </c:pt>
                <c:pt idx="96">
                  <c:v>1.0098</c:v>
                </c:pt>
                <c:pt idx="97">
                  <c:v>1.00966</c:v>
                </c:pt>
                <c:pt idx="98">
                  <c:v>1.00952</c:v>
                </c:pt>
                <c:pt idx="99">
                  <c:v>1.00939</c:v>
                </c:pt>
                <c:pt idx="100">
                  <c:v>1.0092699999999999</c:v>
                </c:pt>
                <c:pt idx="101">
                  <c:v>1.00915</c:v>
                </c:pt>
                <c:pt idx="102">
                  <c:v>1.0090399999999999</c:v>
                </c:pt>
                <c:pt idx="103">
                  <c:v>1.0089300000000001</c:v>
                </c:pt>
                <c:pt idx="104">
                  <c:v>1.0088299999999999</c:v>
                </c:pt>
                <c:pt idx="105">
                  <c:v>1.0087299999999999</c:v>
                </c:pt>
                <c:pt idx="106">
                  <c:v>1.0086299999999999</c:v>
                </c:pt>
                <c:pt idx="107">
                  <c:v>1.00854</c:v>
                </c:pt>
                <c:pt idx="108">
                  <c:v>1.0084599999999999</c:v>
                </c:pt>
                <c:pt idx="109">
                  <c:v>1.0083800000000001</c:v>
                </c:pt>
                <c:pt idx="110">
                  <c:v>1.0083</c:v>
                </c:pt>
                <c:pt idx="111">
                  <c:v>1.00823</c:v>
                </c:pt>
                <c:pt idx="112">
                  <c:v>1.0081500000000001</c:v>
                </c:pt>
                <c:pt idx="113">
                  <c:v>1.0080899999999999</c:v>
                </c:pt>
                <c:pt idx="114">
                  <c:v>1.0080199999999999</c:v>
                </c:pt>
                <c:pt idx="115">
                  <c:v>1.00796</c:v>
                </c:pt>
                <c:pt idx="116">
                  <c:v>1.0079</c:v>
                </c:pt>
                <c:pt idx="117">
                  <c:v>1.0078499999999999</c:v>
                </c:pt>
                <c:pt idx="118">
                  <c:v>1.00779</c:v>
                </c:pt>
                <c:pt idx="119">
                  <c:v>1.0077400000000001</c:v>
                </c:pt>
                <c:pt idx="120">
                  <c:v>1.00769</c:v>
                </c:pt>
                <c:pt idx="121">
                  <c:v>1.0076499999999999</c:v>
                </c:pt>
                <c:pt idx="122">
                  <c:v>1.0076000000000001</c:v>
                </c:pt>
                <c:pt idx="123">
                  <c:v>1.00756</c:v>
                </c:pt>
                <c:pt idx="124">
                  <c:v>1.00752</c:v>
                </c:pt>
                <c:pt idx="125">
                  <c:v>1.0074799999999999</c:v>
                </c:pt>
                <c:pt idx="126">
                  <c:v>1.00745</c:v>
                </c:pt>
                <c:pt idx="127">
                  <c:v>1.0074099999999999</c:v>
                </c:pt>
                <c:pt idx="128">
                  <c:v>1.0073799999999999</c:v>
                </c:pt>
                <c:pt idx="129">
                  <c:v>1.00735</c:v>
                </c:pt>
                <c:pt idx="130">
                  <c:v>1.00732</c:v>
                </c:pt>
                <c:pt idx="131">
                  <c:v>1.00729</c:v>
                </c:pt>
                <c:pt idx="132">
                  <c:v>1.00726</c:v>
                </c:pt>
                <c:pt idx="133">
                  <c:v>1.0072300000000001</c:v>
                </c:pt>
                <c:pt idx="134">
                  <c:v>1.0072000000000001</c:v>
                </c:pt>
                <c:pt idx="135">
                  <c:v>1.00718</c:v>
                </c:pt>
                <c:pt idx="136">
                  <c:v>1.00715</c:v>
                </c:pt>
                <c:pt idx="137">
                  <c:v>1.0071300000000001</c:v>
                </c:pt>
                <c:pt idx="138">
                  <c:v>1.0071099999999999</c:v>
                </c:pt>
                <c:pt idx="139">
                  <c:v>1.00709</c:v>
                </c:pt>
                <c:pt idx="140">
                  <c:v>1.0070699999999999</c:v>
                </c:pt>
                <c:pt idx="141">
                  <c:v>1.00705</c:v>
                </c:pt>
                <c:pt idx="142">
                  <c:v>1.0070300000000001</c:v>
                </c:pt>
                <c:pt idx="143">
                  <c:v>1.00702</c:v>
                </c:pt>
                <c:pt idx="144">
                  <c:v>1.0069999999999999</c:v>
                </c:pt>
                <c:pt idx="145">
                  <c:v>1.0069900000000001</c:v>
                </c:pt>
                <c:pt idx="146">
                  <c:v>1.0069699999999999</c:v>
                </c:pt>
                <c:pt idx="147">
                  <c:v>1.0069600000000001</c:v>
                </c:pt>
                <c:pt idx="148">
                  <c:v>1.0069399999999999</c:v>
                </c:pt>
                <c:pt idx="149">
                  <c:v>1.0069300000000001</c:v>
                </c:pt>
                <c:pt idx="150">
                  <c:v>1.00692</c:v>
                </c:pt>
                <c:pt idx="151">
                  <c:v>1.00691</c:v>
                </c:pt>
                <c:pt idx="152">
                  <c:v>1.0068900000000001</c:v>
                </c:pt>
                <c:pt idx="153">
                  <c:v>1.00688</c:v>
                </c:pt>
                <c:pt idx="154">
                  <c:v>1.0068699999999999</c:v>
                </c:pt>
                <c:pt idx="155">
                  <c:v>1.0068600000000001</c:v>
                </c:pt>
                <c:pt idx="156">
                  <c:v>1.00685</c:v>
                </c:pt>
                <c:pt idx="157">
                  <c:v>1.00684</c:v>
                </c:pt>
                <c:pt idx="158">
                  <c:v>1.0068299999999999</c:v>
                </c:pt>
                <c:pt idx="159">
                  <c:v>1.00682</c:v>
                </c:pt>
                <c:pt idx="160">
                  <c:v>1.00681</c:v>
                </c:pt>
                <c:pt idx="161">
                  <c:v>1.00681</c:v>
                </c:pt>
                <c:pt idx="162">
                  <c:v>1.0067999999999999</c:v>
                </c:pt>
                <c:pt idx="163">
                  <c:v>1.0067900000000001</c:v>
                </c:pt>
                <c:pt idx="164">
                  <c:v>1.0067900000000001</c:v>
                </c:pt>
                <c:pt idx="165">
                  <c:v>1.00678</c:v>
                </c:pt>
                <c:pt idx="166">
                  <c:v>1.0067699999999999</c:v>
                </c:pt>
                <c:pt idx="167">
                  <c:v>1.0067699999999999</c:v>
                </c:pt>
                <c:pt idx="168">
                  <c:v>1.0067600000000001</c:v>
                </c:pt>
                <c:pt idx="169">
                  <c:v>1.00675</c:v>
                </c:pt>
                <c:pt idx="170">
                  <c:v>1.00675</c:v>
                </c:pt>
                <c:pt idx="171">
                  <c:v>1.00674</c:v>
                </c:pt>
                <c:pt idx="172">
                  <c:v>1.00674</c:v>
                </c:pt>
                <c:pt idx="173">
                  <c:v>1.0067299999999999</c:v>
                </c:pt>
                <c:pt idx="174">
                  <c:v>1.0067299999999999</c:v>
                </c:pt>
                <c:pt idx="175">
                  <c:v>1.0067200000000001</c:v>
                </c:pt>
                <c:pt idx="176">
                  <c:v>1.0067200000000001</c:v>
                </c:pt>
                <c:pt idx="177">
                  <c:v>1.00671</c:v>
                </c:pt>
                <c:pt idx="178">
                  <c:v>1.00671</c:v>
                </c:pt>
                <c:pt idx="179">
                  <c:v>1.00671</c:v>
                </c:pt>
                <c:pt idx="180">
                  <c:v>1.0066999999999999</c:v>
                </c:pt>
                <c:pt idx="181">
                  <c:v>1.0066999999999999</c:v>
                </c:pt>
                <c:pt idx="182">
                  <c:v>1.0066999999999999</c:v>
                </c:pt>
                <c:pt idx="183">
                  <c:v>1.0066900000000001</c:v>
                </c:pt>
                <c:pt idx="184">
                  <c:v>1.0066900000000001</c:v>
                </c:pt>
                <c:pt idx="185">
                  <c:v>1.0066900000000001</c:v>
                </c:pt>
                <c:pt idx="186">
                  <c:v>1.00668</c:v>
                </c:pt>
                <c:pt idx="187">
                  <c:v>1.00668</c:v>
                </c:pt>
                <c:pt idx="188">
                  <c:v>1.00668</c:v>
                </c:pt>
                <c:pt idx="189">
                  <c:v>1.00668</c:v>
                </c:pt>
                <c:pt idx="190">
                  <c:v>1.00667</c:v>
                </c:pt>
                <c:pt idx="191">
                  <c:v>1.00667</c:v>
                </c:pt>
                <c:pt idx="192">
                  <c:v>1.00667</c:v>
                </c:pt>
                <c:pt idx="193">
                  <c:v>1.00667</c:v>
                </c:pt>
                <c:pt idx="194">
                  <c:v>1.00667</c:v>
                </c:pt>
                <c:pt idx="195">
                  <c:v>1.00667</c:v>
                </c:pt>
                <c:pt idx="196">
                  <c:v>1.0066600000000001</c:v>
                </c:pt>
                <c:pt idx="197">
                  <c:v>1.0066600000000001</c:v>
                </c:pt>
                <c:pt idx="198">
                  <c:v>1.0066600000000001</c:v>
                </c:pt>
                <c:pt idx="199">
                  <c:v>1.0066600000000001</c:v>
                </c:pt>
                <c:pt idx="200">
                  <c:v>1.0066600000000001</c:v>
                </c:pt>
                <c:pt idx="201">
                  <c:v>1.0066600000000001</c:v>
                </c:pt>
                <c:pt idx="202">
                  <c:v>1.0066600000000001</c:v>
                </c:pt>
                <c:pt idx="203">
                  <c:v>1.0066600000000001</c:v>
                </c:pt>
                <c:pt idx="204">
                  <c:v>1.0066600000000001</c:v>
                </c:pt>
                <c:pt idx="205">
                  <c:v>1.00665</c:v>
                </c:pt>
                <c:pt idx="206">
                  <c:v>1.00665</c:v>
                </c:pt>
                <c:pt idx="207">
                  <c:v>1.00665</c:v>
                </c:pt>
                <c:pt idx="208">
                  <c:v>1.00665</c:v>
                </c:pt>
                <c:pt idx="209">
                  <c:v>1.00665</c:v>
                </c:pt>
                <c:pt idx="210">
                  <c:v>1.00665</c:v>
                </c:pt>
                <c:pt idx="211">
                  <c:v>1.00665</c:v>
                </c:pt>
                <c:pt idx="212">
                  <c:v>1.00665</c:v>
                </c:pt>
                <c:pt idx="213">
                  <c:v>1.00665</c:v>
                </c:pt>
                <c:pt idx="214">
                  <c:v>1.00665</c:v>
                </c:pt>
                <c:pt idx="215">
                  <c:v>1.00665</c:v>
                </c:pt>
                <c:pt idx="216">
                  <c:v>1.00665</c:v>
                </c:pt>
                <c:pt idx="217">
                  <c:v>1.00665</c:v>
                </c:pt>
                <c:pt idx="218">
                  <c:v>1.00665</c:v>
                </c:pt>
                <c:pt idx="219">
                  <c:v>1.00665</c:v>
                </c:pt>
                <c:pt idx="220">
                  <c:v>1.00665</c:v>
                </c:pt>
                <c:pt idx="221">
                  <c:v>1.00665</c:v>
                </c:pt>
                <c:pt idx="222">
                  <c:v>1.00665</c:v>
                </c:pt>
                <c:pt idx="223">
                  <c:v>1.00665</c:v>
                </c:pt>
                <c:pt idx="224">
                  <c:v>1.00665</c:v>
                </c:pt>
                <c:pt idx="225">
                  <c:v>1.00665</c:v>
                </c:pt>
                <c:pt idx="226">
                  <c:v>1.00665</c:v>
                </c:pt>
                <c:pt idx="227">
                  <c:v>1.00665</c:v>
                </c:pt>
                <c:pt idx="228">
                  <c:v>1.00665</c:v>
                </c:pt>
                <c:pt idx="229">
                  <c:v>1.00665</c:v>
                </c:pt>
                <c:pt idx="230">
                  <c:v>1.00665</c:v>
                </c:pt>
                <c:pt idx="231">
                  <c:v>1.00665</c:v>
                </c:pt>
                <c:pt idx="232">
                  <c:v>1.00665</c:v>
                </c:pt>
                <c:pt idx="233">
                  <c:v>1.00665</c:v>
                </c:pt>
                <c:pt idx="234">
                  <c:v>1.00665</c:v>
                </c:pt>
                <c:pt idx="235">
                  <c:v>1.00665</c:v>
                </c:pt>
                <c:pt idx="236">
                  <c:v>1.00665</c:v>
                </c:pt>
                <c:pt idx="237">
                  <c:v>1.00665</c:v>
                </c:pt>
                <c:pt idx="238">
                  <c:v>1.00665</c:v>
                </c:pt>
                <c:pt idx="239">
                  <c:v>1.00665</c:v>
                </c:pt>
                <c:pt idx="240">
                  <c:v>1.00665</c:v>
                </c:pt>
                <c:pt idx="241">
                  <c:v>1.00665</c:v>
                </c:pt>
                <c:pt idx="242">
                  <c:v>1.00665</c:v>
                </c:pt>
                <c:pt idx="243">
                  <c:v>1.00665</c:v>
                </c:pt>
                <c:pt idx="244">
                  <c:v>1.00665</c:v>
                </c:pt>
                <c:pt idx="245">
                  <c:v>1.00665</c:v>
                </c:pt>
                <c:pt idx="246">
                  <c:v>1.00665</c:v>
                </c:pt>
                <c:pt idx="247">
                  <c:v>1.00665</c:v>
                </c:pt>
                <c:pt idx="248">
                  <c:v>1.00665</c:v>
                </c:pt>
                <c:pt idx="249">
                  <c:v>1.00665</c:v>
                </c:pt>
                <c:pt idx="250">
                  <c:v>1.00665</c:v>
                </c:pt>
                <c:pt idx="251">
                  <c:v>1.00665</c:v>
                </c:pt>
                <c:pt idx="252">
                  <c:v>0.59999199999999997</c:v>
                </c:pt>
                <c:pt idx="253">
                  <c:v>0.63876200000000005</c:v>
                </c:pt>
                <c:pt idx="254">
                  <c:v>0.66005000000000003</c:v>
                </c:pt>
                <c:pt idx="255">
                  <c:v>0.67713000000000001</c:v>
                </c:pt>
                <c:pt idx="256">
                  <c:v>0.69246099999999999</c:v>
                </c:pt>
                <c:pt idx="257">
                  <c:v>0.70650100000000005</c:v>
                </c:pt>
                <c:pt idx="258">
                  <c:v>0.71940099999999996</c:v>
                </c:pt>
                <c:pt idx="259">
                  <c:v>0.73117900000000002</c:v>
                </c:pt>
                <c:pt idx="260">
                  <c:v>0.74181399999999997</c:v>
                </c:pt>
                <c:pt idx="261">
                  <c:v>0.75146000000000002</c:v>
                </c:pt>
                <c:pt idx="262">
                  <c:v>0.76013600000000003</c:v>
                </c:pt>
                <c:pt idx="263">
                  <c:v>0.76788299999999998</c:v>
                </c:pt>
                <c:pt idx="264">
                  <c:v>0.77480499999999997</c:v>
                </c:pt>
                <c:pt idx="265">
                  <c:v>0.780949</c:v>
                </c:pt>
                <c:pt idx="266">
                  <c:v>0.78639700000000001</c:v>
                </c:pt>
                <c:pt idx="267">
                  <c:v>0.79121399999999997</c:v>
                </c:pt>
                <c:pt idx="268">
                  <c:v>0.79550200000000004</c:v>
                </c:pt>
                <c:pt idx="269">
                  <c:v>0.79935800000000001</c:v>
                </c:pt>
                <c:pt idx="270">
                  <c:v>0.80272200000000005</c:v>
                </c:pt>
                <c:pt idx="271">
                  <c:v>0.80572699999999997</c:v>
                </c:pt>
                <c:pt idx="272">
                  <c:v>0.80845</c:v>
                </c:pt>
                <c:pt idx="273">
                  <c:v>0.81082799999999999</c:v>
                </c:pt>
                <c:pt idx="274">
                  <c:v>0.81295399999999995</c:v>
                </c:pt>
                <c:pt idx="275">
                  <c:v>0.81488099999999997</c:v>
                </c:pt>
                <c:pt idx="276">
                  <c:v>0.81657800000000003</c:v>
                </c:pt>
                <c:pt idx="277">
                  <c:v>0.81809399999999999</c:v>
                </c:pt>
                <c:pt idx="278">
                  <c:v>0.81946699999999995</c:v>
                </c:pt>
                <c:pt idx="279">
                  <c:v>0.82069599999999998</c:v>
                </c:pt>
                <c:pt idx="280">
                  <c:v>0.82179800000000003</c:v>
                </c:pt>
                <c:pt idx="281">
                  <c:v>0.82278799999999996</c:v>
                </c:pt>
                <c:pt idx="282">
                  <c:v>0.823681</c:v>
                </c:pt>
                <c:pt idx="283">
                  <c:v>0.82448699999999997</c:v>
                </c:pt>
                <c:pt idx="284">
                  <c:v>0.82520899999999997</c:v>
                </c:pt>
                <c:pt idx="285">
                  <c:v>0.82586000000000004</c:v>
                </c:pt>
                <c:pt idx="286">
                  <c:v>0.82645000000000002</c:v>
                </c:pt>
                <c:pt idx="287">
                  <c:v>0.82698000000000005</c:v>
                </c:pt>
                <c:pt idx="288">
                  <c:v>0.827461</c:v>
                </c:pt>
                <c:pt idx="289">
                  <c:v>0.82789800000000002</c:v>
                </c:pt>
                <c:pt idx="290">
                  <c:v>0.828295</c:v>
                </c:pt>
                <c:pt idx="291">
                  <c:v>0.82865800000000001</c:v>
                </c:pt>
                <c:pt idx="292">
                  <c:v>0.82899100000000003</c:v>
                </c:pt>
                <c:pt idx="293">
                  <c:v>0.82929799999999998</c:v>
                </c:pt>
                <c:pt idx="294">
                  <c:v>0.82958100000000001</c:v>
                </c:pt>
                <c:pt idx="295">
                  <c:v>0.82984400000000003</c:v>
                </c:pt>
                <c:pt idx="296">
                  <c:v>0.83008800000000005</c:v>
                </c:pt>
                <c:pt idx="297">
                  <c:v>0.83031600000000005</c:v>
                </c:pt>
                <c:pt idx="298">
                  <c:v>0.83052899999999996</c:v>
                </c:pt>
                <c:pt idx="299">
                  <c:v>0.83072800000000002</c:v>
                </c:pt>
                <c:pt idx="300">
                  <c:v>0.83091300000000001</c:v>
                </c:pt>
                <c:pt idx="301">
                  <c:v>0.83108300000000002</c:v>
                </c:pt>
                <c:pt idx="302">
                  <c:v>0.83123800000000003</c:v>
                </c:pt>
                <c:pt idx="303">
                  <c:v>0.83138000000000001</c:v>
                </c:pt>
                <c:pt idx="304">
                  <c:v>0.83152099999999995</c:v>
                </c:pt>
                <c:pt idx="305">
                  <c:v>0.83165299999999998</c:v>
                </c:pt>
                <c:pt idx="306">
                  <c:v>0.83177599999999996</c:v>
                </c:pt>
                <c:pt idx="307">
                  <c:v>0.83188899999999999</c:v>
                </c:pt>
                <c:pt idx="308">
                  <c:v>0.83199199999999995</c:v>
                </c:pt>
                <c:pt idx="309">
                  <c:v>0.83208599999999999</c:v>
                </c:pt>
                <c:pt idx="310">
                  <c:v>0.83217600000000003</c:v>
                </c:pt>
                <c:pt idx="311">
                  <c:v>0.83226</c:v>
                </c:pt>
                <c:pt idx="312">
                  <c:v>0.83233900000000005</c:v>
                </c:pt>
                <c:pt idx="313">
                  <c:v>0.83241200000000004</c:v>
                </c:pt>
                <c:pt idx="314">
                  <c:v>0.83248100000000003</c:v>
                </c:pt>
                <c:pt idx="315">
                  <c:v>0.83254499999999998</c:v>
                </c:pt>
                <c:pt idx="316">
                  <c:v>0.83260500000000004</c:v>
                </c:pt>
                <c:pt idx="317">
                  <c:v>0.83266200000000001</c:v>
                </c:pt>
                <c:pt idx="318">
                  <c:v>0.83271600000000001</c:v>
                </c:pt>
                <c:pt idx="319">
                  <c:v>0.83276799999999995</c:v>
                </c:pt>
                <c:pt idx="320">
                  <c:v>0.83281799999999995</c:v>
                </c:pt>
                <c:pt idx="321">
                  <c:v>0.83286700000000002</c:v>
                </c:pt>
                <c:pt idx="322">
                  <c:v>0.83291000000000004</c:v>
                </c:pt>
                <c:pt idx="323">
                  <c:v>0.832951</c:v>
                </c:pt>
                <c:pt idx="324">
                  <c:v>0.83298899999999998</c:v>
                </c:pt>
                <c:pt idx="325">
                  <c:v>0.83302500000000002</c:v>
                </c:pt>
                <c:pt idx="326">
                  <c:v>0.83306000000000002</c:v>
                </c:pt>
                <c:pt idx="327">
                  <c:v>0.83309200000000005</c:v>
                </c:pt>
                <c:pt idx="328">
                  <c:v>0.83312299999999995</c:v>
                </c:pt>
                <c:pt idx="329">
                  <c:v>0.833152</c:v>
                </c:pt>
                <c:pt idx="330">
                  <c:v>0.83318000000000003</c:v>
                </c:pt>
                <c:pt idx="331">
                  <c:v>0.83320700000000003</c:v>
                </c:pt>
                <c:pt idx="332">
                  <c:v>0.833233</c:v>
                </c:pt>
                <c:pt idx="333">
                  <c:v>0.83325899999999997</c:v>
                </c:pt>
                <c:pt idx="334">
                  <c:v>0.83328199999999997</c:v>
                </c:pt>
                <c:pt idx="335">
                  <c:v>0.83330499999999996</c:v>
                </c:pt>
                <c:pt idx="336">
                  <c:v>0.83332600000000001</c:v>
                </c:pt>
                <c:pt idx="337">
                  <c:v>0.83334600000000003</c:v>
                </c:pt>
                <c:pt idx="338">
                  <c:v>0.83336699999999997</c:v>
                </c:pt>
                <c:pt idx="339">
                  <c:v>0.83338599999999996</c:v>
                </c:pt>
                <c:pt idx="340">
                  <c:v>0.83340599999999998</c:v>
                </c:pt>
                <c:pt idx="341">
                  <c:v>0.83342499999999997</c:v>
                </c:pt>
                <c:pt idx="342">
                  <c:v>0.83344499999999999</c:v>
                </c:pt>
                <c:pt idx="343">
                  <c:v>0.83346399999999998</c:v>
                </c:pt>
                <c:pt idx="344">
                  <c:v>0.833484</c:v>
                </c:pt>
                <c:pt idx="345">
                  <c:v>0.83350400000000002</c:v>
                </c:pt>
                <c:pt idx="346">
                  <c:v>0.83352400000000004</c:v>
                </c:pt>
                <c:pt idx="347">
                  <c:v>0.83353900000000003</c:v>
                </c:pt>
                <c:pt idx="348">
                  <c:v>0.83355400000000002</c:v>
                </c:pt>
                <c:pt idx="349">
                  <c:v>0.833569</c:v>
                </c:pt>
                <c:pt idx="350">
                  <c:v>0.83358299999999996</c:v>
                </c:pt>
                <c:pt idx="351">
                  <c:v>0.83359700000000003</c:v>
                </c:pt>
                <c:pt idx="352">
                  <c:v>0.83361099999999999</c:v>
                </c:pt>
                <c:pt idx="353">
                  <c:v>0.83362400000000003</c:v>
                </c:pt>
                <c:pt idx="354">
                  <c:v>0.83363600000000004</c:v>
                </c:pt>
                <c:pt idx="355">
                  <c:v>0.83364899999999997</c:v>
                </c:pt>
                <c:pt idx="356">
                  <c:v>0.83366099999999999</c:v>
                </c:pt>
                <c:pt idx="357">
                  <c:v>0.833673</c:v>
                </c:pt>
                <c:pt idx="358">
                  <c:v>0.83368500000000001</c:v>
                </c:pt>
                <c:pt idx="359">
                  <c:v>0.83369599999999999</c:v>
                </c:pt>
                <c:pt idx="360">
                  <c:v>0.83370599999999995</c:v>
                </c:pt>
                <c:pt idx="361">
                  <c:v>0.83371499999999998</c:v>
                </c:pt>
                <c:pt idx="362">
                  <c:v>0.83372400000000002</c:v>
                </c:pt>
                <c:pt idx="363">
                  <c:v>0.83373299999999995</c:v>
                </c:pt>
                <c:pt idx="364">
                  <c:v>0.83374099999999995</c:v>
                </c:pt>
                <c:pt idx="365">
                  <c:v>0.83374899999999996</c:v>
                </c:pt>
                <c:pt idx="366">
                  <c:v>0.83375699999999997</c:v>
                </c:pt>
                <c:pt idx="367">
                  <c:v>0.83376399999999995</c:v>
                </c:pt>
                <c:pt idx="368">
                  <c:v>0.83377100000000004</c:v>
                </c:pt>
                <c:pt idx="369">
                  <c:v>0.83377800000000002</c:v>
                </c:pt>
                <c:pt idx="370">
                  <c:v>0.83378399999999997</c:v>
                </c:pt>
                <c:pt idx="371">
                  <c:v>0.83379000000000003</c:v>
                </c:pt>
                <c:pt idx="372">
                  <c:v>0.83379599999999998</c:v>
                </c:pt>
                <c:pt idx="373">
                  <c:v>0.83380100000000001</c:v>
                </c:pt>
                <c:pt idx="374">
                  <c:v>0.83380600000000005</c:v>
                </c:pt>
                <c:pt idx="375">
                  <c:v>0.83381099999999997</c:v>
                </c:pt>
                <c:pt idx="376">
                  <c:v>0.833816</c:v>
                </c:pt>
                <c:pt idx="377">
                  <c:v>0.83382000000000001</c:v>
                </c:pt>
                <c:pt idx="378">
                  <c:v>0.83382500000000004</c:v>
                </c:pt>
                <c:pt idx="379">
                  <c:v>0.83382900000000004</c:v>
                </c:pt>
                <c:pt idx="380">
                  <c:v>0.83383200000000002</c:v>
                </c:pt>
                <c:pt idx="381">
                  <c:v>0.83383600000000002</c:v>
                </c:pt>
                <c:pt idx="382">
                  <c:v>0.833839</c:v>
                </c:pt>
                <c:pt idx="383">
                  <c:v>0.83384199999999997</c:v>
                </c:pt>
                <c:pt idx="384">
                  <c:v>0.83384499999999995</c:v>
                </c:pt>
                <c:pt idx="385">
                  <c:v>0.83384800000000003</c:v>
                </c:pt>
                <c:pt idx="386">
                  <c:v>0.83385100000000001</c:v>
                </c:pt>
                <c:pt idx="387">
                  <c:v>0.83385399999999998</c:v>
                </c:pt>
                <c:pt idx="388">
                  <c:v>0.83385600000000004</c:v>
                </c:pt>
                <c:pt idx="389">
                  <c:v>0.83385900000000002</c:v>
                </c:pt>
                <c:pt idx="390">
                  <c:v>0.83386099999999996</c:v>
                </c:pt>
                <c:pt idx="391">
                  <c:v>0.83386300000000002</c:v>
                </c:pt>
                <c:pt idx="392">
                  <c:v>0.83386499999999997</c:v>
                </c:pt>
                <c:pt idx="393">
                  <c:v>0.83386700000000002</c:v>
                </c:pt>
                <c:pt idx="394">
                  <c:v>0.83386899999999997</c:v>
                </c:pt>
                <c:pt idx="395">
                  <c:v>0.83387100000000003</c:v>
                </c:pt>
                <c:pt idx="396">
                  <c:v>0.83387299999999998</c:v>
                </c:pt>
                <c:pt idx="397">
                  <c:v>0.83387500000000003</c:v>
                </c:pt>
                <c:pt idx="398">
                  <c:v>0.83387599999999995</c:v>
                </c:pt>
                <c:pt idx="399">
                  <c:v>0.83387800000000001</c:v>
                </c:pt>
                <c:pt idx="400">
                  <c:v>0.83387900000000004</c:v>
                </c:pt>
                <c:pt idx="401">
                  <c:v>0.83388099999999998</c:v>
                </c:pt>
                <c:pt idx="402">
                  <c:v>0.83388200000000001</c:v>
                </c:pt>
                <c:pt idx="403">
                  <c:v>0.83388399999999996</c:v>
                </c:pt>
                <c:pt idx="404">
                  <c:v>0.83388499999999999</c:v>
                </c:pt>
                <c:pt idx="405">
                  <c:v>0.83388600000000002</c:v>
                </c:pt>
                <c:pt idx="406">
                  <c:v>0.83388700000000004</c:v>
                </c:pt>
                <c:pt idx="407">
                  <c:v>0.83388799999999996</c:v>
                </c:pt>
                <c:pt idx="408">
                  <c:v>0.83388899999999999</c:v>
                </c:pt>
                <c:pt idx="409">
                  <c:v>0.83389000000000002</c:v>
                </c:pt>
                <c:pt idx="410">
                  <c:v>0.83389100000000005</c:v>
                </c:pt>
                <c:pt idx="411">
                  <c:v>0.83389199999999997</c:v>
                </c:pt>
                <c:pt idx="412">
                  <c:v>0.833893</c:v>
                </c:pt>
                <c:pt idx="413">
                  <c:v>0.83389400000000002</c:v>
                </c:pt>
                <c:pt idx="414">
                  <c:v>0.83389500000000005</c:v>
                </c:pt>
                <c:pt idx="415">
                  <c:v>0.83389599999999997</c:v>
                </c:pt>
                <c:pt idx="416">
                  <c:v>0.83389599999999997</c:v>
                </c:pt>
                <c:pt idx="417">
                  <c:v>0.833897</c:v>
                </c:pt>
                <c:pt idx="418">
                  <c:v>0.833897</c:v>
                </c:pt>
                <c:pt idx="419">
                  <c:v>0.83389800000000003</c:v>
                </c:pt>
                <c:pt idx="420">
                  <c:v>0.83389800000000003</c:v>
                </c:pt>
                <c:pt idx="421">
                  <c:v>0.83389899999999995</c:v>
                </c:pt>
                <c:pt idx="422">
                  <c:v>0.83389899999999995</c:v>
                </c:pt>
                <c:pt idx="423">
                  <c:v>0.83389999999999997</c:v>
                </c:pt>
                <c:pt idx="424">
                  <c:v>0.83389999999999997</c:v>
                </c:pt>
                <c:pt idx="425">
                  <c:v>0.833901</c:v>
                </c:pt>
                <c:pt idx="426">
                  <c:v>0.833901</c:v>
                </c:pt>
                <c:pt idx="427">
                  <c:v>0.833901</c:v>
                </c:pt>
                <c:pt idx="428">
                  <c:v>0.83390200000000003</c:v>
                </c:pt>
                <c:pt idx="429">
                  <c:v>0.83390200000000003</c:v>
                </c:pt>
                <c:pt idx="430">
                  <c:v>0.83390299999999995</c:v>
                </c:pt>
                <c:pt idx="431">
                  <c:v>0.83390299999999995</c:v>
                </c:pt>
                <c:pt idx="432">
                  <c:v>0.83390299999999995</c:v>
                </c:pt>
                <c:pt idx="433">
                  <c:v>0.83390399999999998</c:v>
                </c:pt>
                <c:pt idx="434">
                  <c:v>0.83390399999999998</c:v>
                </c:pt>
                <c:pt idx="435">
                  <c:v>0.83390399999999998</c:v>
                </c:pt>
                <c:pt idx="436">
                  <c:v>0.83390500000000001</c:v>
                </c:pt>
                <c:pt idx="437">
                  <c:v>0.83390500000000001</c:v>
                </c:pt>
                <c:pt idx="438">
                  <c:v>0.83390500000000001</c:v>
                </c:pt>
                <c:pt idx="439">
                  <c:v>0.83390600000000004</c:v>
                </c:pt>
                <c:pt idx="440">
                  <c:v>0.83390600000000004</c:v>
                </c:pt>
                <c:pt idx="441">
                  <c:v>0.83390699999999995</c:v>
                </c:pt>
                <c:pt idx="442">
                  <c:v>0.83390699999999995</c:v>
                </c:pt>
                <c:pt idx="443">
                  <c:v>0.83390699999999995</c:v>
                </c:pt>
                <c:pt idx="444">
                  <c:v>0.83390799999999998</c:v>
                </c:pt>
                <c:pt idx="445">
                  <c:v>0.83390799999999998</c:v>
                </c:pt>
                <c:pt idx="446">
                  <c:v>0.83390900000000001</c:v>
                </c:pt>
                <c:pt idx="447">
                  <c:v>0.83390900000000001</c:v>
                </c:pt>
                <c:pt idx="448">
                  <c:v>0.83390900000000001</c:v>
                </c:pt>
                <c:pt idx="449">
                  <c:v>0.83391000000000004</c:v>
                </c:pt>
                <c:pt idx="450">
                  <c:v>0.83391000000000004</c:v>
                </c:pt>
                <c:pt idx="451">
                  <c:v>0.83391000000000004</c:v>
                </c:pt>
                <c:pt idx="452">
                  <c:v>0.83391000000000004</c:v>
                </c:pt>
                <c:pt idx="453">
                  <c:v>0.83391099999999996</c:v>
                </c:pt>
                <c:pt idx="454">
                  <c:v>0.83391099999999996</c:v>
                </c:pt>
                <c:pt idx="455">
                  <c:v>0.83391099999999996</c:v>
                </c:pt>
                <c:pt idx="456">
                  <c:v>0.83391199999999999</c:v>
                </c:pt>
                <c:pt idx="457">
                  <c:v>0.83391199999999999</c:v>
                </c:pt>
                <c:pt idx="458">
                  <c:v>0.83391199999999999</c:v>
                </c:pt>
                <c:pt idx="459">
                  <c:v>0.83391199999999999</c:v>
                </c:pt>
                <c:pt idx="460">
                  <c:v>0.83391300000000002</c:v>
                </c:pt>
                <c:pt idx="461">
                  <c:v>0.83391300000000002</c:v>
                </c:pt>
                <c:pt idx="462">
                  <c:v>0.83391300000000002</c:v>
                </c:pt>
                <c:pt idx="463">
                  <c:v>0.83391300000000002</c:v>
                </c:pt>
                <c:pt idx="464">
                  <c:v>0.83391400000000004</c:v>
                </c:pt>
                <c:pt idx="465">
                  <c:v>0.83391400000000004</c:v>
                </c:pt>
                <c:pt idx="466">
                  <c:v>0.83391400000000004</c:v>
                </c:pt>
                <c:pt idx="467">
                  <c:v>0.83391400000000004</c:v>
                </c:pt>
                <c:pt idx="468">
                  <c:v>0.83391400000000004</c:v>
                </c:pt>
                <c:pt idx="469">
                  <c:v>0.83391499999999996</c:v>
                </c:pt>
                <c:pt idx="470">
                  <c:v>0.83391499999999996</c:v>
                </c:pt>
                <c:pt idx="471">
                  <c:v>0.83391499999999996</c:v>
                </c:pt>
                <c:pt idx="472">
                  <c:v>0.83391499999999996</c:v>
                </c:pt>
                <c:pt idx="473">
                  <c:v>0.83391499999999996</c:v>
                </c:pt>
                <c:pt idx="474">
                  <c:v>0.83391499999999996</c:v>
                </c:pt>
                <c:pt idx="475">
                  <c:v>0.83391599999999999</c:v>
                </c:pt>
                <c:pt idx="476">
                  <c:v>0.83391599999999999</c:v>
                </c:pt>
                <c:pt idx="477">
                  <c:v>0.83391599999999999</c:v>
                </c:pt>
                <c:pt idx="478">
                  <c:v>0.83391599999999999</c:v>
                </c:pt>
                <c:pt idx="479">
                  <c:v>0.83391599999999999</c:v>
                </c:pt>
                <c:pt idx="480">
                  <c:v>0.83391599999999999</c:v>
                </c:pt>
                <c:pt idx="481">
                  <c:v>0.83391599999999999</c:v>
                </c:pt>
                <c:pt idx="482">
                  <c:v>0.83391700000000002</c:v>
                </c:pt>
                <c:pt idx="483">
                  <c:v>0.83391700000000002</c:v>
                </c:pt>
                <c:pt idx="484">
                  <c:v>0.83391700000000002</c:v>
                </c:pt>
                <c:pt idx="485">
                  <c:v>0.83391700000000002</c:v>
                </c:pt>
                <c:pt idx="486">
                  <c:v>0.83391700000000002</c:v>
                </c:pt>
                <c:pt idx="487">
                  <c:v>0.83391700000000002</c:v>
                </c:pt>
                <c:pt idx="488">
                  <c:v>0.83391700000000002</c:v>
                </c:pt>
                <c:pt idx="489">
                  <c:v>0.83391700000000002</c:v>
                </c:pt>
                <c:pt idx="490">
                  <c:v>0.83391700000000002</c:v>
                </c:pt>
                <c:pt idx="491">
                  <c:v>0.83391700000000002</c:v>
                </c:pt>
                <c:pt idx="492">
                  <c:v>0.83391700000000002</c:v>
                </c:pt>
                <c:pt idx="493">
                  <c:v>0.83391700000000002</c:v>
                </c:pt>
                <c:pt idx="494">
                  <c:v>0.83391700000000002</c:v>
                </c:pt>
                <c:pt idx="495">
                  <c:v>0.83391700000000002</c:v>
                </c:pt>
                <c:pt idx="496">
                  <c:v>0.83391700000000002</c:v>
                </c:pt>
                <c:pt idx="497">
                  <c:v>0.83391700000000002</c:v>
                </c:pt>
                <c:pt idx="498">
                  <c:v>0.83391700000000002</c:v>
                </c:pt>
                <c:pt idx="499">
                  <c:v>0.83391700000000002</c:v>
                </c:pt>
                <c:pt idx="500">
                  <c:v>0.83391700000000002</c:v>
                </c:pt>
                <c:pt idx="501">
                  <c:v>0.83391700000000002</c:v>
                </c:pt>
                <c:pt idx="502">
                  <c:v>0.83391700000000002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611112"/>
        <c:axId val="395611504"/>
      </c:scatterChart>
      <c:valAx>
        <c:axId val="395611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611504"/>
        <c:crosses val="autoZero"/>
        <c:crossBetween val="midCat"/>
      </c:valAx>
      <c:valAx>
        <c:axId val="395611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mass</a:t>
                </a:r>
                <a:r>
                  <a:rPr lang="en-US" baseline="0"/>
                  <a:t> of steam gen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611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superheatedsteam</a:t>
            </a:r>
            <a:r>
              <a:rPr lang="en-US" baseline="0"/>
              <a:t> </a:t>
            </a:r>
            <a:r>
              <a:rPr lang="en-US"/>
              <a:t>out</a:t>
            </a:r>
            <a:r>
              <a:rPr lang="en-US" baseline="0"/>
              <a:t> </a:t>
            </a:r>
            <a:r>
              <a:rPr lang="en-US"/>
              <a:t>Temperature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472498363429122"/>
          <c:y val="0.14343081373874775"/>
          <c:w val="0.82573968620419502"/>
          <c:h val="0.6848570679510723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superheater.superheatedsteam_out.T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Sheet1!$A$2:$A$504</c:f>
              <c:numCache>
                <c:formatCode>General</c:formatCode>
                <c:ptCount val="503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120</c:v>
                </c:pt>
                <c:pt idx="4">
                  <c:v>160</c:v>
                </c:pt>
                <c:pt idx="5">
                  <c:v>200</c:v>
                </c:pt>
                <c:pt idx="6">
                  <c:v>240</c:v>
                </c:pt>
                <c:pt idx="7">
                  <c:v>280</c:v>
                </c:pt>
                <c:pt idx="8">
                  <c:v>320</c:v>
                </c:pt>
                <c:pt idx="9">
                  <c:v>360</c:v>
                </c:pt>
                <c:pt idx="10">
                  <c:v>400</c:v>
                </c:pt>
                <c:pt idx="11">
                  <c:v>440</c:v>
                </c:pt>
                <c:pt idx="12">
                  <c:v>480</c:v>
                </c:pt>
                <c:pt idx="13">
                  <c:v>520</c:v>
                </c:pt>
                <c:pt idx="14">
                  <c:v>560</c:v>
                </c:pt>
                <c:pt idx="15">
                  <c:v>600</c:v>
                </c:pt>
                <c:pt idx="16">
                  <c:v>640</c:v>
                </c:pt>
                <c:pt idx="17">
                  <c:v>680</c:v>
                </c:pt>
                <c:pt idx="18">
                  <c:v>720</c:v>
                </c:pt>
                <c:pt idx="19">
                  <c:v>760</c:v>
                </c:pt>
                <c:pt idx="20">
                  <c:v>800</c:v>
                </c:pt>
                <c:pt idx="21">
                  <c:v>840</c:v>
                </c:pt>
                <c:pt idx="22">
                  <c:v>880</c:v>
                </c:pt>
                <c:pt idx="23">
                  <c:v>920</c:v>
                </c:pt>
                <c:pt idx="24">
                  <c:v>960</c:v>
                </c:pt>
                <c:pt idx="25">
                  <c:v>1000</c:v>
                </c:pt>
                <c:pt idx="26">
                  <c:v>1040</c:v>
                </c:pt>
                <c:pt idx="27">
                  <c:v>1080</c:v>
                </c:pt>
                <c:pt idx="28">
                  <c:v>1120</c:v>
                </c:pt>
                <c:pt idx="29">
                  <c:v>1160</c:v>
                </c:pt>
                <c:pt idx="30">
                  <c:v>1200</c:v>
                </c:pt>
                <c:pt idx="31">
                  <c:v>1240</c:v>
                </c:pt>
                <c:pt idx="32">
                  <c:v>1280</c:v>
                </c:pt>
                <c:pt idx="33">
                  <c:v>1320</c:v>
                </c:pt>
                <c:pt idx="34">
                  <c:v>1360</c:v>
                </c:pt>
                <c:pt idx="35">
                  <c:v>1400</c:v>
                </c:pt>
                <c:pt idx="36">
                  <c:v>1440</c:v>
                </c:pt>
                <c:pt idx="37">
                  <c:v>1480</c:v>
                </c:pt>
                <c:pt idx="38">
                  <c:v>1520</c:v>
                </c:pt>
                <c:pt idx="39">
                  <c:v>1560</c:v>
                </c:pt>
                <c:pt idx="40">
                  <c:v>1600</c:v>
                </c:pt>
                <c:pt idx="41">
                  <c:v>1640</c:v>
                </c:pt>
                <c:pt idx="42">
                  <c:v>1680</c:v>
                </c:pt>
                <c:pt idx="43">
                  <c:v>1720</c:v>
                </c:pt>
                <c:pt idx="44">
                  <c:v>1760</c:v>
                </c:pt>
                <c:pt idx="45">
                  <c:v>1800</c:v>
                </c:pt>
                <c:pt idx="46">
                  <c:v>1840</c:v>
                </c:pt>
                <c:pt idx="47">
                  <c:v>1880</c:v>
                </c:pt>
                <c:pt idx="48">
                  <c:v>1920</c:v>
                </c:pt>
                <c:pt idx="49">
                  <c:v>1960</c:v>
                </c:pt>
                <c:pt idx="50">
                  <c:v>2000</c:v>
                </c:pt>
                <c:pt idx="51">
                  <c:v>2040</c:v>
                </c:pt>
                <c:pt idx="52">
                  <c:v>2080</c:v>
                </c:pt>
                <c:pt idx="53">
                  <c:v>2120</c:v>
                </c:pt>
                <c:pt idx="54">
                  <c:v>2160</c:v>
                </c:pt>
                <c:pt idx="55">
                  <c:v>2200</c:v>
                </c:pt>
                <c:pt idx="56">
                  <c:v>2240</c:v>
                </c:pt>
                <c:pt idx="57">
                  <c:v>2280</c:v>
                </c:pt>
                <c:pt idx="58">
                  <c:v>2320</c:v>
                </c:pt>
                <c:pt idx="59">
                  <c:v>2360</c:v>
                </c:pt>
                <c:pt idx="60">
                  <c:v>2400</c:v>
                </c:pt>
                <c:pt idx="61">
                  <c:v>2440</c:v>
                </c:pt>
                <c:pt idx="62">
                  <c:v>2480</c:v>
                </c:pt>
                <c:pt idx="63">
                  <c:v>2520</c:v>
                </c:pt>
                <c:pt idx="64">
                  <c:v>2560</c:v>
                </c:pt>
                <c:pt idx="65">
                  <c:v>2600</c:v>
                </c:pt>
                <c:pt idx="66">
                  <c:v>2640</c:v>
                </c:pt>
                <c:pt idx="67">
                  <c:v>2680</c:v>
                </c:pt>
                <c:pt idx="68">
                  <c:v>2720</c:v>
                </c:pt>
                <c:pt idx="69">
                  <c:v>2760</c:v>
                </c:pt>
                <c:pt idx="70">
                  <c:v>2800</c:v>
                </c:pt>
                <c:pt idx="71">
                  <c:v>2840</c:v>
                </c:pt>
                <c:pt idx="72">
                  <c:v>2880</c:v>
                </c:pt>
                <c:pt idx="73">
                  <c:v>2920</c:v>
                </c:pt>
                <c:pt idx="74">
                  <c:v>2960</c:v>
                </c:pt>
                <c:pt idx="75">
                  <c:v>3000</c:v>
                </c:pt>
                <c:pt idx="76">
                  <c:v>3040</c:v>
                </c:pt>
                <c:pt idx="77">
                  <c:v>3080</c:v>
                </c:pt>
                <c:pt idx="78">
                  <c:v>3120</c:v>
                </c:pt>
                <c:pt idx="79">
                  <c:v>3160</c:v>
                </c:pt>
                <c:pt idx="80">
                  <c:v>3200</c:v>
                </c:pt>
                <c:pt idx="81">
                  <c:v>3240</c:v>
                </c:pt>
                <c:pt idx="82">
                  <c:v>3280</c:v>
                </c:pt>
                <c:pt idx="83">
                  <c:v>3320</c:v>
                </c:pt>
                <c:pt idx="84">
                  <c:v>3360</c:v>
                </c:pt>
                <c:pt idx="85">
                  <c:v>3400</c:v>
                </c:pt>
                <c:pt idx="86">
                  <c:v>3440</c:v>
                </c:pt>
                <c:pt idx="87">
                  <c:v>3480</c:v>
                </c:pt>
                <c:pt idx="88">
                  <c:v>3520</c:v>
                </c:pt>
                <c:pt idx="89">
                  <c:v>3560</c:v>
                </c:pt>
                <c:pt idx="90">
                  <c:v>3600</c:v>
                </c:pt>
                <c:pt idx="91">
                  <c:v>3640</c:v>
                </c:pt>
                <c:pt idx="92">
                  <c:v>3680</c:v>
                </c:pt>
                <c:pt idx="93">
                  <c:v>3720</c:v>
                </c:pt>
                <c:pt idx="94">
                  <c:v>3760</c:v>
                </c:pt>
                <c:pt idx="95">
                  <c:v>3800</c:v>
                </c:pt>
                <c:pt idx="96">
                  <c:v>3840</c:v>
                </c:pt>
                <c:pt idx="97">
                  <c:v>3880</c:v>
                </c:pt>
                <c:pt idx="98">
                  <c:v>3920</c:v>
                </c:pt>
                <c:pt idx="99">
                  <c:v>3960</c:v>
                </c:pt>
                <c:pt idx="100">
                  <c:v>4000</c:v>
                </c:pt>
                <c:pt idx="101">
                  <c:v>4040</c:v>
                </c:pt>
                <c:pt idx="102">
                  <c:v>4080</c:v>
                </c:pt>
                <c:pt idx="103">
                  <c:v>4120</c:v>
                </c:pt>
                <c:pt idx="104">
                  <c:v>4160</c:v>
                </c:pt>
                <c:pt idx="105">
                  <c:v>4200</c:v>
                </c:pt>
                <c:pt idx="106">
                  <c:v>4240</c:v>
                </c:pt>
                <c:pt idx="107">
                  <c:v>4280</c:v>
                </c:pt>
                <c:pt idx="108">
                  <c:v>4320</c:v>
                </c:pt>
                <c:pt idx="109">
                  <c:v>4360</c:v>
                </c:pt>
                <c:pt idx="110">
                  <c:v>4400</c:v>
                </c:pt>
                <c:pt idx="111">
                  <c:v>4440</c:v>
                </c:pt>
                <c:pt idx="112">
                  <c:v>4480</c:v>
                </c:pt>
                <c:pt idx="113">
                  <c:v>4520</c:v>
                </c:pt>
                <c:pt idx="114">
                  <c:v>4560</c:v>
                </c:pt>
                <c:pt idx="115">
                  <c:v>4600</c:v>
                </c:pt>
                <c:pt idx="116">
                  <c:v>4640</c:v>
                </c:pt>
                <c:pt idx="117">
                  <c:v>4680</c:v>
                </c:pt>
                <c:pt idx="118">
                  <c:v>4720</c:v>
                </c:pt>
                <c:pt idx="119">
                  <c:v>4760</c:v>
                </c:pt>
                <c:pt idx="120">
                  <c:v>4800</c:v>
                </c:pt>
                <c:pt idx="121">
                  <c:v>4840</c:v>
                </c:pt>
                <c:pt idx="122">
                  <c:v>4880</c:v>
                </c:pt>
                <c:pt idx="123">
                  <c:v>4920</c:v>
                </c:pt>
                <c:pt idx="124">
                  <c:v>4960</c:v>
                </c:pt>
                <c:pt idx="125">
                  <c:v>5000</c:v>
                </c:pt>
                <c:pt idx="126">
                  <c:v>5040</c:v>
                </c:pt>
                <c:pt idx="127">
                  <c:v>5080</c:v>
                </c:pt>
                <c:pt idx="128">
                  <c:v>5120</c:v>
                </c:pt>
                <c:pt idx="129">
                  <c:v>5160</c:v>
                </c:pt>
                <c:pt idx="130">
                  <c:v>5200</c:v>
                </c:pt>
                <c:pt idx="131">
                  <c:v>5240</c:v>
                </c:pt>
                <c:pt idx="132">
                  <c:v>5280</c:v>
                </c:pt>
                <c:pt idx="133">
                  <c:v>5320</c:v>
                </c:pt>
                <c:pt idx="134">
                  <c:v>5360</c:v>
                </c:pt>
                <c:pt idx="135">
                  <c:v>5400</c:v>
                </c:pt>
                <c:pt idx="136">
                  <c:v>5440</c:v>
                </c:pt>
                <c:pt idx="137">
                  <c:v>5480</c:v>
                </c:pt>
                <c:pt idx="138">
                  <c:v>5520</c:v>
                </c:pt>
                <c:pt idx="139">
                  <c:v>5560</c:v>
                </c:pt>
                <c:pt idx="140">
                  <c:v>5600</c:v>
                </c:pt>
                <c:pt idx="141">
                  <c:v>5640</c:v>
                </c:pt>
                <c:pt idx="142">
                  <c:v>5680</c:v>
                </c:pt>
                <c:pt idx="143">
                  <c:v>5720</c:v>
                </c:pt>
                <c:pt idx="144">
                  <c:v>5760</c:v>
                </c:pt>
                <c:pt idx="145">
                  <c:v>5800</c:v>
                </c:pt>
                <c:pt idx="146">
                  <c:v>5840</c:v>
                </c:pt>
                <c:pt idx="147">
                  <c:v>5880</c:v>
                </c:pt>
                <c:pt idx="148">
                  <c:v>5920</c:v>
                </c:pt>
                <c:pt idx="149">
                  <c:v>5960</c:v>
                </c:pt>
                <c:pt idx="150">
                  <c:v>6000</c:v>
                </c:pt>
                <c:pt idx="151">
                  <c:v>6040</c:v>
                </c:pt>
                <c:pt idx="152">
                  <c:v>6080</c:v>
                </c:pt>
                <c:pt idx="153">
                  <c:v>6120</c:v>
                </c:pt>
                <c:pt idx="154">
                  <c:v>6160</c:v>
                </c:pt>
                <c:pt idx="155">
                  <c:v>6200</c:v>
                </c:pt>
                <c:pt idx="156">
                  <c:v>6240</c:v>
                </c:pt>
                <c:pt idx="157">
                  <c:v>6280</c:v>
                </c:pt>
                <c:pt idx="158">
                  <c:v>6320</c:v>
                </c:pt>
                <c:pt idx="159">
                  <c:v>6360</c:v>
                </c:pt>
                <c:pt idx="160">
                  <c:v>6400</c:v>
                </c:pt>
                <c:pt idx="161">
                  <c:v>6440</c:v>
                </c:pt>
                <c:pt idx="162">
                  <c:v>6480</c:v>
                </c:pt>
                <c:pt idx="163">
                  <c:v>6520</c:v>
                </c:pt>
                <c:pt idx="164">
                  <c:v>6560</c:v>
                </c:pt>
                <c:pt idx="165">
                  <c:v>6600</c:v>
                </c:pt>
                <c:pt idx="166">
                  <c:v>6640</c:v>
                </c:pt>
                <c:pt idx="167">
                  <c:v>6680</c:v>
                </c:pt>
                <c:pt idx="168">
                  <c:v>6720</c:v>
                </c:pt>
                <c:pt idx="169">
                  <c:v>6760</c:v>
                </c:pt>
                <c:pt idx="170">
                  <c:v>6800</c:v>
                </c:pt>
                <c:pt idx="171">
                  <c:v>6840</c:v>
                </c:pt>
                <c:pt idx="172">
                  <c:v>6880</c:v>
                </c:pt>
                <c:pt idx="173">
                  <c:v>6920</c:v>
                </c:pt>
                <c:pt idx="174">
                  <c:v>6960</c:v>
                </c:pt>
                <c:pt idx="175">
                  <c:v>7000</c:v>
                </c:pt>
                <c:pt idx="176">
                  <c:v>7040</c:v>
                </c:pt>
                <c:pt idx="177">
                  <c:v>7080</c:v>
                </c:pt>
                <c:pt idx="178">
                  <c:v>7120</c:v>
                </c:pt>
                <c:pt idx="179">
                  <c:v>7160</c:v>
                </c:pt>
                <c:pt idx="180">
                  <c:v>7200</c:v>
                </c:pt>
                <c:pt idx="181">
                  <c:v>7240</c:v>
                </c:pt>
                <c:pt idx="182">
                  <c:v>7280</c:v>
                </c:pt>
                <c:pt idx="183">
                  <c:v>7320</c:v>
                </c:pt>
                <c:pt idx="184">
                  <c:v>7360</c:v>
                </c:pt>
                <c:pt idx="185">
                  <c:v>7400</c:v>
                </c:pt>
                <c:pt idx="186">
                  <c:v>7440</c:v>
                </c:pt>
                <c:pt idx="187">
                  <c:v>7480</c:v>
                </c:pt>
                <c:pt idx="188">
                  <c:v>7520</c:v>
                </c:pt>
                <c:pt idx="189">
                  <c:v>7560</c:v>
                </c:pt>
                <c:pt idx="190">
                  <c:v>7600</c:v>
                </c:pt>
                <c:pt idx="191">
                  <c:v>7640</c:v>
                </c:pt>
                <c:pt idx="192">
                  <c:v>7680</c:v>
                </c:pt>
                <c:pt idx="193">
                  <c:v>7720</c:v>
                </c:pt>
                <c:pt idx="194">
                  <c:v>7760</c:v>
                </c:pt>
                <c:pt idx="195">
                  <c:v>7800</c:v>
                </c:pt>
                <c:pt idx="196">
                  <c:v>7840</c:v>
                </c:pt>
                <c:pt idx="197">
                  <c:v>7880</c:v>
                </c:pt>
                <c:pt idx="198">
                  <c:v>7920</c:v>
                </c:pt>
                <c:pt idx="199">
                  <c:v>7960</c:v>
                </c:pt>
                <c:pt idx="200">
                  <c:v>8000</c:v>
                </c:pt>
                <c:pt idx="201">
                  <c:v>8040</c:v>
                </c:pt>
                <c:pt idx="202">
                  <c:v>8080</c:v>
                </c:pt>
                <c:pt idx="203">
                  <c:v>8120</c:v>
                </c:pt>
                <c:pt idx="204">
                  <c:v>8160</c:v>
                </c:pt>
                <c:pt idx="205">
                  <c:v>8200</c:v>
                </c:pt>
                <c:pt idx="206">
                  <c:v>8240</c:v>
                </c:pt>
                <c:pt idx="207">
                  <c:v>8280</c:v>
                </c:pt>
                <c:pt idx="208">
                  <c:v>8320</c:v>
                </c:pt>
                <c:pt idx="209">
                  <c:v>8360</c:v>
                </c:pt>
                <c:pt idx="210">
                  <c:v>8400</c:v>
                </c:pt>
                <c:pt idx="211">
                  <c:v>8440</c:v>
                </c:pt>
                <c:pt idx="212">
                  <c:v>8480</c:v>
                </c:pt>
                <c:pt idx="213">
                  <c:v>8520</c:v>
                </c:pt>
                <c:pt idx="214">
                  <c:v>8560</c:v>
                </c:pt>
                <c:pt idx="215">
                  <c:v>8600</c:v>
                </c:pt>
                <c:pt idx="216">
                  <c:v>8640</c:v>
                </c:pt>
                <c:pt idx="217">
                  <c:v>8680</c:v>
                </c:pt>
                <c:pt idx="218">
                  <c:v>8720</c:v>
                </c:pt>
                <c:pt idx="219">
                  <c:v>8760</c:v>
                </c:pt>
                <c:pt idx="220">
                  <c:v>8800</c:v>
                </c:pt>
                <c:pt idx="221">
                  <c:v>8840</c:v>
                </c:pt>
                <c:pt idx="222">
                  <c:v>8880</c:v>
                </c:pt>
                <c:pt idx="223">
                  <c:v>8920</c:v>
                </c:pt>
                <c:pt idx="224">
                  <c:v>8960</c:v>
                </c:pt>
                <c:pt idx="225">
                  <c:v>9000</c:v>
                </c:pt>
                <c:pt idx="226">
                  <c:v>9040</c:v>
                </c:pt>
                <c:pt idx="227">
                  <c:v>9080</c:v>
                </c:pt>
                <c:pt idx="228">
                  <c:v>9120</c:v>
                </c:pt>
                <c:pt idx="229">
                  <c:v>9160</c:v>
                </c:pt>
                <c:pt idx="230">
                  <c:v>9200</c:v>
                </c:pt>
                <c:pt idx="231">
                  <c:v>9240</c:v>
                </c:pt>
                <c:pt idx="232">
                  <c:v>9280</c:v>
                </c:pt>
                <c:pt idx="233">
                  <c:v>9320</c:v>
                </c:pt>
                <c:pt idx="234">
                  <c:v>9360</c:v>
                </c:pt>
                <c:pt idx="235">
                  <c:v>9400</c:v>
                </c:pt>
                <c:pt idx="236">
                  <c:v>9440</c:v>
                </c:pt>
                <c:pt idx="237">
                  <c:v>9480</c:v>
                </c:pt>
                <c:pt idx="238">
                  <c:v>9520</c:v>
                </c:pt>
                <c:pt idx="239">
                  <c:v>9560</c:v>
                </c:pt>
                <c:pt idx="240">
                  <c:v>9600</c:v>
                </c:pt>
                <c:pt idx="241">
                  <c:v>9640</c:v>
                </c:pt>
                <c:pt idx="242">
                  <c:v>9680</c:v>
                </c:pt>
                <c:pt idx="243">
                  <c:v>9720</c:v>
                </c:pt>
                <c:pt idx="244">
                  <c:v>9760</c:v>
                </c:pt>
                <c:pt idx="245">
                  <c:v>9800</c:v>
                </c:pt>
                <c:pt idx="246">
                  <c:v>9840</c:v>
                </c:pt>
                <c:pt idx="247">
                  <c:v>9880</c:v>
                </c:pt>
                <c:pt idx="248">
                  <c:v>9920</c:v>
                </c:pt>
                <c:pt idx="249">
                  <c:v>9960</c:v>
                </c:pt>
                <c:pt idx="250">
                  <c:v>10000</c:v>
                </c:pt>
                <c:pt idx="251">
                  <c:v>10000</c:v>
                </c:pt>
                <c:pt idx="252">
                  <c:v>10040</c:v>
                </c:pt>
                <c:pt idx="253">
                  <c:v>10080</c:v>
                </c:pt>
                <c:pt idx="254">
                  <c:v>10120</c:v>
                </c:pt>
                <c:pt idx="255">
                  <c:v>10160</c:v>
                </c:pt>
                <c:pt idx="256">
                  <c:v>10200</c:v>
                </c:pt>
                <c:pt idx="257">
                  <c:v>10240</c:v>
                </c:pt>
                <c:pt idx="258">
                  <c:v>10280</c:v>
                </c:pt>
                <c:pt idx="259">
                  <c:v>10320</c:v>
                </c:pt>
                <c:pt idx="260">
                  <c:v>10360</c:v>
                </c:pt>
                <c:pt idx="261">
                  <c:v>10400</c:v>
                </c:pt>
                <c:pt idx="262">
                  <c:v>10440</c:v>
                </c:pt>
                <c:pt idx="263">
                  <c:v>10480</c:v>
                </c:pt>
                <c:pt idx="264">
                  <c:v>10520</c:v>
                </c:pt>
                <c:pt idx="265">
                  <c:v>10560</c:v>
                </c:pt>
                <c:pt idx="266">
                  <c:v>10600</c:v>
                </c:pt>
                <c:pt idx="267">
                  <c:v>10640</c:v>
                </c:pt>
                <c:pt idx="268">
                  <c:v>10680</c:v>
                </c:pt>
                <c:pt idx="269">
                  <c:v>10720</c:v>
                </c:pt>
                <c:pt idx="270">
                  <c:v>10760</c:v>
                </c:pt>
                <c:pt idx="271">
                  <c:v>10800</c:v>
                </c:pt>
                <c:pt idx="272">
                  <c:v>10840</c:v>
                </c:pt>
                <c:pt idx="273">
                  <c:v>10880</c:v>
                </c:pt>
                <c:pt idx="274">
                  <c:v>10920</c:v>
                </c:pt>
                <c:pt idx="275">
                  <c:v>10960</c:v>
                </c:pt>
                <c:pt idx="276">
                  <c:v>11000</c:v>
                </c:pt>
                <c:pt idx="277">
                  <c:v>11040</c:v>
                </c:pt>
                <c:pt idx="278">
                  <c:v>11080</c:v>
                </c:pt>
                <c:pt idx="279">
                  <c:v>11120</c:v>
                </c:pt>
                <c:pt idx="280">
                  <c:v>11160</c:v>
                </c:pt>
                <c:pt idx="281">
                  <c:v>11200</c:v>
                </c:pt>
                <c:pt idx="282">
                  <c:v>11240</c:v>
                </c:pt>
                <c:pt idx="283">
                  <c:v>11280</c:v>
                </c:pt>
                <c:pt idx="284">
                  <c:v>11320</c:v>
                </c:pt>
                <c:pt idx="285">
                  <c:v>11360</c:v>
                </c:pt>
                <c:pt idx="286">
                  <c:v>11400</c:v>
                </c:pt>
                <c:pt idx="287">
                  <c:v>11440</c:v>
                </c:pt>
                <c:pt idx="288">
                  <c:v>11480</c:v>
                </c:pt>
                <c:pt idx="289">
                  <c:v>11520</c:v>
                </c:pt>
                <c:pt idx="290">
                  <c:v>11560</c:v>
                </c:pt>
                <c:pt idx="291">
                  <c:v>11600</c:v>
                </c:pt>
                <c:pt idx="292">
                  <c:v>11640</c:v>
                </c:pt>
                <c:pt idx="293">
                  <c:v>11680</c:v>
                </c:pt>
                <c:pt idx="294">
                  <c:v>11720</c:v>
                </c:pt>
                <c:pt idx="295">
                  <c:v>11760</c:v>
                </c:pt>
                <c:pt idx="296">
                  <c:v>11800</c:v>
                </c:pt>
                <c:pt idx="297">
                  <c:v>11840</c:v>
                </c:pt>
                <c:pt idx="298">
                  <c:v>11880</c:v>
                </c:pt>
                <c:pt idx="299">
                  <c:v>11920</c:v>
                </c:pt>
                <c:pt idx="300">
                  <c:v>11960</c:v>
                </c:pt>
                <c:pt idx="301">
                  <c:v>12000</c:v>
                </c:pt>
                <c:pt idx="302">
                  <c:v>12040</c:v>
                </c:pt>
                <c:pt idx="303">
                  <c:v>12080</c:v>
                </c:pt>
                <c:pt idx="304">
                  <c:v>12120</c:v>
                </c:pt>
                <c:pt idx="305">
                  <c:v>12160</c:v>
                </c:pt>
                <c:pt idx="306">
                  <c:v>12200</c:v>
                </c:pt>
                <c:pt idx="307">
                  <c:v>12240</c:v>
                </c:pt>
                <c:pt idx="308">
                  <c:v>12280</c:v>
                </c:pt>
                <c:pt idx="309">
                  <c:v>12320</c:v>
                </c:pt>
                <c:pt idx="310">
                  <c:v>12360</c:v>
                </c:pt>
                <c:pt idx="311">
                  <c:v>12400</c:v>
                </c:pt>
                <c:pt idx="312">
                  <c:v>12440</c:v>
                </c:pt>
                <c:pt idx="313">
                  <c:v>12480</c:v>
                </c:pt>
                <c:pt idx="314">
                  <c:v>12520</c:v>
                </c:pt>
                <c:pt idx="315">
                  <c:v>12560</c:v>
                </c:pt>
                <c:pt idx="316">
                  <c:v>12600</c:v>
                </c:pt>
                <c:pt idx="317">
                  <c:v>12640</c:v>
                </c:pt>
                <c:pt idx="318">
                  <c:v>12680</c:v>
                </c:pt>
                <c:pt idx="319">
                  <c:v>12720</c:v>
                </c:pt>
                <c:pt idx="320">
                  <c:v>12760</c:v>
                </c:pt>
                <c:pt idx="321">
                  <c:v>12800</c:v>
                </c:pt>
                <c:pt idx="322">
                  <c:v>12840</c:v>
                </c:pt>
                <c:pt idx="323">
                  <c:v>12880</c:v>
                </c:pt>
                <c:pt idx="324">
                  <c:v>12920</c:v>
                </c:pt>
                <c:pt idx="325">
                  <c:v>12960</c:v>
                </c:pt>
                <c:pt idx="326">
                  <c:v>13000</c:v>
                </c:pt>
                <c:pt idx="327">
                  <c:v>13040</c:v>
                </c:pt>
                <c:pt idx="328">
                  <c:v>13080</c:v>
                </c:pt>
                <c:pt idx="329">
                  <c:v>13120</c:v>
                </c:pt>
                <c:pt idx="330">
                  <c:v>13160</c:v>
                </c:pt>
                <c:pt idx="331">
                  <c:v>13200</c:v>
                </c:pt>
                <c:pt idx="332">
                  <c:v>13240</c:v>
                </c:pt>
                <c:pt idx="333">
                  <c:v>13280</c:v>
                </c:pt>
                <c:pt idx="334">
                  <c:v>13320</c:v>
                </c:pt>
                <c:pt idx="335">
                  <c:v>13360</c:v>
                </c:pt>
                <c:pt idx="336">
                  <c:v>13400</c:v>
                </c:pt>
                <c:pt idx="337">
                  <c:v>13440</c:v>
                </c:pt>
                <c:pt idx="338">
                  <c:v>13480</c:v>
                </c:pt>
                <c:pt idx="339">
                  <c:v>13520</c:v>
                </c:pt>
                <c:pt idx="340">
                  <c:v>13560</c:v>
                </c:pt>
                <c:pt idx="341">
                  <c:v>13600</c:v>
                </c:pt>
                <c:pt idx="342">
                  <c:v>13640</c:v>
                </c:pt>
                <c:pt idx="343">
                  <c:v>13680</c:v>
                </c:pt>
                <c:pt idx="344">
                  <c:v>13720</c:v>
                </c:pt>
                <c:pt idx="345">
                  <c:v>13760</c:v>
                </c:pt>
                <c:pt idx="346">
                  <c:v>13800</c:v>
                </c:pt>
                <c:pt idx="347">
                  <c:v>13840</c:v>
                </c:pt>
                <c:pt idx="348">
                  <c:v>13880</c:v>
                </c:pt>
                <c:pt idx="349">
                  <c:v>13920</c:v>
                </c:pt>
                <c:pt idx="350">
                  <c:v>13960</c:v>
                </c:pt>
                <c:pt idx="351">
                  <c:v>14000</c:v>
                </c:pt>
                <c:pt idx="352">
                  <c:v>14040</c:v>
                </c:pt>
                <c:pt idx="353">
                  <c:v>14080</c:v>
                </c:pt>
                <c:pt idx="354">
                  <c:v>14120</c:v>
                </c:pt>
                <c:pt idx="355">
                  <c:v>14160</c:v>
                </c:pt>
                <c:pt idx="356">
                  <c:v>14200</c:v>
                </c:pt>
                <c:pt idx="357">
                  <c:v>14240</c:v>
                </c:pt>
                <c:pt idx="358">
                  <c:v>14280</c:v>
                </c:pt>
                <c:pt idx="359">
                  <c:v>14320</c:v>
                </c:pt>
                <c:pt idx="360">
                  <c:v>14360</c:v>
                </c:pt>
                <c:pt idx="361">
                  <c:v>14400</c:v>
                </c:pt>
                <c:pt idx="362">
                  <c:v>14440</c:v>
                </c:pt>
                <c:pt idx="363">
                  <c:v>14480</c:v>
                </c:pt>
                <c:pt idx="364">
                  <c:v>14520</c:v>
                </c:pt>
                <c:pt idx="365">
                  <c:v>14560</c:v>
                </c:pt>
                <c:pt idx="366">
                  <c:v>14600</c:v>
                </c:pt>
                <c:pt idx="367">
                  <c:v>14640</c:v>
                </c:pt>
                <c:pt idx="368">
                  <c:v>14680</c:v>
                </c:pt>
                <c:pt idx="369">
                  <c:v>14720</c:v>
                </c:pt>
                <c:pt idx="370">
                  <c:v>14760</c:v>
                </c:pt>
                <c:pt idx="371">
                  <c:v>14800</c:v>
                </c:pt>
                <c:pt idx="372">
                  <c:v>14840</c:v>
                </c:pt>
                <c:pt idx="373">
                  <c:v>14880</c:v>
                </c:pt>
                <c:pt idx="374">
                  <c:v>14920</c:v>
                </c:pt>
                <c:pt idx="375">
                  <c:v>14960</c:v>
                </c:pt>
                <c:pt idx="376">
                  <c:v>15000</c:v>
                </c:pt>
                <c:pt idx="377">
                  <c:v>15040</c:v>
                </c:pt>
                <c:pt idx="378">
                  <c:v>15080</c:v>
                </c:pt>
                <c:pt idx="379">
                  <c:v>15120</c:v>
                </c:pt>
                <c:pt idx="380">
                  <c:v>15160</c:v>
                </c:pt>
                <c:pt idx="381">
                  <c:v>15200</c:v>
                </c:pt>
                <c:pt idx="382">
                  <c:v>15240</c:v>
                </c:pt>
                <c:pt idx="383">
                  <c:v>15280</c:v>
                </c:pt>
                <c:pt idx="384">
                  <c:v>15320</c:v>
                </c:pt>
                <c:pt idx="385">
                  <c:v>15360</c:v>
                </c:pt>
                <c:pt idx="386">
                  <c:v>15400</c:v>
                </c:pt>
                <c:pt idx="387">
                  <c:v>15440</c:v>
                </c:pt>
                <c:pt idx="388">
                  <c:v>15480</c:v>
                </c:pt>
                <c:pt idx="389">
                  <c:v>15520</c:v>
                </c:pt>
                <c:pt idx="390">
                  <c:v>15560</c:v>
                </c:pt>
                <c:pt idx="391">
                  <c:v>15600</c:v>
                </c:pt>
                <c:pt idx="392">
                  <c:v>15640</c:v>
                </c:pt>
                <c:pt idx="393">
                  <c:v>15680</c:v>
                </c:pt>
                <c:pt idx="394">
                  <c:v>15720</c:v>
                </c:pt>
                <c:pt idx="395">
                  <c:v>15760</c:v>
                </c:pt>
                <c:pt idx="396">
                  <c:v>15800</c:v>
                </c:pt>
                <c:pt idx="397">
                  <c:v>15840</c:v>
                </c:pt>
                <c:pt idx="398">
                  <c:v>15880</c:v>
                </c:pt>
                <c:pt idx="399">
                  <c:v>15920</c:v>
                </c:pt>
                <c:pt idx="400">
                  <c:v>15960</c:v>
                </c:pt>
                <c:pt idx="401">
                  <c:v>16000</c:v>
                </c:pt>
                <c:pt idx="402">
                  <c:v>16040</c:v>
                </c:pt>
                <c:pt idx="403">
                  <c:v>16080</c:v>
                </c:pt>
                <c:pt idx="404">
                  <c:v>16120</c:v>
                </c:pt>
                <c:pt idx="405">
                  <c:v>16160</c:v>
                </c:pt>
                <c:pt idx="406">
                  <c:v>16200</c:v>
                </c:pt>
                <c:pt idx="407">
                  <c:v>16240</c:v>
                </c:pt>
                <c:pt idx="408">
                  <c:v>16280</c:v>
                </c:pt>
                <c:pt idx="409">
                  <c:v>16320</c:v>
                </c:pt>
                <c:pt idx="410">
                  <c:v>16360</c:v>
                </c:pt>
                <c:pt idx="411">
                  <c:v>16400</c:v>
                </c:pt>
                <c:pt idx="412">
                  <c:v>16440</c:v>
                </c:pt>
                <c:pt idx="413">
                  <c:v>16480</c:v>
                </c:pt>
                <c:pt idx="414">
                  <c:v>16520</c:v>
                </c:pt>
                <c:pt idx="415">
                  <c:v>16560</c:v>
                </c:pt>
                <c:pt idx="416">
                  <c:v>16600</c:v>
                </c:pt>
                <c:pt idx="417">
                  <c:v>16640</c:v>
                </c:pt>
                <c:pt idx="418">
                  <c:v>16680</c:v>
                </c:pt>
                <c:pt idx="419">
                  <c:v>16720</c:v>
                </c:pt>
                <c:pt idx="420">
                  <c:v>16760</c:v>
                </c:pt>
                <c:pt idx="421">
                  <c:v>16800</c:v>
                </c:pt>
                <c:pt idx="422">
                  <c:v>16840</c:v>
                </c:pt>
                <c:pt idx="423">
                  <c:v>16880</c:v>
                </c:pt>
                <c:pt idx="424">
                  <c:v>16920</c:v>
                </c:pt>
                <c:pt idx="425">
                  <c:v>16960</c:v>
                </c:pt>
                <c:pt idx="426">
                  <c:v>17000</c:v>
                </c:pt>
                <c:pt idx="427">
                  <c:v>17040</c:v>
                </c:pt>
                <c:pt idx="428">
                  <c:v>17080</c:v>
                </c:pt>
                <c:pt idx="429">
                  <c:v>17120</c:v>
                </c:pt>
                <c:pt idx="430">
                  <c:v>17160</c:v>
                </c:pt>
                <c:pt idx="431">
                  <c:v>17200</c:v>
                </c:pt>
                <c:pt idx="432">
                  <c:v>17240</c:v>
                </c:pt>
                <c:pt idx="433">
                  <c:v>17280</c:v>
                </c:pt>
                <c:pt idx="434">
                  <c:v>17320</c:v>
                </c:pt>
                <c:pt idx="435">
                  <c:v>17360</c:v>
                </c:pt>
                <c:pt idx="436">
                  <c:v>17400</c:v>
                </c:pt>
                <c:pt idx="437">
                  <c:v>17440</c:v>
                </c:pt>
                <c:pt idx="438">
                  <c:v>17480</c:v>
                </c:pt>
                <c:pt idx="439">
                  <c:v>17520</c:v>
                </c:pt>
                <c:pt idx="440">
                  <c:v>17560</c:v>
                </c:pt>
                <c:pt idx="441">
                  <c:v>17600</c:v>
                </c:pt>
                <c:pt idx="442">
                  <c:v>17640</c:v>
                </c:pt>
                <c:pt idx="443">
                  <c:v>17680</c:v>
                </c:pt>
                <c:pt idx="444">
                  <c:v>17720</c:v>
                </c:pt>
                <c:pt idx="445">
                  <c:v>17760</c:v>
                </c:pt>
                <c:pt idx="446">
                  <c:v>17800</c:v>
                </c:pt>
                <c:pt idx="447">
                  <c:v>17840</c:v>
                </c:pt>
                <c:pt idx="448">
                  <c:v>17880</c:v>
                </c:pt>
                <c:pt idx="449">
                  <c:v>17920</c:v>
                </c:pt>
                <c:pt idx="450">
                  <c:v>17960</c:v>
                </c:pt>
                <c:pt idx="451">
                  <c:v>18000</c:v>
                </c:pt>
                <c:pt idx="452">
                  <c:v>18040</c:v>
                </c:pt>
                <c:pt idx="453">
                  <c:v>18080</c:v>
                </c:pt>
                <c:pt idx="454">
                  <c:v>18120</c:v>
                </c:pt>
                <c:pt idx="455">
                  <c:v>18160</c:v>
                </c:pt>
                <c:pt idx="456">
                  <c:v>18200</c:v>
                </c:pt>
                <c:pt idx="457">
                  <c:v>18240</c:v>
                </c:pt>
                <c:pt idx="458">
                  <c:v>18280</c:v>
                </c:pt>
                <c:pt idx="459">
                  <c:v>18320</c:v>
                </c:pt>
                <c:pt idx="460">
                  <c:v>18360</c:v>
                </c:pt>
                <c:pt idx="461">
                  <c:v>18400</c:v>
                </c:pt>
                <c:pt idx="462">
                  <c:v>18440</c:v>
                </c:pt>
                <c:pt idx="463">
                  <c:v>18480</c:v>
                </c:pt>
                <c:pt idx="464">
                  <c:v>18520</c:v>
                </c:pt>
                <c:pt idx="465">
                  <c:v>18560</c:v>
                </c:pt>
                <c:pt idx="466">
                  <c:v>18600</c:v>
                </c:pt>
                <c:pt idx="467">
                  <c:v>18640</c:v>
                </c:pt>
                <c:pt idx="468">
                  <c:v>18680</c:v>
                </c:pt>
                <c:pt idx="469">
                  <c:v>18720</c:v>
                </c:pt>
                <c:pt idx="470">
                  <c:v>18760</c:v>
                </c:pt>
                <c:pt idx="471">
                  <c:v>18800</c:v>
                </c:pt>
                <c:pt idx="472">
                  <c:v>18840</c:v>
                </c:pt>
                <c:pt idx="473">
                  <c:v>18880</c:v>
                </c:pt>
                <c:pt idx="474">
                  <c:v>18920</c:v>
                </c:pt>
                <c:pt idx="475">
                  <c:v>18960</c:v>
                </c:pt>
                <c:pt idx="476">
                  <c:v>19000</c:v>
                </c:pt>
                <c:pt idx="477">
                  <c:v>19040</c:v>
                </c:pt>
                <c:pt idx="478">
                  <c:v>19080</c:v>
                </c:pt>
                <c:pt idx="479">
                  <c:v>19120</c:v>
                </c:pt>
                <c:pt idx="480">
                  <c:v>19160</c:v>
                </c:pt>
                <c:pt idx="481">
                  <c:v>19200</c:v>
                </c:pt>
                <c:pt idx="482">
                  <c:v>19240</c:v>
                </c:pt>
                <c:pt idx="483">
                  <c:v>19280</c:v>
                </c:pt>
                <c:pt idx="484">
                  <c:v>19320</c:v>
                </c:pt>
                <c:pt idx="485">
                  <c:v>19360</c:v>
                </c:pt>
                <c:pt idx="486">
                  <c:v>19400</c:v>
                </c:pt>
                <c:pt idx="487">
                  <c:v>19440</c:v>
                </c:pt>
                <c:pt idx="488">
                  <c:v>19480</c:v>
                </c:pt>
                <c:pt idx="489">
                  <c:v>19520</c:v>
                </c:pt>
                <c:pt idx="490">
                  <c:v>19560</c:v>
                </c:pt>
                <c:pt idx="491">
                  <c:v>19600</c:v>
                </c:pt>
                <c:pt idx="492">
                  <c:v>19640</c:v>
                </c:pt>
                <c:pt idx="493">
                  <c:v>19680</c:v>
                </c:pt>
                <c:pt idx="494">
                  <c:v>19720</c:v>
                </c:pt>
                <c:pt idx="495">
                  <c:v>19760</c:v>
                </c:pt>
                <c:pt idx="496">
                  <c:v>19800</c:v>
                </c:pt>
                <c:pt idx="497">
                  <c:v>19840</c:v>
                </c:pt>
                <c:pt idx="498">
                  <c:v>19880</c:v>
                </c:pt>
                <c:pt idx="499">
                  <c:v>19920</c:v>
                </c:pt>
                <c:pt idx="500">
                  <c:v>19960</c:v>
                </c:pt>
                <c:pt idx="501">
                  <c:v>20000</c:v>
                </c:pt>
                <c:pt idx="502">
                  <c:v>20000</c:v>
                </c:pt>
              </c:numCache>
            </c:numRef>
          </c:xVal>
          <c:yVal>
            <c:numRef>
              <c:f>Sheet1!$B$2:$B$504</c:f>
              <c:numCache>
                <c:formatCode>General</c:formatCode>
                <c:ptCount val="503"/>
                <c:pt idx="0">
                  <c:v>303</c:v>
                </c:pt>
                <c:pt idx="1">
                  <c:v>701.41700000000003</c:v>
                </c:pt>
                <c:pt idx="2">
                  <c:v>746.12400000000002</c:v>
                </c:pt>
                <c:pt idx="3">
                  <c:v>781.23299999999995</c:v>
                </c:pt>
                <c:pt idx="4">
                  <c:v>809.38099999999997</c:v>
                </c:pt>
                <c:pt idx="5">
                  <c:v>832.30799999999999</c:v>
                </c:pt>
                <c:pt idx="6">
                  <c:v>851.31799999999998</c:v>
                </c:pt>
                <c:pt idx="7">
                  <c:v>867.30100000000004</c:v>
                </c:pt>
                <c:pt idx="8">
                  <c:v>880.98299999999995</c:v>
                </c:pt>
                <c:pt idx="9">
                  <c:v>892.83600000000001</c:v>
                </c:pt>
                <c:pt idx="10">
                  <c:v>903.21500000000003</c:v>
                </c:pt>
                <c:pt idx="11">
                  <c:v>912.37199999999996</c:v>
                </c:pt>
                <c:pt idx="12">
                  <c:v>920.49699999999996</c:v>
                </c:pt>
                <c:pt idx="13">
                  <c:v>927.73800000000006</c:v>
                </c:pt>
                <c:pt idx="14">
                  <c:v>934.21400000000006</c:v>
                </c:pt>
                <c:pt idx="15">
                  <c:v>940.02200000000005</c:v>
                </c:pt>
                <c:pt idx="16">
                  <c:v>945.24699999999996</c:v>
                </c:pt>
                <c:pt idx="17">
                  <c:v>949.95699999999999</c:v>
                </c:pt>
                <c:pt idx="18">
                  <c:v>954.21500000000003</c:v>
                </c:pt>
                <c:pt idx="19">
                  <c:v>958.07399999999996</c:v>
                </c:pt>
                <c:pt idx="20">
                  <c:v>961.57899999999995</c:v>
                </c:pt>
                <c:pt idx="21">
                  <c:v>964.77</c:v>
                </c:pt>
                <c:pt idx="22">
                  <c:v>967.68</c:v>
                </c:pt>
                <c:pt idx="23">
                  <c:v>970.33900000000006</c:v>
                </c:pt>
                <c:pt idx="24">
                  <c:v>972.774</c:v>
                </c:pt>
                <c:pt idx="25">
                  <c:v>975.00699999999995</c:v>
                </c:pt>
                <c:pt idx="26">
                  <c:v>977.06</c:v>
                </c:pt>
                <c:pt idx="27">
                  <c:v>978.94899999999996</c:v>
                </c:pt>
                <c:pt idx="28">
                  <c:v>980.69</c:v>
                </c:pt>
                <c:pt idx="29">
                  <c:v>982.29700000000003</c:v>
                </c:pt>
                <c:pt idx="30">
                  <c:v>983.78499999999997</c:v>
                </c:pt>
                <c:pt idx="31">
                  <c:v>985.16099999999994</c:v>
                </c:pt>
                <c:pt idx="32">
                  <c:v>986.43499999999995</c:v>
                </c:pt>
                <c:pt idx="33">
                  <c:v>987.62099999999998</c:v>
                </c:pt>
                <c:pt idx="34">
                  <c:v>988.72199999999998</c:v>
                </c:pt>
                <c:pt idx="35">
                  <c:v>989.74599999999998</c:v>
                </c:pt>
                <c:pt idx="36">
                  <c:v>990.69899999999996</c:v>
                </c:pt>
                <c:pt idx="37">
                  <c:v>991.58900000000006</c:v>
                </c:pt>
                <c:pt idx="38">
                  <c:v>992.42</c:v>
                </c:pt>
                <c:pt idx="39">
                  <c:v>993.19399999999996</c:v>
                </c:pt>
                <c:pt idx="40">
                  <c:v>993.91899999999998</c:v>
                </c:pt>
                <c:pt idx="41">
                  <c:v>994.59900000000005</c:v>
                </c:pt>
                <c:pt idx="42">
                  <c:v>995.23500000000001</c:v>
                </c:pt>
                <c:pt idx="43">
                  <c:v>995.83100000000002</c:v>
                </c:pt>
                <c:pt idx="44">
                  <c:v>996.39099999999996</c:v>
                </c:pt>
                <c:pt idx="45">
                  <c:v>996.91700000000003</c:v>
                </c:pt>
                <c:pt idx="46">
                  <c:v>997.41099999999994</c:v>
                </c:pt>
                <c:pt idx="47">
                  <c:v>997.875</c:v>
                </c:pt>
                <c:pt idx="48">
                  <c:v>998.31299999999999</c:v>
                </c:pt>
                <c:pt idx="49">
                  <c:v>998.72500000000002</c:v>
                </c:pt>
                <c:pt idx="50">
                  <c:v>999.11300000000006</c:v>
                </c:pt>
                <c:pt idx="51">
                  <c:v>999.47900000000004</c:v>
                </c:pt>
                <c:pt idx="52">
                  <c:v>999.82500000000005</c:v>
                </c:pt>
                <c:pt idx="53">
                  <c:v>1000.15</c:v>
                </c:pt>
                <c:pt idx="54">
                  <c:v>1000.46</c:v>
                </c:pt>
                <c:pt idx="55">
                  <c:v>1000.75</c:v>
                </c:pt>
                <c:pt idx="56">
                  <c:v>1001.02</c:v>
                </c:pt>
                <c:pt idx="57">
                  <c:v>1001.28</c:v>
                </c:pt>
                <c:pt idx="58">
                  <c:v>1001.53</c:v>
                </c:pt>
                <c:pt idx="59">
                  <c:v>1001.76</c:v>
                </c:pt>
                <c:pt idx="60">
                  <c:v>1001.98</c:v>
                </c:pt>
                <c:pt idx="61">
                  <c:v>1002.19</c:v>
                </c:pt>
                <c:pt idx="62">
                  <c:v>1002.39</c:v>
                </c:pt>
                <c:pt idx="63">
                  <c:v>1002.58</c:v>
                </c:pt>
                <c:pt idx="64">
                  <c:v>1002.75</c:v>
                </c:pt>
                <c:pt idx="65">
                  <c:v>1002.92</c:v>
                </c:pt>
                <c:pt idx="66">
                  <c:v>1003.08</c:v>
                </c:pt>
                <c:pt idx="67">
                  <c:v>1003.24</c:v>
                </c:pt>
                <c:pt idx="68">
                  <c:v>1003.38</c:v>
                </c:pt>
                <c:pt idx="69">
                  <c:v>1003.52</c:v>
                </c:pt>
                <c:pt idx="70">
                  <c:v>1003.65</c:v>
                </c:pt>
                <c:pt idx="71">
                  <c:v>1003.77</c:v>
                </c:pt>
                <c:pt idx="72">
                  <c:v>1003.89</c:v>
                </c:pt>
                <c:pt idx="73">
                  <c:v>1004</c:v>
                </c:pt>
                <c:pt idx="74">
                  <c:v>1004.11</c:v>
                </c:pt>
                <c:pt idx="75">
                  <c:v>1004.21</c:v>
                </c:pt>
                <c:pt idx="76">
                  <c:v>1004.31</c:v>
                </c:pt>
                <c:pt idx="77">
                  <c:v>1004.4</c:v>
                </c:pt>
                <c:pt idx="78">
                  <c:v>1004.48</c:v>
                </c:pt>
                <c:pt idx="79">
                  <c:v>1004.57</c:v>
                </c:pt>
                <c:pt idx="80">
                  <c:v>1004.65</c:v>
                </c:pt>
                <c:pt idx="81">
                  <c:v>1004.72</c:v>
                </c:pt>
                <c:pt idx="82">
                  <c:v>1004.79</c:v>
                </c:pt>
                <c:pt idx="83">
                  <c:v>1004.86</c:v>
                </c:pt>
                <c:pt idx="84">
                  <c:v>1004.93</c:v>
                </c:pt>
                <c:pt idx="85">
                  <c:v>1004.99</c:v>
                </c:pt>
                <c:pt idx="86">
                  <c:v>1005.05</c:v>
                </c:pt>
                <c:pt idx="87">
                  <c:v>1005.1</c:v>
                </c:pt>
                <c:pt idx="88">
                  <c:v>1005.16</c:v>
                </c:pt>
                <c:pt idx="89">
                  <c:v>1005.21</c:v>
                </c:pt>
                <c:pt idx="90">
                  <c:v>1005.26</c:v>
                </c:pt>
                <c:pt idx="91">
                  <c:v>1005.3</c:v>
                </c:pt>
                <c:pt idx="92">
                  <c:v>1005.35</c:v>
                </c:pt>
                <c:pt idx="93">
                  <c:v>1005.39</c:v>
                </c:pt>
                <c:pt idx="94">
                  <c:v>1005.43</c:v>
                </c:pt>
                <c:pt idx="95">
                  <c:v>1005.47</c:v>
                </c:pt>
                <c:pt idx="96">
                  <c:v>1005.51</c:v>
                </c:pt>
                <c:pt idx="97">
                  <c:v>1005.54</c:v>
                </c:pt>
                <c:pt idx="98">
                  <c:v>1005.57</c:v>
                </c:pt>
                <c:pt idx="99">
                  <c:v>1005.61</c:v>
                </c:pt>
                <c:pt idx="100">
                  <c:v>1005.64</c:v>
                </c:pt>
                <c:pt idx="101">
                  <c:v>1005.66</c:v>
                </c:pt>
                <c:pt idx="102">
                  <c:v>1005.69</c:v>
                </c:pt>
                <c:pt idx="103">
                  <c:v>1005.72</c:v>
                </c:pt>
                <c:pt idx="104">
                  <c:v>1005.74</c:v>
                </c:pt>
                <c:pt idx="105">
                  <c:v>1005.77</c:v>
                </c:pt>
                <c:pt idx="106">
                  <c:v>1005.79</c:v>
                </c:pt>
                <c:pt idx="107">
                  <c:v>1005.81</c:v>
                </c:pt>
                <c:pt idx="108">
                  <c:v>1005.83</c:v>
                </c:pt>
                <c:pt idx="109">
                  <c:v>1005.85</c:v>
                </c:pt>
                <c:pt idx="110">
                  <c:v>1005.87</c:v>
                </c:pt>
                <c:pt idx="111">
                  <c:v>1005.89</c:v>
                </c:pt>
                <c:pt idx="112">
                  <c:v>1005.91</c:v>
                </c:pt>
                <c:pt idx="113">
                  <c:v>1005.92</c:v>
                </c:pt>
                <c:pt idx="114">
                  <c:v>1005.94</c:v>
                </c:pt>
                <c:pt idx="115">
                  <c:v>1005.95</c:v>
                </c:pt>
                <c:pt idx="116">
                  <c:v>1005.97</c:v>
                </c:pt>
                <c:pt idx="117">
                  <c:v>1005.98</c:v>
                </c:pt>
                <c:pt idx="118">
                  <c:v>1006</c:v>
                </c:pt>
                <c:pt idx="119">
                  <c:v>1006.01</c:v>
                </c:pt>
                <c:pt idx="120">
                  <c:v>1006.02</c:v>
                </c:pt>
                <c:pt idx="121">
                  <c:v>1006.03</c:v>
                </c:pt>
                <c:pt idx="122">
                  <c:v>1006.04</c:v>
                </c:pt>
                <c:pt idx="123">
                  <c:v>1006.05</c:v>
                </c:pt>
                <c:pt idx="124">
                  <c:v>1006.06</c:v>
                </c:pt>
                <c:pt idx="125">
                  <c:v>1006.07</c:v>
                </c:pt>
                <c:pt idx="126">
                  <c:v>1006.08</c:v>
                </c:pt>
                <c:pt idx="127">
                  <c:v>1006.09</c:v>
                </c:pt>
                <c:pt idx="128">
                  <c:v>1006.1</c:v>
                </c:pt>
                <c:pt idx="129">
                  <c:v>1006.1</c:v>
                </c:pt>
                <c:pt idx="130">
                  <c:v>1006.11</c:v>
                </c:pt>
                <c:pt idx="131">
                  <c:v>1006.12</c:v>
                </c:pt>
                <c:pt idx="132">
                  <c:v>1006.12</c:v>
                </c:pt>
                <c:pt idx="133">
                  <c:v>1006.13</c:v>
                </c:pt>
                <c:pt idx="134">
                  <c:v>1006.14</c:v>
                </c:pt>
                <c:pt idx="135">
                  <c:v>1006.14</c:v>
                </c:pt>
                <c:pt idx="136">
                  <c:v>1006.15</c:v>
                </c:pt>
                <c:pt idx="137">
                  <c:v>1006.15</c:v>
                </c:pt>
                <c:pt idx="138">
                  <c:v>1006.16</c:v>
                </c:pt>
                <c:pt idx="139">
                  <c:v>1006.16</c:v>
                </c:pt>
                <c:pt idx="140">
                  <c:v>1006.17</c:v>
                </c:pt>
                <c:pt idx="141">
                  <c:v>1006.17</c:v>
                </c:pt>
                <c:pt idx="142">
                  <c:v>1006.18</c:v>
                </c:pt>
                <c:pt idx="143">
                  <c:v>1006.18</c:v>
                </c:pt>
                <c:pt idx="144">
                  <c:v>1006.19</c:v>
                </c:pt>
                <c:pt idx="145">
                  <c:v>1006.19</c:v>
                </c:pt>
                <c:pt idx="146">
                  <c:v>1006.19</c:v>
                </c:pt>
                <c:pt idx="147">
                  <c:v>1006.2</c:v>
                </c:pt>
                <c:pt idx="148">
                  <c:v>1006.2</c:v>
                </c:pt>
                <c:pt idx="149">
                  <c:v>1006.2</c:v>
                </c:pt>
                <c:pt idx="150">
                  <c:v>1006.21</c:v>
                </c:pt>
                <c:pt idx="151">
                  <c:v>1006.21</c:v>
                </c:pt>
                <c:pt idx="152">
                  <c:v>1006.21</c:v>
                </c:pt>
                <c:pt idx="153">
                  <c:v>1006.21</c:v>
                </c:pt>
                <c:pt idx="154">
                  <c:v>1006.22</c:v>
                </c:pt>
                <c:pt idx="155">
                  <c:v>1006.22</c:v>
                </c:pt>
                <c:pt idx="156">
                  <c:v>1006.22</c:v>
                </c:pt>
                <c:pt idx="157">
                  <c:v>1006.22</c:v>
                </c:pt>
                <c:pt idx="158">
                  <c:v>1006.23</c:v>
                </c:pt>
                <c:pt idx="159">
                  <c:v>1006.23</c:v>
                </c:pt>
                <c:pt idx="160">
                  <c:v>1006.23</c:v>
                </c:pt>
                <c:pt idx="161">
                  <c:v>1006.23</c:v>
                </c:pt>
                <c:pt idx="162">
                  <c:v>1006.23</c:v>
                </c:pt>
                <c:pt idx="163">
                  <c:v>1006.24</c:v>
                </c:pt>
                <c:pt idx="164">
                  <c:v>1006.24</c:v>
                </c:pt>
                <c:pt idx="165">
                  <c:v>1006.24</c:v>
                </c:pt>
                <c:pt idx="166">
                  <c:v>1006.24</c:v>
                </c:pt>
                <c:pt idx="167">
                  <c:v>1006.24</c:v>
                </c:pt>
                <c:pt idx="168">
                  <c:v>1006.24</c:v>
                </c:pt>
                <c:pt idx="169">
                  <c:v>1006.25</c:v>
                </c:pt>
                <c:pt idx="170">
                  <c:v>1006.25</c:v>
                </c:pt>
                <c:pt idx="171">
                  <c:v>1006.25</c:v>
                </c:pt>
                <c:pt idx="172">
                  <c:v>1006.25</c:v>
                </c:pt>
                <c:pt idx="173">
                  <c:v>1006.25</c:v>
                </c:pt>
                <c:pt idx="174">
                  <c:v>1006.25</c:v>
                </c:pt>
                <c:pt idx="175">
                  <c:v>1006.25</c:v>
                </c:pt>
                <c:pt idx="176">
                  <c:v>1006.25</c:v>
                </c:pt>
                <c:pt idx="177">
                  <c:v>1006.26</c:v>
                </c:pt>
                <c:pt idx="178">
                  <c:v>1006.26</c:v>
                </c:pt>
                <c:pt idx="179">
                  <c:v>1006.26</c:v>
                </c:pt>
                <c:pt idx="180">
                  <c:v>1006.26</c:v>
                </c:pt>
                <c:pt idx="181">
                  <c:v>1006.26</c:v>
                </c:pt>
                <c:pt idx="182">
                  <c:v>1006.26</c:v>
                </c:pt>
                <c:pt idx="183">
                  <c:v>1006.26</c:v>
                </c:pt>
                <c:pt idx="184">
                  <c:v>1006.26</c:v>
                </c:pt>
                <c:pt idx="185">
                  <c:v>1006.26</c:v>
                </c:pt>
                <c:pt idx="186">
                  <c:v>1006.26</c:v>
                </c:pt>
                <c:pt idx="187">
                  <c:v>1006.26</c:v>
                </c:pt>
                <c:pt idx="188">
                  <c:v>1006.26</c:v>
                </c:pt>
                <c:pt idx="189">
                  <c:v>1006.26</c:v>
                </c:pt>
                <c:pt idx="190">
                  <c:v>1006.26</c:v>
                </c:pt>
                <c:pt idx="191">
                  <c:v>1006.27</c:v>
                </c:pt>
                <c:pt idx="192">
                  <c:v>1006.27</c:v>
                </c:pt>
                <c:pt idx="193">
                  <c:v>1006.27</c:v>
                </c:pt>
                <c:pt idx="194">
                  <c:v>1006.27</c:v>
                </c:pt>
                <c:pt idx="195">
                  <c:v>1006.27</c:v>
                </c:pt>
                <c:pt idx="196">
                  <c:v>1006.27</c:v>
                </c:pt>
                <c:pt idx="197">
                  <c:v>1006.27</c:v>
                </c:pt>
                <c:pt idx="198">
                  <c:v>1006.27</c:v>
                </c:pt>
                <c:pt idx="199">
                  <c:v>1006.27</c:v>
                </c:pt>
                <c:pt idx="200">
                  <c:v>1006.27</c:v>
                </c:pt>
                <c:pt idx="201">
                  <c:v>1006.27</c:v>
                </c:pt>
                <c:pt idx="202">
                  <c:v>1006.27</c:v>
                </c:pt>
                <c:pt idx="203">
                  <c:v>1006.27</c:v>
                </c:pt>
                <c:pt idx="204">
                  <c:v>1006.27</c:v>
                </c:pt>
                <c:pt idx="205">
                  <c:v>1006.27</c:v>
                </c:pt>
                <c:pt idx="206">
                  <c:v>1006.27</c:v>
                </c:pt>
                <c:pt idx="207">
                  <c:v>1006.27</c:v>
                </c:pt>
                <c:pt idx="208">
                  <c:v>1006.27</c:v>
                </c:pt>
                <c:pt idx="209">
                  <c:v>1006.27</c:v>
                </c:pt>
                <c:pt idx="210">
                  <c:v>1006.27</c:v>
                </c:pt>
                <c:pt idx="211">
                  <c:v>1006.27</c:v>
                </c:pt>
                <c:pt idx="212">
                  <c:v>1006.27</c:v>
                </c:pt>
                <c:pt idx="213">
                  <c:v>1006.27</c:v>
                </c:pt>
                <c:pt idx="214">
                  <c:v>1006.27</c:v>
                </c:pt>
                <c:pt idx="215">
                  <c:v>1006.27</c:v>
                </c:pt>
                <c:pt idx="216">
                  <c:v>1006.27</c:v>
                </c:pt>
                <c:pt idx="217">
                  <c:v>1006.27</c:v>
                </c:pt>
                <c:pt idx="218">
                  <c:v>1006.27</c:v>
                </c:pt>
                <c:pt idx="219">
                  <c:v>1006.27</c:v>
                </c:pt>
                <c:pt idx="220">
                  <c:v>1006.27</c:v>
                </c:pt>
                <c:pt idx="221">
                  <c:v>1006.27</c:v>
                </c:pt>
                <c:pt idx="222">
                  <c:v>1006.27</c:v>
                </c:pt>
                <c:pt idx="223">
                  <c:v>1006.27</c:v>
                </c:pt>
                <c:pt idx="224">
                  <c:v>1006.27</c:v>
                </c:pt>
                <c:pt idx="225">
                  <c:v>1006.27</c:v>
                </c:pt>
                <c:pt idx="226">
                  <c:v>1006.27</c:v>
                </c:pt>
                <c:pt idx="227">
                  <c:v>1006.27</c:v>
                </c:pt>
                <c:pt idx="228">
                  <c:v>1006.27</c:v>
                </c:pt>
                <c:pt idx="229">
                  <c:v>1006.27</c:v>
                </c:pt>
                <c:pt idx="230">
                  <c:v>1006.27</c:v>
                </c:pt>
                <c:pt idx="231">
                  <c:v>1006.27</c:v>
                </c:pt>
                <c:pt idx="232">
                  <c:v>1006.27</c:v>
                </c:pt>
                <c:pt idx="233">
                  <c:v>1006.27</c:v>
                </c:pt>
                <c:pt idx="234">
                  <c:v>1006.27</c:v>
                </c:pt>
                <c:pt idx="235">
                  <c:v>1006.27</c:v>
                </c:pt>
                <c:pt idx="236">
                  <c:v>1006.27</c:v>
                </c:pt>
                <c:pt idx="237">
                  <c:v>1006.27</c:v>
                </c:pt>
                <c:pt idx="238">
                  <c:v>1006.27</c:v>
                </c:pt>
                <c:pt idx="239">
                  <c:v>1006.27</c:v>
                </c:pt>
                <c:pt idx="240">
                  <c:v>1006.27</c:v>
                </c:pt>
                <c:pt idx="241">
                  <c:v>1006.27</c:v>
                </c:pt>
                <c:pt idx="242">
                  <c:v>1006.27</c:v>
                </c:pt>
                <c:pt idx="243">
                  <c:v>1006.27</c:v>
                </c:pt>
                <c:pt idx="244">
                  <c:v>1006.27</c:v>
                </c:pt>
                <c:pt idx="245">
                  <c:v>1006.27</c:v>
                </c:pt>
                <c:pt idx="246">
                  <c:v>1006.27</c:v>
                </c:pt>
                <c:pt idx="247">
                  <c:v>1006.27</c:v>
                </c:pt>
                <c:pt idx="248">
                  <c:v>1006.27</c:v>
                </c:pt>
                <c:pt idx="249">
                  <c:v>1006.27</c:v>
                </c:pt>
                <c:pt idx="250">
                  <c:v>1006.27</c:v>
                </c:pt>
                <c:pt idx="251">
                  <c:v>1006.27</c:v>
                </c:pt>
                <c:pt idx="252">
                  <c:v>878.30499999999995</c:v>
                </c:pt>
                <c:pt idx="253">
                  <c:v>876.66</c:v>
                </c:pt>
                <c:pt idx="254">
                  <c:v>876.83500000000004</c:v>
                </c:pt>
                <c:pt idx="255">
                  <c:v>877.29600000000005</c:v>
                </c:pt>
                <c:pt idx="256">
                  <c:v>877.76400000000001</c:v>
                </c:pt>
                <c:pt idx="257">
                  <c:v>878.19299999999998</c:v>
                </c:pt>
                <c:pt idx="258">
                  <c:v>878.57299999999998</c:v>
                </c:pt>
                <c:pt idx="259">
                  <c:v>878.90599999999995</c:v>
                </c:pt>
                <c:pt idx="260">
                  <c:v>879.19299999999998</c:v>
                </c:pt>
                <c:pt idx="261">
                  <c:v>879.43799999999999</c:v>
                </c:pt>
                <c:pt idx="262">
                  <c:v>879.64400000000001</c:v>
                </c:pt>
                <c:pt idx="263">
                  <c:v>879.81299999999999</c:v>
                </c:pt>
                <c:pt idx="264">
                  <c:v>879.95</c:v>
                </c:pt>
                <c:pt idx="265">
                  <c:v>880.05700000000002</c:v>
                </c:pt>
                <c:pt idx="266">
                  <c:v>880.13800000000003</c:v>
                </c:pt>
                <c:pt idx="267">
                  <c:v>880.197</c:v>
                </c:pt>
                <c:pt idx="268">
                  <c:v>880.23599999999999</c:v>
                </c:pt>
                <c:pt idx="269">
                  <c:v>880.25900000000001</c:v>
                </c:pt>
                <c:pt idx="270">
                  <c:v>880.26800000000003</c:v>
                </c:pt>
                <c:pt idx="271">
                  <c:v>880.26499999999999</c:v>
                </c:pt>
                <c:pt idx="272">
                  <c:v>880.25400000000002</c:v>
                </c:pt>
                <c:pt idx="273">
                  <c:v>880.23299999999995</c:v>
                </c:pt>
                <c:pt idx="274">
                  <c:v>880.20500000000004</c:v>
                </c:pt>
                <c:pt idx="275">
                  <c:v>880.17399999999998</c:v>
                </c:pt>
                <c:pt idx="276">
                  <c:v>880.13599999999997</c:v>
                </c:pt>
                <c:pt idx="277">
                  <c:v>880.096</c:v>
                </c:pt>
                <c:pt idx="278">
                  <c:v>880.053</c:v>
                </c:pt>
                <c:pt idx="279">
                  <c:v>880.00699999999995</c:v>
                </c:pt>
                <c:pt idx="280">
                  <c:v>879.96100000000001</c:v>
                </c:pt>
                <c:pt idx="281">
                  <c:v>879.91200000000003</c:v>
                </c:pt>
                <c:pt idx="282">
                  <c:v>879.86400000000003</c:v>
                </c:pt>
                <c:pt idx="283">
                  <c:v>879.81500000000005</c:v>
                </c:pt>
                <c:pt idx="284">
                  <c:v>879.76599999999996</c:v>
                </c:pt>
                <c:pt idx="285">
                  <c:v>879.71799999999996</c:v>
                </c:pt>
                <c:pt idx="286">
                  <c:v>879.67</c:v>
                </c:pt>
                <c:pt idx="287">
                  <c:v>879.62199999999996</c:v>
                </c:pt>
                <c:pt idx="288">
                  <c:v>879.57500000000005</c:v>
                </c:pt>
                <c:pt idx="289">
                  <c:v>879.53</c:v>
                </c:pt>
                <c:pt idx="290">
                  <c:v>879.48500000000001</c:v>
                </c:pt>
                <c:pt idx="291">
                  <c:v>879.44100000000003</c:v>
                </c:pt>
                <c:pt idx="292">
                  <c:v>879.39800000000002</c:v>
                </c:pt>
                <c:pt idx="293">
                  <c:v>879.35699999999997</c:v>
                </c:pt>
                <c:pt idx="294">
                  <c:v>879.31700000000001</c:v>
                </c:pt>
                <c:pt idx="295">
                  <c:v>879.27800000000002</c:v>
                </c:pt>
                <c:pt idx="296">
                  <c:v>879.24099999999999</c:v>
                </c:pt>
                <c:pt idx="297">
                  <c:v>879.20500000000004</c:v>
                </c:pt>
                <c:pt idx="298">
                  <c:v>879.17</c:v>
                </c:pt>
                <c:pt idx="299">
                  <c:v>879.13699999999994</c:v>
                </c:pt>
                <c:pt idx="300">
                  <c:v>879.10400000000004</c:v>
                </c:pt>
                <c:pt idx="301">
                  <c:v>879.07299999999998</c:v>
                </c:pt>
                <c:pt idx="302">
                  <c:v>879.04300000000001</c:v>
                </c:pt>
                <c:pt idx="303">
                  <c:v>879.01300000000003</c:v>
                </c:pt>
                <c:pt idx="304">
                  <c:v>878.98599999999999</c:v>
                </c:pt>
                <c:pt idx="305">
                  <c:v>878.95899999999995</c:v>
                </c:pt>
                <c:pt idx="306">
                  <c:v>878.93299999999999</c:v>
                </c:pt>
                <c:pt idx="307">
                  <c:v>878.90899999999999</c:v>
                </c:pt>
                <c:pt idx="308">
                  <c:v>878.88499999999999</c:v>
                </c:pt>
                <c:pt idx="309">
                  <c:v>878.86199999999997</c:v>
                </c:pt>
                <c:pt idx="310">
                  <c:v>878.83900000000006</c:v>
                </c:pt>
                <c:pt idx="311">
                  <c:v>878.81799999999998</c:v>
                </c:pt>
                <c:pt idx="312">
                  <c:v>878.798</c:v>
                </c:pt>
                <c:pt idx="313">
                  <c:v>878.77800000000002</c:v>
                </c:pt>
                <c:pt idx="314">
                  <c:v>878.76</c:v>
                </c:pt>
                <c:pt idx="315">
                  <c:v>878.74199999999996</c:v>
                </c:pt>
                <c:pt idx="316">
                  <c:v>878.72400000000005</c:v>
                </c:pt>
                <c:pt idx="317">
                  <c:v>878.70799999999997</c:v>
                </c:pt>
                <c:pt idx="318">
                  <c:v>878.69200000000001</c:v>
                </c:pt>
                <c:pt idx="319">
                  <c:v>878.67700000000002</c:v>
                </c:pt>
                <c:pt idx="320">
                  <c:v>878.66200000000003</c:v>
                </c:pt>
                <c:pt idx="321">
                  <c:v>878.64800000000002</c:v>
                </c:pt>
                <c:pt idx="322">
                  <c:v>878.63499999999999</c:v>
                </c:pt>
                <c:pt idx="323">
                  <c:v>878.62199999999996</c:v>
                </c:pt>
                <c:pt idx="324">
                  <c:v>878.61</c:v>
                </c:pt>
                <c:pt idx="325">
                  <c:v>878.59900000000005</c:v>
                </c:pt>
                <c:pt idx="326">
                  <c:v>878.58799999999997</c:v>
                </c:pt>
                <c:pt idx="327">
                  <c:v>878.577</c:v>
                </c:pt>
                <c:pt idx="328">
                  <c:v>878.56700000000001</c:v>
                </c:pt>
                <c:pt idx="329">
                  <c:v>878.55700000000002</c:v>
                </c:pt>
                <c:pt idx="330">
                  <c:v>878.548</c:v>
                </c:pt>
                <c:pt idx="331">
                  <c:v>878.53899999999999</c:v>
                </c:pt>
                <c:pt idx="332">
                  <c:v>878.53099999999995</c:v>
                </c:pt>
                <c:pt idx="333">
                  <c:v>878.52300000000002</c:v>
                </c:pt>
                <c:pt idx="334">
                  <c:v>878.51499999999999</c:v>
                </c:pt>
                <c:pt idx="335">
                  <c:v>878.50800000000004</c:v>
                </c:pt>
                <c:pt idx="336">
                  <c:v>878.50099999999998</c:v>
                </c:pt>
                <c:pt idx="337">
                  <c:v>878.49400000000003</c:v>
                </c:pt>
                <c:pt idx="338">
                  <c:v>878.48800000000006</c:v>
                </c:pt>
                <c:pt idx="339">
                  <c:v>878.48199999999997</c:v>
                </c:pt>
                <c:pt idx="340">
                  <c:v>878.476</c:v>
                </c:pt>
                <c:pt idx="341">
                  <c:v>878.47</c:v>
                </c:pt>
                <c:pt idx="342">
                  <c:v>878.46500000000003</c:v>
                </c:pt>
                <c:pt idx="343">
                  <c:v>878.46</c:v>
                </c:pt>
                <c:pt idx="344">
                  <c:v>878.45500000000004</c:v>
                </c:pt>
                <c:pt idx="345">
                  <c:v>878.45</c:v>
                </c:pt>
                <c:pt idx="346">
                  <c:v>878.44500000000005</c:v>
                </c:pt>
                <c:pt idx="347">
                  <c:v>878.44100000000003</c:v>
                </c:pt>
                <c:pt idx="348">
                  <c:v>878.43700000000001</c:v>
                </c:pt>
                <c:pt idx="349">
                  <c:v>878.43299999999999</c:v>
                </c:pt>
                <c:pt idx="350">
                  <c:v>878.42899999999997</c:v>
                </c:pt>
                <c:pt idx="351">
                  <c:v>878.42600000000004</c:v>
                </c:pt>
                <c:pt idx="352">
                  <c:v>878.42200000000003</c:v>
                </c:pt>
                <c:pt idx="353">
                  <c:v>878.41899999999998</c:v>
                </c:pt>
                <c:pt idx="354">
                  <c:v>878.41600000000005</c:v>
                </c:pt>
                <c:pt idx="355">
                  <c:v>878.41200000000003</c:v>
                </c:pt>
                <c:pt idx="356">
                  <c:v>878.40899999999999</c:v>
                </c:pt>
                <c:pt idx="357">
                  <c:v>878.40599999999995</c:v>
                </c:pt>
                <c:pt idx="358">
                  <c:v>878.40300000000002</c:v>
                </c:pt>
                <c:pt idx="359">
                  <c:v>878.40099999999995</c:v>
                </c:pt>
                <c:pt idx="360">
                  <c:v>878.39800000000002</c:v>
                </c:pt>
                <c:pt idx="361">
                  <c:v>878.39599999999996</c:v>
                </c:pt>
                <c:pt idx="362">
                  <c:v>878.39400000000001</c:v>
                </c:pt>
                <c:pt idx="363">
                  <c:v>878.39099999999996</c:v>
                </c:pt>
                <c:pt idx="364">
                  <c:v>878.38900000000001</c:v>
                </c:pt>
                <c:pt idx="365">
                  <c:v>878.38699999999994</c:v>
                </c:pt>
                <c:pt idx="366">
                  <c:v>878.38499999999999</c:v>
                </c:pt>
                <c:pt idx="367">
                  <c:v>878.38300000000004</c:v>
                </c:pt>
                <c:pt idx="368">
                  <c:v>878.38099999999997</c:v>
                </c:pt>
                <c:pt idx="369">
                  <c:v>878.37900000000002</c:v>
                </c:pt>
                <c:pt idx="370">
                  <c:v>878.37699999999995</c:v>
                </c:pt>
                <c:pt idx="371">
                  <c:v>878.37599999999998</c:v>
                </c:pt>
                <c:pt idx="372">
                  <c:v>878.37400000000002</c:v>
                </c:pt>
                <c:pt idx="373">
                  <c:v>878.37199999999996</c:v>
                </c:pt>
                <c:pt idx="374">
                  <c:v>878.37099999999998</c:v>
                </c:pt>
                <c:pt idx="375">
                  <c:v>878.37</c:v>
                </c:pt>
                <c:pt idx="376">
                  <c:v>878.36800000000005</c:v>
                </c:pt>
                <c:pt idx="377">
                  <c:v>878.36699999999996</c:v>
                </c:pt>
                <c:pt idx="378">
                  <c:v>878.36500000000001</c:v>
                </c:pt>
                <c:pt idx="379">
                  <c:v>878.36400000000003</c:v>
                </c:pt>
                <c:pt idx="380">
                  <c:v>878.36300000000006</c:v>
                </c:pt>
                <c:pt idx="381">
                  <c:v>878.36199999999997</c:v>
                </c:pt>
                <c:pt idx="382">
                  <c:v>878.36099999999999</c:v>
                </c:pt>
                <c:pt idx="383">
                  <c:v>878.35900000000004</c:v>
                </c:pt>
                <c:pt idx="384">
                  <c:v>878.35799999999995</c:v>
                </c:pt>
                <c:pt idx="385">
                  <c:v>878.35699999999997</c:v>
                </c:pt>
                <c:pt idx="386">
                  <c:v>878.35599999999999</c:v>
                </c:pt>
                <c:pt idx="387">
                  <c:v>878.35500000000002</c:v>
                </c:pt>
                <c:pt idx="388">
                  <c:v>878.35500000000002</c:v>
                </c:pt>
                <c:pt idx="389">
                  <c:v>878.35400000000004</c:v>
                </c:pt>
                <c:pt idx="390">
                  <c:v>878.35299999999995</c:v>
                </c:pt>
                <c:pt idx="391">
                  <c:v>878.35199999999998</c:v>
                </c:pt>
                <c:pt idx="392">
                  <c:v>878.351</c:v>
                </c:pt>
                <c:pt idx="393">
                  <c:v>878.35</c:v>
                </c:pt>
                <c:pt idx="394">
                  <c:v>878.35</c:v>
                </c:pt>
                <c:pt idx="395">
                  <c:v>878.34900000000005</c:v>
                </c:pt>
                <c:pt idx="396">
                  <c:v>878.34799999999996</c:v>
                </c:pt>
                <c:pt idx="397">
                  <c:v>878.34799999999996</c:v>
                </c:pt>
                <c:pt idx="398">
                  <c:v>878.34699999999998</c:v>
                </c:pt>
                <c:pt idx="399">
                  <c:v>878.346</c:v>
                </c:pt>
                <c:pt idx="400">
                  <c:v>878.346</c:v>
                </c:pt>
                <c:pt idx="401">
                  <c:v>878.34500000000003</c:v>
                </c:pt>
                <c:pt idx="402">
                  <c:v>878.34400000000005</c:v>
                </c:pt>
                <c:pt idx="403">
                  <c:v>878.34400000000005</c:v>
                </c:pt>
                <c:pt idx="404">
                  <c:v>878.34299999999996</c:v>
                </c:pt>
                <c:pt idx="405">
                  <c:v>878.34299999999996</c:v>
                </c:pt>
                <c:pt idx="406">
                  <c:v>878.34199999999998</c:v>
                </c:pt>
                <c:pt idx="407">
                  <c:v>878.34199999999998</c:v>
                </c:pt>
                <c:pt idx="408">
                  <c:v>878.34100000000001</c:v>
                </c:pt>
                <c:pt idx="409">
                  <c:v>878.34100000000001</c:v>
                </c:pt>
                <c:pt idx="410">
                  <c:v>878.34</c:v>
                </c:pt>
                <c:pt idx="411">
                  <c:v>878.34</c:v>
                </c:pt>
                <c:pt idx="412">
                  <c:v>878.34</c:v>
                </c:pt>
                <c:pt idx="413">
                  <c:v>878.33900000000006</c:v>
                </c:pt>
                <c:pt idx="414">
                  <c:v>878.33900000000006</c:v>
                </c:pt>
                <c:pt idx="415">
                  <c:v>878.33799999999997</c:v>
                </c:pt>
                <c:pt idx="416">
                  <c:v>878.33799999999997</c:v>
                </c:pt>
                <c:pt idx="417">
                  <c:v>878.33799999999997</c:v>
                </c:pt>
                <c:pt idx="418">
                  <c:v>878.33699999999999</c:v>
                </c:pt>
                <c:pt idx="419">
                  <c:v>878.33699999999999</c:v>
                </c:pt>
                <c:pt idx="420">
                  <c:v>878.33699999999999</c:v>
                </c:pt>
                <c:pt idx="421">
                  <c:v>878.33600000000001</c:v>
                </c:pt>
                <c:pt idx="422">
                  <c:v>878.33600000000001</c:v>
                </c:pt>
                <c:pt idx="423">
                  <c:v>878.33600000000001</c:v>
                </c:pt>
                <c:pt idx="424">
                  <c:v>878.33600000000001</c:v>
                </c:pt>
                <c:pt idx="425">
                  <c:v>878.33500000000004</c:v>
                </c:pt>
                <c:pt idx="426">
                  <c:v>878.33500000000004</c:v>
                </c:pt>
                <c:pt idx="427">
                  <c:v>878.33500000000004</c:v>
                </c:pt>
                <c:pt idx="428">
                  <c:v>878.33500000000004</c:v>
                </c:pt>
                <c:pt idx="429">
                  <c:v>878.33500000000004</c:v>
                </c:pt>
                <c:pt idx="430">
                  <c:v>878.33500000000004</c:v>
                </c:pt>
                <c:pt idx="431">
                  <c:v>878.33399999999995</c:v>
                </c:pt>
                <c:pt idx="432">
                  <c:v>878.33399999999995</c:v>
                </c:pt>
                <c:pt idx="433">
                  <c:v>878.33399999999995</c:v>
                </c:pt>
                <c:pt idx="434">
                  <c:v>878.33399999999995</c:v>
                </c:pt>
                <c:pt idx="435">
                  <c:v>878.33399999999995</c:v>
                </c:pt>
                <c:pt idx="436">
                  <c:v>878.33399999999995</c:v>
                </c:pt>
                <c:pt idx="437">
                  <c:v>878.33399999999995</c:v>
                </c:pt>
                <c:pt idx="438">
                  <c:v>878.33399999999995</c:v>
                </c:pt>
                <c:pt idx="439">
                  <c:v>878.33399999999995</c:v>
                </c:pt>
                <c:pt idx="440">
                  <c:v>878.33399999999995</c:v>
                </c:pt>
                <c:pt idx="441">
                  <c:v>878.33399999999995</c:v>
                </c:pt>
                <c:pt idx="442">
                  <c:v>878.33399999999995</c:v>
                </c:pt>
                <c:pt idx="443">
                  <c:v>878.33399999999995</c:v>
                </c:pt>
                <c:pt idx="444">
                  <c:v>878.33399999999995</c:v>
                </c:pt>
                <c:pt idx="445">
                  <c:v>878.33399999999995</c:v>
                </c:pt>
                <c:pt idx="446">
                  <c:v>878.33299999999997</c:v>
                </c:pt>
                <c:pt idx="447">
                  <c:v>878.33299999999997</c:v>
                </c:pt>
                <c:pt idx="448">
                  <c:v>878.33299999999997</c:v>
                </c:pt>
                <c:pt idx="449">
                  <c:v>878.33299999999997</c:v>
                </c:pt>
                <c:pt idx="450">
                  <c:v>878.33299999999997</c:v>
                </c:pt>
                <c:pt idx="451">
                  <c:v>878.33299999999997</c:v>
                </c:pt>
                <c:pt idx="452">
                  <c:v>878.33299999999997</c:v>
                </c:pt>
                <c:pt idx="453">
                  <c:v>878.33299999999997</c:v>
                </c:pt>
                <c:pt idx="454">
                  <c:v>878.33299999999997</c:v>
                </c:pt>
                <c:pt idx="455">
                  <c:v>878.33299999999997</c:v>
                </c:pt>
                <c:pt idx="456">
                  <c:v>878.33299999999997</c:v>
                </c:pt>
                <c:pt idx="457">
                  <c:v>878.33199999999999</c:v>
                </c:pt>
                <c:pt idx="458">
                  <c:v>878.33199999999999</c:v>
                </c:pt>
                <c:pt idx="459">
                  <c:v>878.33199999999999</c:v>
                </c:pt>
                <c:pt idx="460">
                  <c:v>878.33199999999999</c:v>
                </c:pt>
                <c:pt idx="461">
                  <c:v>878.33199999999999</c:v>
                </c:pt>
                <c:pt idx="462">
                  <c:v>878.33199999999999</c:v>
                </c:pt>
                <c:pt idx="463">
                  <c:v>878.33199999999999</c:v>
                </c:pt>
                <c:pt idx="464">
                  <c:v>878.33199999999999</c:v>
                </c:pt>
                <c:pt idx="465">
                  <c:v>878.33199999999999</c:v>
                </c:pt>
                <c:pt idx="466">
                  <c:v>878.33199999999999</c:v>
                </c:pt>
                <c:pt idx="467">
                  <c:v>878.33199999999999</c:v>
                </c:pt>
                <c:pt idx="468">
                  <c:v>878.33199999999999</c:v>
                </c:pt>
                <c:pt idx="469">
                  <c:v>878.33199999999999</c:v>
                </c:pt>
                <c:pt idx="470">
                  <c:v>878.33199999999999</c:v>
                </c:pt>
                <c:pt idx="471">
                  <c:v>878.33199999999999</c:v>
                </c:pt>
                <c:pt idx="472">
                  <c:v>878.33100000000002</c:v>
                </c:pt>
                <c:pt idx="473">
                  <c:v>878.33100000000002</c:v>
                </c:pt>
                <c:pt idx="474">
                  <c:v>878.33100000000002</c:v>
                </c:pt>
                <c:pt idx="475">
                  <c:v>878.33100000000002</c:v>
                </c:pt>
                <c:pt idx="476">
                  <c:v>878.33100000000002</c:v>
                </c:pt>
                <c:pt idx="477">
                  <c:v>878.33100000000002</c:v>
                </c:pt>
                <c:pt idx="478">
                  <c:v>878.33100000000002</c:v>
                </c:pt>
                <c:pt idx="479">
                  <c:v>878.33100000000002</c:v>
                </c:pt>
                <c:pt idx="480">
                  <c:v>878.33100000000002</c:v>
                </c:pt>
                <c:pt idx="481">
                  <c:v>878.33100000000002</c:v>
                </c:pt>
                <c:pt idx="482">
                  <c:v>878.33100000000002</c:v>
                </c:pt>
                <c:pt idx="483">
                  <c:v>878.33100000000002</c:v>
                </c:pt>
                <c:pt idx="484">
                  <c:v>878.33100000000002</c:v>
                </c:pt>
                <c:pt idx="485">
                  <c:v>878.33100000000002</c:v>
                </c:pt>
                <c:pt idx="486">
                  <c:v>878.33100000000002</c:v>
                </c:pt>
                <c:pt idx="487">
                  <c:v>878.33100000000002</c:v>
                </c:pt>
                <c:pt idx="488">
                  <c:v>878.33100000000002</c:v>
                </c:pt>
                <c:pt idx="489">
                  <c:v>878.33100000000002</c:v>
                </c:pt>
                <c:pt idx="490">
                  <c:v>878.33100000000002</c:v>
                </c:pt>
                <c:pt idx="491">
                  <c:v>878.33100000000002</c:v>
                </c:pt>
                <c:pt idx="492">
                  <c:v>878.33100000000002</c:v>
                </c:pt>
                <c:pt idx="493">
                  <c:v>878.33100000000002</c:v>
                </c:pt>
                <c:pt idx="494">
                  <c:v>878.33100000000002</c:v>
                </c:pt>
                <c:pt idx="495">
                  <c:v>878.33100000000002</c:v>
                </c:pt>
                <c:pt idx="496">
                  <c:v>878.33100000000002</c:v>
                </c:pt>
                <c:pt idx="497">
                  <c:v>878.33100000000002</c:v>
                </c:pt>
                <c:pt idx="498">
                  <c:v>878.33100000000002</c:v>
                </c:pt>
                <c:pt idx="499">
                  <c:v>878.33100000000002</c:v>
                </c:pt>
                <c:pt idx="500">
                  <c:v>878.33100000000002</c:v>
                </c:pt>
                <c:pt idx="501">
                  <c:v>878.33100000000002</c:v>
                </c:pt>
                <c:pt idx="502">
                  <c:v>878.33100000000002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20200"/>
        <c:axId val="214020592"/>
      </c:scatterChart>
      <c:valAx>
        <c:axId val="214020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0592"/>
        <c:crosses val="autoZero"/>
        <c:crossBetween val="midCat"/>
      </c:valAx>
      <c:valAx>
        <c:axId val="214020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Temperature()K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20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steam generated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riser.sg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Sheet1!$A$2:$A$504</c:f>
              <c:numCache>
                <c:formatCode>General</c:formatCode>
                <c:ptCount val="503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120</c:v>
                </c:pt>
                <c:pt idx="4">
                  <c:v>160</c:v>
                </c:pt>
                <c:pt idx="5">
                  <c:v>200</c:v>
                </c:pt>
                <c:pt idx="6">
                  <c:v>240</c:v>
                </c:pt>
                <c:pt idx="7">
                  <c:v>280</c:v>
                </c:pt>
                <c:pt idx="8">
                  <c:v>320</c:v>
                </c:pt>
                <c:pt idx="9">
                  <c:v>360</c:v>
                </c:pt>
                <c:pt idx="10">
                  <c:v>400</c:v>
                </c:pt>
                <c:pt idx="11">
                  <c:v>440</c:v>
                </c:pt>
                <c:pt idx="12">
                  <c:v>480</c:v>
                </c:pt>
                <c:pt idx="13">
                  <c:v>520</c:v>
                </c:pt>
                <c:pt idx="14">
                  <c:v>560</c:v>
                </c:pt>
                <c:pt idx="15">
                  <c:v>600</c:v>
                </c:pt>
                <c:pt idx="16">
                  <c:v>640</c:v>
                </c:pt>
                <c:pt idx="17">
                  <c:v>680</c:v>
                </c:pt>
                <c:pt idx="18">
                  <c:v>720</c:v>
                </c:pt>
                <c:pt idx="19">
                  <c:v>760</c:v>
                </c:pt>
                <c:pt idx="20">
                  <c:v>800</c:v>
                </c:pt>
                <c:pt idx="21">
                  <c:v>840</c:v>
                </c:pt>
                <c:pt idx="22">
                  <c:v>880</c:v>
                </c:pt>
                <c:pt idx="23">
                  <c:v>920</c:v>
                </c:pt>
                <c:pt idx="24">
                  <c:v>960</c:v>
                </c:pt>
                <c:pt idx="25">
                  <c:v>1000</c:v>
                </c:pt>
                <c:pt idx="26">
                  <c:v>1040</c:v>
                </c:pt>
                <c:pt idx="27">
                  <c:v>1080</c:v>
                </c:pt>
                <c:pt idx="28">
                  <c:v>1120</c:v>
                </c:pt>
                <c:pt idx="29">
                  <c:v>1160</c:v>
                </c:pt>
                <c:pt idx="30">
                  <c:v>1200</c:v>
                </c:pt>
                <c:pt idx="31">
                  <c:v>1240</c:v>
                </c:pt>
                <c:pt idx="32">
                  <c:v>1280</c:v>
                </c:pt>
                <c:pt idx="33">
                  <c:v>1320</c:v>
                </c:pt>
                <c:pt idx="34">
                  <c:v>1360</c:v>
                </c:pt>
                <c:pt idx="35">
                  <c:v>1400</c:v>
                </c:pt>
                <c:pt idx="36">
                  <c:v>1440</c:v>
                </c:pt>
                <c:pt idx="37">
                  <c:v>1480</c:v>
                </c:pt>
                <c:pt idx="38">
                  <c:v>1520</c:v>
                </c:pt>
                <c:pt idx="39">
                  <c:v>1560</c:v>
                </c:pt>
                <c:pt idx="40">
                  <c:v>1600</c:v>
                </c:pt>
                <c:pt idx="41">
                  <c:v>1640</c:v>
                </c:pt>
                <c:pt idx="42">
                  <c:v>1680</c:v>
                </c:pt>
                <c:pt idx="43">
                  <c:v>1720</c:v>
                </c:pt>
                <c:pt idx="44">
                  <c:v>1760</c:v>
                </c:pt>
                <c:pt idx="45">
                  <c:v>1800</c:v>
                </c:pt>
                <c:pt idx="46">
                  <c:v>1840</c:v>
                </c:pt>
                <c:pt idx="47">
                  <c:v>1880</c:v>
                </c:pt>
                <c:pt idx="48">
                  <c:v>1920</c:v>
                </c:pt>
                <c:pt idx="49">
                  <c:v>1960</c:v>
                </c:pt>
                <c:pt idx="50">
                  <c:v>2000</c:v>
                </c:pt>
                <c:pt idx="51">
                  <c:v>2040</c:v>
                </c:pt>
                <c:pt idx="52">
                  <c:v>2080</c:v>
                </c:pt>
                <c:pt idx="53">
                  <c:v>2120</c:v>
                </c:pt>
                <c:pt idx="54">
                  <c:v>2160</c:v>
                </c:pt>
                <c:pt idx="55">
                  <c:v>2200</c:v>
                </c:pt>
                <c:pt idx="56">
                  <c:v>2240</c:v>
                </c:pt>
                <c:pt idx="57">
                  <c:v>2280</c:v>
                </c:pt>
                <c:pt idx="58">
                  <c:v>2320</c:v>
                </c:pt>
                <c:pt idx="59">
                  <c:v>2360</c:v>
                </c:pt>
                <c:pt idx="60">
                  <c:v>2400</c:v>
                </c:pt>
                <c:pt idx="61">
                  <c:v>2440</c:v>
                </c:pt>
                <c:pt idx="62">
                  <c:v>2480</c:v>
                </c:pt>
                <c:pt idx="63">
                  <c:v>2520</c:v>
                </c:pt>
                <c:pt idx="64">
                  <c:v>2560</c:v>
                </c:pt>
                <c:pt idx="65">
                  <c:v>2600</c:v>
                </c:pt>
                <c:pt idx="66">
                  <c:v>2640</c:v>
                </c:pt>
                <c:pt idx="67">
                  <c:v>2680</c:v>
                </c:pt>
                <c:pt idx="68">
                  <c:v>2720</c:v>
                </c:pt>
                <c:pt idx="69">
                  <c:v>2760</c:v>
                </c:pt>
                <c:pt idx="70">
                  <c:v>2800</c:v>
                </c:pt>
                <c:pt idx="71">
                  <c:v>2840</c:v>
                </c:pt>
                <c:pt idx="72">
                  <c:v>2880</c:v>
                </c:pt>
                <c:pt idx="73">
                  <c:v>2920</c:v>
                </c:pt>
                <c:pt idx="74">
                  <c:v>2960</c:v>
                </c:pt>
                <c:pt idx="75">
                  <c:v>3000</c:v>
                </c:pt>
                <c:pt idx="76">
                  <c:v>3040</c:v>
                </c:pt>
                <c:pt idx="77">
                  <c:v>3080</c:v>
                </c:pt>
                <c:pt idx="78">
                  <c:v>3120</c:v>
                </c:pt>
                <c:pt idx="79">
                  <c:v>3160</c:v>
                </c:pt>
                <c:pt idx="80">
                  <c:v>3200</c:v>
                </c:pt>
                <c:pt idx="81">
                  <c:v>3240</c:v>
                </c:pt>
                <c:pt idx="82">
                  <c:v>3280</c:v>
                </c:pt>
                <c:pt idx="83">
                  <c:v>3320</c:v>
                </c:pt>
                <c:pt idx="84">
                  <c:v>3360</c:v>
                </c:pt>
                <c:pt idx="85">
                  <c:v>3400</c:v>
                </c:pt>
                <c:pt idx="86">
                  <c:v>3440</c:v>
                </c:pt>
                <c:pt idx="87">
                  <c:v>3480</c:v>
                </c:pt>
                <c:pt idx="88">
                  <c:v>3520</c:v>
                </c:pt>
                <c:pt idx="89">
                  <c:v>3560</c:v>
                </c:pt>
                <c:pt idx="90">
                  <c:v>3600</c:v>
                </c:pt>
                <c:pt idx="91">
                  <c:v>3640</c:v>
                </c:pt>
                <c:pt idx="92">
                  <c:v>3680</c:v>
                </c:pt>
                <c:pt idx="93">
                  <c:v>3720</c:v>
                </c:pt>
                <c:pt idx="94">
                  <c:v>3760</c:v>
                </c:pt>
                <c:pt idx="95">
                  <c:v>3800</c:v>
                </c:pt>
                <c:pt idx="96">
                  <c:v>3840</c:v>
                </c:pt>
                <c:pt idx="97">
                  <c:v>3880</c:v>
                </c:pt>
                <c:pt idx="98">
                  <c:v>3920</c:v>
                </c:pt>
                <c:pt idx="99">
                  <c:v>3960</c:v>
                </c:pt>
                <c:pt idx="100">
                  <c:v>4000</c:v>
                </c:pt>
                <c:pt idx="101">
                  <c:v>4040</c:v>
                </c:pt>
                <c:pt idx="102">
                  <c:v>4080</c:v>
                </c:pt>
                <c:pt idx="103">
                  <c:v>4120</c:v>
                </c:pt>
                <c:pt idx="104">
                  <c:v>4160</c:v>
                </c:pt>
                <c:pt idx="105">
                  <c:v>4200</c:v>
                </c:pt>
                <c:pt idx="106">
                  <c:v>4240</c:v>
                </c:pt>
                <c:pt idx="107">
                  <c:v>4280</c:v>
                </c:pt>
                <c:pt idx="108">
                  <c:v>4320</c:v>
                </c:pt>
                <c:pt idx="109">
                  <c:v>4360</c:v>
                </c:pt>
                <c:pt idx="110">
                  <c:v>4400</c:v>
                </c:pt>
                <c:pt idx="111">
                  <c:v>4440</c:v>
                </c:pt>
                <c:pt idx="112">
                  <c:v>4480</c:v>
                </c:pt>
                <c:pt idx="113">
                  <c:v>4520</c:v>
                </c:pt>
                <c:pt idx="114">
                  <c:v>4560</c:v>
                </c:pt>
                <c:pt idx="115">
                  <c:v>4600</c:v>
                </c:pt>
                <c:pt idx="116">
                  <c:v>4640</c:v>
                </c:pt>
                <c:pt idx="117">
                  <c:v>4680</c:v>
                </c:pt>
                <c:pt idx="118">
                  <c:v>4720</c:v>
                </c:pt>
                <c:pt idx="119">
                  <c:v>4760</c:v>
                </c:pt>
                <c:pt idx="120">
                  <c:v>4800</c:v>
                </c:pt>
                <c:pt idx="121">
                  <c:v>4840</c:v>
                </c:pt>
                <c:pt idx="122">
                  <c:v>4880</c:v>
                </c:pt>
                <c:pt idx="123">
                  <c:v>4920</c:v>
                </c:pt>
                <c:pt idx="124">
                  <c:v>4960</c:v>
                </c:pt>
                <c:pt idx="125">
                  <c:v>5000</c:v>
                </c:pt>
                <c:pt idx="126">
                  <c:v>5040</c:v>
                </c:pt>
                <c:pt idx="127">
                  <c:v>5080</c:v>
                </c:pt>
                <c:pt idx="128">
                  <c:v>5120</c:v>
                </c:pt>
                <c:pt idx="129">
                  <c:v>5160</c:v>
                </c:pt>
                <c:pt idx="130">
                  <c:v>5200</c:v>
                </c:pt>
                <c:pt idx="131">
                  <c:v>5240</c:v>
                </c:pt>
                <c:pt idx="132">
                  <c:v>5280</c:v>
                </c:pt>
                <c:pt idx="133">
                  <c:v>5320</c:v>
                </c:pt>
                <c:pt idx="134">
                  <c:v>5360</c:v>
                </c:pt>
                <c:pt idx="135">
                  <c:v>5400</c:v>
                </c:pt>
                <c:pt idx="136">
                  <c:v>5440</c:v>
                </c:pt>
                <c:pt idx="137">
                  <c:v>5480</c:v>
                </c:pt>
                <c:pt idx="138">
                  <c:v>5520</c:v>
                </c:pt>
                <c:pt idx="139">
                  <c:v>5560</c:v>
                </c:pt>
                <c:pt idx="140">
                  <c:v>5600</c:v>
                </c:pt>
                <c:pt idx="141">
                  <c:v>5640</c:v>
                </c:pt>
                <c:pt idx="142">
                  <c:v>5680</c:v>
                </c:pt>
                <c:pt idx="143">
                  <c:v>5720</c:v>
                </c:pt>
                <c:pt idx="144">
                  <c:v>5760</c:v>
                </c:pt>
                <c:pt idx="145">
                  <c:v>5800</c:v>
                </c:pt>
                <c:pt idx="146">
                  <c:v>5840</c:v>
                </c:pt>
                <c:pt idx="147">
                  <c:v>5880</c:v>
                </c:pt>
                <c:pt idx="148">
                  <c:v>5920</c:v>
                </c:pt>
                <c:pt idx="149">
                  <c:v>5960</c:v>
                </c:pt>
                <c:pt idx="150">
                  <c:v>6000</c:v>
                </c:pt>
                <c:pt idx="151">
                  <c:v>6040</c:v>
                </c:pt>
                <c:pt idx="152">
                  <c:v>6080</c:v>
                </c:pt>
                <c:pt idx="153">
                  <c:v>6120</c:v>
                </c:pt>
                <c:pt idx="154">
                  <c:v>6160</c:v>
                </c:pt>
                <c:pt idx="155">
                  <c:v>6200</c:v>
                </c:pt>
                <c:pt idx="156">
                  <c:v>6240</c:v>
                </c:pt>
                <c:pt idx="157">
                  <c:v>6280</c:v>
                </c:pt>
                <c:pt idx="158">
                  <c:v>6320</c:v>
                </c:pt>
                <c:pt idx="159">
                  <c:v>6360</c:v>
                </c:pt>
                <c:pt idx="160">
                  <c:v>6400</c:v>
                </c:pt>
                <c:pt idx="161">
                  <c:v>6440</c:v>
                </c:pt>
                <c:pt idx="162">
                  <c:v>6480</c:v>
                </c:pt>
                <c:pt idx="163">
                  <c:v>6520</c:v>
                </c:pt>
                <c:pt idx="164">
                  <c:v>6560</c:v>
                </c:pt>
                <c:pt idx="165">
                  <c:v>6600</c:v>
                </c:pt>
                <c:pt idx="166">
                  <c:v>6640</c:v>
                </c:pt>
                <c:pt idx="167">
                  <c:v>6680</c:v>
                </c:pt>
                <c:pt idx="168">
                  <c:v>6720</c:v>
                </c:pt>
                <c:pt idx="169">
                  <c:v>6760</c:v>
                </c:pt>
                <c:pt idx="170">
                  <c:v>6800</c:v>
                </c:pt>
                <c:pt idx="171">
                  <c:v>6840</c:v>
                </c:pt>
                <c:pt idx="172">
                  <c:v>6880</c:v>
                </c:pt>
                <c:pt idx="173">
                  <c:v>6920</c:v>
                </c:pt>
                <c:pt idx="174">
                  <c:v>6960</c:v>
                </c:pt>
                <c:pt idx="175">
                  <c:v>7000</c:v>
                </c:pt>
                <c:pt idx="176">
                  <c:v>7040</c:v>
                </c:pt>
                <c:pt idx="177">
                  <c:v>7080</c:v>
                </c:pt>
                <c:pt idx="178">
                  <c:v>7120</c:v>
                </c:pt>
                <c:pt idx="179">
                  <c:v>7160</c:v>
                </c:pt>
                <c:pt idx="180">
                  <c:v>7200</c:v>
                </c:pt>
                <c:pt idx="181">
                  <c:v>7240</c:v>
                </c:pt>
                <c:pt idx="182">
                  <c:v>7280</c:v>
                </c:pt>
                <c:pt idx="183">
                  <c:v>7320</c:v>
                </c:pt>
                <c:pt idx="184">
                  <c:v>7360</c:v>
                </c:pt>
                <c:pt idx="185">
                  <c:v>7400</c:v>
                </c:pt>
                <c:pt idx="186">
                  <c:v>7440</c:v>
                </c:pt>
                <c:pt idx="187">
                  <c:v>7480</c:v>
                </c:pt>
                <c:pt idx="188">
                  <c:v>7520</c:v>
                </c:pt>
                <c:pt idx="189">
                  <c:v>7560</c:v>
                </c:pt>
                <c:pt idx="190">
                  <c:v>7600</c:v>
                </c:pt>
                <c:pt idx="191">
                  <c:v>7640</c:v>
                </c:pt>
                <c:pt idx="192">
                  <c:v>7680</c:v>
                </c:pt>
                <c:pt idx="193">
                  <c:v>7720</c:v>
                </c:pt>
                <c:pt idx="194">
                  <c:v>7760</c:v>
                </c:pt>
                <c:pt idx="195">
                  <c:v>7800</c:v>
                </c:pt>
                <c:pt idx="196">
                  <c:v>7840</c:v>
                </c:pt>
                <c:pt idx="197">
                  <c:v>7880</c:v>
                </c:pt>
                <c:pt idx="198">
                  <c:v>7920</c:v>
                </c:pt>
                <c:pt idx="199">
                  <c:v>7960</c:v>
                </c:pt>
                <c:pt idx="200">
                  <c:v>8000</c:v>
                </c:pt>
                <c:pt idx="201">
                  <c:v>8040</c:v>
                </c:pt>
                <c:pt idx="202">
                  <c:v>8080</c:v>
                </c:pt>
                <c:pt idx="203">
                  <c:v>8120</c:v>
                </c:pt>
                <c:pt idx="204">
                  <c:v>8160</c:v>
                </c:pt>
                <c:pt idx="205">
                  <c:v>8200</c:v>
                </c:pt>
                <c:pt idx="206">
                  <c:v>8240</c:v>
                </c:pt>
                <c:pt idx="207">
                  <c:v>8280</c:v>
                </c:pt>
                <c:pt idx="208">
                  <c:v>8320</c:v>
                </c:pt>
                <c:pt idx="209">
                  <c:v>8360</c:v>
                </c:pt>
                <c:pt idx="210">
                  <c:v>8400</c:v>
                </c:pt>
                <c:pt idx="211">
                  <c:v>8440</c:v>
                </c:pt>
                <c:pt idx="212">
                  <c:v>8480</c:v>
                </c:pt>
                <c:pt idx="213">
                  <c:v>8520</c:v>
                </c:pt>
                <c:pt idx="214">
                  <c:v>8560</c:v>
                </c:pt>
                <c:pt idx="215">
                  <c:v>8600</c:v>
                </c:pt>
                <c:pt idx="216">
                  <c:v>8640</c:v>
                </c:pt>
                <c:pt idx="217">
                  <c:v>8680</c:v>
                </c:pt>
                <c:pt idx="218">
                  <c:v>8720</c:v>
                </c:pt>
                <c:pt idx="219">
                  <c:v>8760</c:v>
                </c:pt>
                <c:pt idx="220">
                  <c:v>8800</c:v>
                </c:pt>
                <c:pt idx="221">
                  <c:v>8840</c:v>
                </c:pt>
                <c:pt idx="222">
                  <c:v>8880</c:v>
                </c:pt>
                <c:pt idx="223">
                  <c:v>8920</c:v>
                </c:pt>
                <c:pt idx="224">
                  <c:v>8960</c:v>
                </c:pt>
                <c:pt idx="225">
                  <c:v>9000</c:v>
                </c:pt>
                <c:pt idx="226">
                  <c:v>9040</c:v>
                </c:pt>
                <c:pt idx="227">
                  <c:v>9080</c:v>
                </c:pt>
                <c:pt idx="228">
                  <c:v>9120</c:v>
                </c:pt>
                <c:pt idx="229">
                  <c:v>9160</c:v>
                </c:pt>
                <c:pt idx="230">
                  <c:v>9200</c:v>
                </c:pt>
                <c:pt idx="231">
                  <c:v>9240</c:v>
                </c:pt>
                <c:pt idx="232">
                  <c:v>9280</c:v>
                </c:pt>
                <c:pt idx="233">
                  <c:v>9320</c:v>
                </c:pt>
                <c:pt idx="234">
                  <c:v>9360</c:v>
                </c:pt>
                <c:pt idx="235">
                  <c:v>9400</c:v>
                </c:pt>
                <c:pt idx="236">
                  <c:v>9440</c:v>
                </c:pt>
                <c:pt idx="237">
                  <c:v>9480</c:v>
                </c:pt>
                <c:pt idx="238">
                  <c:v>9520</c:v>
                </c:pt>
                <c:pt idx="239">
                  <c:v>9560</c:v>
                </c:pt>
                <c:pt idx="240">
                  <c:v>9600</c:v>
                </c:pt>
                <c:pt idx="241">
                  <c:v>9640</c:v>
                </c:pt>
                <c:pt idx="242">
                  <c:v>9680</c:v>
                </c:pt>
                <c:pt idx="243">
                  <c:v>9720</c:v>
                </c:pt>
                <c:pt idx="244">
                  <c:v>9760</c:v>
                </c:pt>
                <c:pt idx="245">
                  <c:v>9800</c:v>
                </c:pt>
                <c:pt idx="246">
                  <c:v>9840</c:v>
                </c:pt>
                <c:pt idx="247">
                  <c:v>9880</c:v>
                </c:pt>
                <c:pt idx="248">
                  <c:v>9920</c:v>
                </c:pt>
                <c:pt idx="249">
                  <c:v>9960</c:v>
                </c:pt>
                <c:pt idx="250">
                  <c:v>10000</c:v>
                </c:pt>
                <c:pt idx="251">
                  <c:v>10000</c:v>
                </c:pt>
                <c:pt idx="252">
                  <c:v>10040</c:v>
                </c:pt>
                <c:pt idx="253">
                  <c:v>10080</c:v>
                </c:pt>
                <c:pt idx="254">
                  <c:v>10120</c:v>
                </c:pt>
                <c:pt idx="255">
                  <c:v>10160</c:v>
                </c:pt>
                <c:pt idx="256">
                  <c:v>10200</c:v>
                </c:pt>
                <c:pt idx="257">
                  <c:v>10240</c:v>
                </c:pt>
                <c:pt idx="258">
                  <c:v>10280</c:v>
                </c:pt>
                <c:pt idx="259">
                  <c:v>10320</c:v>
                </c:pt>
                <c:pt idx="260">
                  <c:v>10360</c:v>
                </c:pt>
                <c:pt idx="261">
                  <c:v>10400</c:v>
                </c:pt>
                <c:pt idx="262">
                  <c:v>10440</c:v>
                </c:pt>
                <c:pt idx="263">
                  <c:v>10480</c:v>
                </c:pt>
                <c:pt idx="264">
                  <c:v>10520</c:v>
                </c:pt>
                <c:pt idx="265">
                  <c:v>10560</c:v>
                </c:pt>
                <c:pt idx="266">
                  <c:v>10600</c:v>
                </c:pt>
                <c:pt idx="267">
                  <c:v>10640</c:v>
                </c:pt>
                <c:pt idx="268">
                  <c:v>10680</c:v>
                </c:pt>
                <c:pt idx="269">
                  <c:v>10720</c:v>
                </c:pt>
                <c:pt idx="270">
                  <c:v>10760</c:v>
                </c:pt>
                <c:pt idx="271">
                  <c:v>10800</c:v>
                </c:pt>
                <c:pt idx="272">
                  <c:v>10840</c:v>
                </c:pt>
                <c:pt idx="273">
                  <c:v>10880</c:v>
                </c:pt>
                <c:pt idx="274">
                  <c:v>10920</c:v>
                </c:pt>
                <c:pt idx="275">
                  <c:v>10960</c:v>
                </c:pt>
                <c:pt idx="276">
                  <c:v>11000</c:v>
                </c:pt>
                <c:pt idx="277">
                  <c:v>11040</c:v>
                </c:pt>
                <c:pt idx="278">
                  <c:v>11080</c:v>
                </c:pt>
                <c:pt idx="279">
                  <c:v>11120</c:v>
                </c:pt>
                <c:pt idx="280">
                  <c:v>11160</c:v>
                </c:pt>
                <c:pt idx="281">
                  <c:v>11200</c:v>
                </c:pt>
                <c:pt idx="282">
                  <c:v>11240</c:v>
                </c:pt>
                <c:pt idx="283">
                  <c:v>11280</c:v>
                </c:pt>
                <c:pt idx="284">
                  <c:v>11320</c:v>
                </c:pt>
                <c:pt idx="285">
                  <c:v>11360</c:v>
                </c:pt>
                <c:pt idx="286">
                  <c:v>11400</c:v>
                </c:pt>
                <c:pt idx="287">
                  <c:v>11440</c:v>
                </c:pt>
                <c:pt idx="288">
                  <c:v>11480</c:v>
                </c:pt>
                <c:pt idx="289">
                  <c:v>11520</c:v>
                </c:pt>
                <c:pt idx="290">
                  <c:v>11560</c:v>
                </c:pt>
                <c:pt idx="291">
                  <c:v>11600</c:v>
                </c:pt>
                <c:pt idx="292">
                  <c:v>11640</c:v>
                </c:pt>
                <c:pt idx="293">
                  <c:v>11680</c:v>
                </c:pt>
                <c:pt idx="294">
                  <c:v>11720</c:v>
                </c:pt>
                <c:pt idx="295">
                  <c:v>11760</c:v>
                </c:pt>
                <c:pt idx="296">
                  <c:v>11800</c:v>
                </c:pt>
                <c:pt idx="297">
                  <c:v>11840</c:v>
                </c:pt>
                <c:pt idx="298">
                  <c:v>11880</c:v>
                </c:pt>
                <c:pt idx="299">
                  <c:v>11920</c:v>
                </c:pt>
                <c:pt idx="300">
                  <c:v>11960</c:v>
                </c:pt>
                <c:pt idx="301">
                  <c:v>12000</c:v>
                </c:pt>
                <c:pt idx="302">
                  <c:v>12040</c:v>
                </c:pt>
                <c:pt idx="303">
                  <c:v>12080</c:v>
                </c:pt>
                <c:pt idx="304">
                  <c:v>12120</c:v>
                </c:pt>
                <c:pt idx="305">
                  <c:v>12160</c:v>
                </c:pt>
                <c:pt idx="306">
                  <c:v>12200</c:v>
                </c:pt>
                <c:pt idx="307">
                  <c:v>12240</c:v>
                </c:pt>
                <c:pt idx="308">
                  <c:v>12280</c:v>
                </c:pt>
                <c:pt idx="309">
                  <c:v>12320</c:v>
                </c:pt>
                <c:pt idx="310">
                  <c:v>12360</c:v>
                </c:pt>
                <c:pt idx="311">
                  <c:v>12400</c:v>
                </c:pt>
                <c:pt idx="312">
                  <c:v>12440</c:v>
                </c:pt>
                <c:pt idx="313">
                  <c:v>12480</c:v>
                </c:pt>
                <c:pt idx="314">
                  <c:v>12520</c:v>
                </c:pt>
                <c:pt idx="315">
                  <c:v>12560</c:v>
                </c:pt>
                <c:pt idx="316">
                  <c:v>12600</c:v>
                </c:pt>
                <c:pt idx="317">
                  <c:v>12640</c:v>
                </c:pt>
                <c:pt idx="318">
                  <c:v>12680</c:v>
                </c:pt>
                <c:pt idx="319">
                  <c:v>12720</c:v>
                </c:pt>
                <c:pt idx="320">
                  <c:v>12760</c:v>
                </c:pt>
                <c:pt idx="321">
                  <c:v>12800</c:v>
                </c:pt>
                <c:pt idx="322">
                  <c:v>12840</c:v>
                </c:pt>
                <c:pt idx="323">
                  <c:v>12880</c:v>
                </c:pt>
                <c:pt idx="324">
                  <c:v>12920</c:v>
                </c:pt>
                <c:pt idx="325">
                  <c:v>12960</c:v>
                </c:pt>
                <c:pt idx="326">
                  <c:v>13000</c:v>
                </c:pt>
                <c:pt idx="327">
                  <c:v>13040</c:v>
                </c:pt>
                <c:pt idx="328">
                  <c:v>13080</c:v>
                </c:pt>
                <c:pt idx="329">
                  <c:v>13120</c:v>
                </c:pt>
                <c:pt idx="330">
                  <c:v>13160</c:v>
                </c:pt>
                <c:pt idx="331">
                  <c:v>13200</c:v>
                </c:pt>
                <c:pt idx="332">
                  <c:v>13240</c:v>
                </c:pt>
                <c:pt idx="333">
                  <c:v>13280</c:v>
                </c:pt>
                <c:pt idx="334">
                  <c:v>13320</c:v>
                </c:pt>
                <c:pt idx="335">
                  <c:v>13360</c:v>
                </c:pt>
                <c:pt idx="336">
                  <c:v>13400</c:v>
                </c:pt>
                <c:pt idx="337">
                  <c:v>13440</c:v>
                </c:pt>
                <c:pt idx="338">
                  <c:v>13480</c:v>
                </c:pt>
                <c:pt idx="339">
                  <c:v>13520</c:v>
                </c:pt>
                <c:pt idx="340">
                  <c:v>13560</c:v>
                </c:pt>
                <c:pt idx="341">
                  <c:v>13600</c:v>
                </c:pt>
                <c:pt idx="342">
                  <c:v>13640</c:v>
                </c:pt>
                <c:pt idx="343">
                  <c:v>13680</c:v>
                </c:pt>
                <c:pt idx="344">
                  <c:v>13720</c:v>
                </c:pt>
                <c:pt idx="345">
                  <c:v>13760</c:v>
                </c:pt>
                <c:pt idx="346">
                  <c:v>13800</c:v>
                </c:pt>
                <c:pt idx="347">
                  <c:v>13840</c:v>
                </c:pt>
                <c:pt idx="348">
                  <c:v>13880</c:v>
                </c:pt>
                <c:pt idx="349">
                  <c:v>13920</c:v>
                </c:pt>
                <c:pt idx="350">
                  <c:v>13960</c:v>
                </c:pt>
                <c:pt idx="351">
                  <c:v>14000</c:v>
                </c:pt>
                <c:pt idx="352">
                  <c:v>14040</c:v>
                </c:pt>
                <c:pt idx="353">
                  <c:v>14080</c:v>
                </c:pt>
                <c:pt idx="354">
                  <c:v>14120</c:v>
                </c:pt>
                <c:pt idx="355">
                  <c:v>14160</c:v>
                </c:pt>
                <c:pt idx="356">
                  <c:v>14200</c:v>
                </c:pt>
                <c:pt idx="357">
                  <c:v>14240</c:v>
                </c:pt>
                <c:pt idx="358">
                  <c:v>14280</c:v>
                </c:pt>
                <c:pt idx="359">
                  <c:v>14320</c:v>
                </c:pt>
                <c:pt idx="360">
                  <c:v>14360</c:v>
                </c:pt>
                <c:pt idx="361">
                  <c:v>14400</c:v>
                </c:pt>
                <c:pt idx="362">
                  <c:v>14440</c:v>
                </c:pt>
                <c:pt idx="363">
                  <c:v>14480</c:v>
                </c:pt>
                <c:pt idx="364">
                  <c:v>14520</c:v>
                </c:pt>
                <c:pt idx="365">
                  <c:v>14560</c:v>
                </c:pt>
                <c:pt idx="366">
                  <c:v>14600</c:v>
                </c:pt>
                <c:pt idx="367">
                  <c:v>14640</c:v>
                </c:pt>
                <c:pt idx="368">
                  <c:v>14680</c:v>
                </c:pt>
                <c:pt idx="369">
                  <c:v>14720</c:v>
                </c:pt>
                <c:pt idx="370">
                  <c:v>14760</c:v>
                </c:pt>
                <c:pt idx="371">
                  <c:v>14800</c:v>
                </c:pt>
                <c:pt idx="372">
                  <c:v>14840</c:v>
                </c:pt>
                <c:pt idx="373">
                  <c:v>14880</c:v>
                </c:pt>
                <c:pt idx="374">
                  <c:v>14920</c:v>
                </c:pt>
                <c:pt idx="375">
                  <c:v>14960</c:v>
                </c:pt>
                <c:pt idx="376">
                  <c:v>15000</c:v>
                </c:pt>
                <c:pt idx="377">
                  <c:v>15040</c:v>
                </c:pt>
                <c:pt idx="378">
                  <c:v>15080</c:v>
                </c:pt>
                <c:pt idx="379">
                  <c:v>15120</c:v>
                </c:pt>
                <c:pt idx="380">
                  <c:v>15160</c:v>
                </c:pt>
                <c:pt idx="381">
                  <c:v>15200</c:v>
                </c:pt>
                <c:pt idx="382">
                  <c:v>15240</c:v>
                </c:pt>
                <c:pt idx="383">
                  <c:v>15280</c:v>
                </c:pt>
                <c:pt idx="384">
                  <c:v>15320</c:v>
                </c:pt>
                <c:pt idx="385">
                  <c:v>15360</c:v>
                </c:pt>
                <c:pt idx="386">
                  <c:v>15400</c:v>
                </c:pt>
                <c:pt idx="387">
                  <c:v>15440</c:v>
                </c:pt>
                <c:pt idx="388">
                  <c:v>15480</c:v>
                </c:pt>
                <c:pt idx="389">
                  <c:v>15520</c:v>
                </c:pt>
                <c:pt idx="390">
                  <c:v>15560</c:v>
                </c:pt>
                <c:pt idx="391">
                  <c:v>15600</c:v>
                </c:pt>
                <c:pt idx="392">
                  <c:v>15640</c:v>
                </c:pt>
                <c:pt idx="393">
                  <c:v>15680</c:v>
                </c:pt>
                <c:pt idx="394">
                  <c:v>15720</c:v>
                </c:pt>
                <c:pt idx="395">
                  <c:v>15760</c:v>
                </c:pt>
                <c:pt idx="396">
                  <c:v>15800</c:v>
                </c:pt>
                <c:pt idx="397">
                  <c:v>15840</c:v>
                </c:pt>
                <c:pt idx="398">
                  <c:v>15880</c:v>
                </c:pt>
                <c:pt idx="399">
                  <c:v>15920</c:v>
                </c:pt>
                <c:pt idx="400">
                  <c:v>15960</c:v>
                </c:pt>
                <c:pt idx="401">
                  <c:v>16000</c:v>
                </c:pt>
                <c:pt idx="402">
                  <c:v>16040</c:v>
                </c:pt>
                <c:pt idx="403">
                  <c:v>16080</c:v>
                </c:pt>
                <c:pt idx="404">
                  <c:v>16120</c:v>
                </c:pt>
                <c:pt idx="405">
                  <c:v>16160</c:v>
                </c:pt>
                <c:pt idx="406">
                  <c:v>16200</c:v>
                </c:pt>
                <c:pt idx="407">
                  <c:v>16240</c:v>
                </c:pt>
                <c:pt idx="408">
                  <c:v>16280</c:v>
                </c:pt>
                <c:pt idx="409">
                  <c:v>16320</c:v>
                </c:pt>
                <c:pt idx="410">
                  <c:v>16360</c:v>
                </c:pt>
                <c:pt idx="411">
                  <c:v>16400</c:v>
                </c:pt>
                <c:pt idx="412">
                  <c:v>16440</c:v>
                </c:pt>
                <c:pt idx="413">
                  <c:v>16480</c:v>
                </c:pt>
                <c:pt idx="414">
                  <c:v>16520</c:v>
                </c:pt>
                <c:pt idx="415">
                  <c:v>16560</c:v>
                </c:pt>
                <c:pt idx="416">
                  <c:v>16600</c:v>
                </c:pt>
                <c:pt idx="417">
                  <c:v>16640</c:v>
                </c:pt>
                <c:pt idx="418">
                  <c:v>16680</c:v>
                </c:pt>
                <c:pt idx="419">
                  <c:v>16720</c:v>
                </c:pt>
                <c:pt idx="420">
                  <c:v>16760</c:v>
                </c:pt>
                <c:pt idx="421">
                  <c:v>16800</c:v>
                </c:pt>
                <c:pt idx="422">
                  <c:v>16840</c:v>
                </c:pt>
                <c:pt idx="423">
                  <c:v>16880</c:v>
                </c:pt>
                <c:pt idx="424">
                  <c:v>16920</c:v>
                </c:pt>
                <c:pt idx="425">
                  <c:v>16960</c:v>
                </c:pt>
                <c:pt idx="426">
                  <c:v>17000</c:v>
                </c:pt>
                <c:pt idx="427">
                  <c:v>17040</c:v>
                </c:pt>
                <c:pt idx="428">
                  <c:v>17080</c:v>
                </c:pt>
                <c:pt idx="429">
                  <c:v>17120</c:v>
                </c:pt>
                <c:pt idx="430">
                  <c:v>17160</c:v>
                </c:pt>
                <c:pt idx="431">
                  <c:v>17200</c:v>
                </c:pt>
                <c:pt idx="432">
                  <c:v>17240</c:v>
                </c:pt>
                <c:pt idx="433">
                  <c:v>17280</c:v>
                </c:pt>
                <c:pt idx="434">
                  <c:v>17320</c:v>
                </c:pt>
                <c:pt idx="435">
                  <c:v>17360</c:v>
                </c:pt>
                <c:pt idx="436">
                  <c:v>17400</c:v>
                </c:pt>
                <c:pt idx="437">
                  <c:v>17440</c:v>
                </c:pt>
                <c:pt idx="438">
                  <c:v>17480</c:v>
                </c:pt>
                <c:pt idx="439">
                  <c:v>17520</c:v>
                </c:pt>
                <c:pt idx="440">
                  <c:v>17560</c:v>
                </c:pt>
                <c:pt idx="441">
                  <c:v>17600</c:v>
                </c:pt>
                <c:pt idx="442">
                  <c:v>17640</c:v>
                </c:pt>
                <c:pt idx="443">
                  <c:v>17680</c:v>
                </c:pt>
                <c:pt idx="444">
                  <c:v>17720</c:v>
                </c:pt>
                <c:pt idx="445">
                  <c:v>17760</c:v>
                </c:pt>
                <c:pt idx="446">
                  <c:v>17800</c:v>
                </c:pt>
                <c:pt idx="447">
                  <c:v>17840</c:v>
                </c:pt>
                <c:pt idx="448">
                  <c:v>17880</c:v>
                </c:pt>
                <c:pt idx="449">
                  <c:v>17920</c:v>
                </c:pt>
                <c:pt idx="450">
                  <c:v>17960</c:v>
                </c:pt>
                <c:pt idx="451">
                  <c:v>18000</c:v>
                </c:pt>
                <c:pt idx="452">
                  <c:v>18040</c:v>
                </c:pt>
                <c:pt idx="453">
                  <c:v>18080</c:v>
                </c:pt>
                <c:pt idx="454">
                  <c:v>18120</c:v>
                </c:pt>
                <c:pt idx="455">
                  <c:v>18160</c:v>
                </c:pt>
                <c:pt idx="456">
                  <c:v>18200</c:v>
                </c:pt>
                <c:pt idx="457">
                  <c:v>18240</c:v>
                </c:pt>
                <c:pt idx="458">
                  <c:v>18280</c:v>
                </c:pt>
                <c:pt idx="459">
                  <c:v>18320</c:v>
                </c:pt>
                <c:pt idx="460">
                  <c:v>18360</c:v>
                </c:pt>
                <c:pt idx="461">
                  <c:v>18400</c:v>
                </c:pt>
                <c:pt idx="462">
                  <c:v>18440</c:v>
                </c:pt>
                <c:pt idx="463">
                  <c:v>18480</c:v>
                </c:pt>
                <c:pt idx="464">
                  <c:v>18520</c:v>
                </c:pt>
                <c:pt idx="465">
                  <c:v>18560</c:v>
                </c:pt>
                <c:pt idx="466">
                  <c:v>18600</c:v>
                </c:pt>
                <c:pt idx="467">
                  <c:v>18640</c:v>
                </c:pt>
                <c:pt idx="468">
                  <c:v>18680</c:v>
                </c:pt>
                <c:pt idx="469">
                  <c:v>18720</c:v>
                </c:pt>
                <c:pt idx="470">
                  <c:v>18760</c:v>
                </c:pt>
                <c:pt idx="471">
                  <c:v>18800</c:v>
                </c:pt>
                <c:pt idx="472">
                  <c:v>18840</c:v>
                </c:pt>
                <c:pt idx="473">
                  <c:v>18880</c:v>
                </c:pt>
                <c:pt idx="474">
                  <c:v>18920</c:v>
                </c:pt>
                <c:pt idx="475">
                  <c:v>18960</c:v>
                </c:pt>
                <c:pt idx="476">
                  <c:v>19000</c:v>
                </c:pt>
                <c:pt idx="477">
                  <c:v>19040</c:v>
                </c:pt>
                <c:pt idx="478">
                  <c:v>19080</c:v>
                </c:pt>
                <c:pt idx="479">
                  <c:v>19120</c:v>
                </c:pt>
                <c:pt idx="480">
                  <c:v>19160</c:v>
                </c:pt>
                <c:pt idx="481">
                  <c:v>19200</c:v>
                </c:pt>
                <c:pt idx="482">
                  <c:v>19240</c:v>
                </c:pt>
                <c:pt idx="483">
                  <c:v>19280</c:v>
                </c:pt>
                <c:pt idx="484">
                  <c:v>19320</c:v>
                </c:pt>
                <c:pt idx="485">
                  <c:v>19360</c:v>
                </c:pt>
                <c:pt idx="486">
                  <c:v>19400</c:v>
                </c:pt>
                <c:pt idx="487">
                  <c:v>19440</c:v>
                </c:pt>
                <c:pt idx="488">
                  <c:v>19480</c:v>
                </c:pt>
                <c:pt idx="489">
                  <c:v>19520</c:v>
                </c:pt>
                <c:pt idx="490">
                  <c:v>19560</c:v>
                </c:pt>
                <c:pt idx="491">
                  <c:v>19600</c:v>
                </c:pt>
                <c:pt idx="492">
                  <c:v>19640</c:v>
                </c:pt>
                <c:pt idx="493">
                  <c:v>19680</c:v>
                </c:pt>
                <c:pt idx="494">
                  <c:v>19720</c:v>
                </c:pt>
                <c:pt idx="495">
                  <c:v>19760</c:v>
                </c:pt>
                <c:pt idx="496">
                  <c:v>19800</c:v>
                </c:pt>
                <c:pt idx="497">
                  <c:v>19840</c:v>
                </c:pt>
                <c:pt idx="498">
                  <c:v>19880</c:v>
                </c:pt>
                <c:pt idx="499">
                  <c:v>19920</c:v>
                </c:pt>
                <c:pt idx="500">
                  <c:v>19960</c:v>
                </c:pt>
                <c:pt idx="501">
                  <c:v>20000</c:v>
                </c:pt>
                <c:pt idx="502">
                  <c:v>20000</c:v>
                </c:pt>
              </c:numCache>
            </c:numRef>
          </c:xVal>
          <c:yVal>
            <c:numRef>
              <c:f>Sheet1!$B$2:$B$504</c:f>
              <c:numCache>
                <c:formatCode>General</c:formatCode>
                <c:ptCount val="503"/>
                <c:pt idx="0">
                  <c:v>2.1116999999999999</c:v>
                </c:pt>
                <c:pt idx="1">
                  <c:v>2.0694400000000002</c:v>
                </c:pt>
                <c:pt idx="2">
                  <c:v>2.03647</c:v>
                </c:pt>
                <c:pt idx="3">
                  <c:v>2.0057999999999998</c:v>
                </c:pt>
                <c:pt idx="4">
                  <c:v>1.97482</c:v>
                </c:pt>
                <c:pt idx="5">
                  <c:v>1.94278</c:v>
                </c:pt>
                <c:pt idx="6">
                  <c:v>1.90957</c:v>
                </c:pt>
                <c:pt idx="7">
                  <c:v>1.8754200000000001</c:v>
                </c:pt>
                <c:pt idx="8">
                  <c:v>1.84067</c:v>
                </c:pt>
                <c:pt idx="9">
                  <c:v>1.80562</c:v>
                </c:pt>
                <c:pt idx="10">
                  <c:v>1.7705299999999999</c:v>
                </c:pt>
                <c:pt idx="11">
                  <c:v>1.7356100000000001</c:v>
                </c:pt>
                <c:pt idx="12">
                  <c:v>1.70106</c:v>
                </c:pt>
                <c:pt idx="13">
                  <c:v>1.66706</c:v>
                </c:pt>
                <c:pt idx="14">
                  <c:v>1.63374</c:v>
                </c:pt>
                <c:pt idx="15">
                  <c:v>1.60124</c:v>
                </c:pt>
                <c:pt idx="16">
                  <c:v>1.56965</c:v>
                </c:pt>
                <c:pt idx="17">
                  <c:v>1.5390299999999999</c:v>
                </c:pt>
                <c:pt idx="18">
                  <c:v>1.50942</c:v>
                </c:pt>
                <c:pt idx="19">
                  <c:v>1.48082</c:v>
                </c:pt>
                <c:pt idx="20">
                  <c:v>1.45329</c:v>
                </c:pt>
                <c:pt idx="21">
                  <c:v>1.4268400000000001</c:v>
                </c:pt>
                <c:pt idx="22">
                  <c:v>1.40147</c:v>
                </c:pt>
                <c:pt idx="23">
                  <c:v>1.37727</c:v>
                </c:pt>
                <c:pt idx="24">
                  <c:v>1.3541000000000001</c:v>
                </c:pt>
                <c:pt idx="25">
                  <c:v>1.3319799999999999</c:v>
                </c:pt>
                <c:pt idx="26">
                  <c:v>1.3109599999999999</c:v>
                </c:pt>
                <c:pt idx="27">
                  <c:v>1.29088</c:v>
                </c:pt>
                <c:pt idx="28">
                  <c:v>1.2718100000000001</c:v>
                </c:pt>
                <c:pt idx="29">
                  <c:v>1.2537</c:v>
                </c:pt>
                <c:pt idx="30">
                  <c:v>1.23648</c:v>
                </c:pt>
                <c:pt idx="31">
                  <c:v>1.2201599999999999</c:v>
                </c:pt>
                <c:pt idx="32">
                  <c:v>1.20469</c:v>
                </c:pt>
                <c:pt idx="33">
                  <c:v>1.1900299999999999</c:v>
                </c:pt>
                <c:pt idx="34">
                  <c:v>1.17618</c:v>
                </c:pt>
                <c:pt idx="35">
                  <c:v>1.1630799999999999</c:v>
                </c:pt>
                <c:pt idx="36">
                  <c:v>1.15072</c:v>
                </c:pt>
                <c:pt idx="37">
                  <c:v>1.13906</c:v>
                </c:pt>
                <c:pt idx="38">
                  <c:v>1.1280699999999999</c:v>
                </c:pt>
                <c:pt idx="39">
                  <c:v>1.11771</c:v>
                </c:pt>
                <c:pt idx="40">
                  <c:v>1.1079699999999999</c:v>
                </c:pt>
                <c:pt idx="41">
                  <c:v>1.09883</c:v>
                </c:pt>
                <c:pt idx="42">
                  <c:v>1.0902499999999999</c:v>
                </c:pt>
                <c:pt idx="43">
                  <c:v>1.0822000000000001</c:v>
                </c:pt>
                <c:pt idx="44">
                  <c:v>1.0746800000000001</c:v>
                </c:pt>
                <c:pt idx="45">
                  <c:v>1.0676300000000001</c:v>
                </c:pt>
                <c:pt idx="46">
                  <c:v>1.06104</c:v>
                </c:pt>
                <c:pt idx="47">
                  <c:v>1.05488</c:v>
                </c:pt>
                <c:pt idx="48">
                  <c:v>1.0491200000000001</c:v>
                </c:pt>
                <c:pt idx="49">
                  <c:v>1.04372</c:v>
                </c:pt>
                <c:pt idx="50">
                  <c:v>1.03867</c:v>
                </c:pt>
                <c:pt idx="51">
                  <c:v>1.0339799999999999</c:v>
                </c:pt>
                <c:pt idx="52">
                  <c:v>1.0296099999999999</c:v>
                </c:pt>
                <c:pt idx="53">
                  <c:v>1.02555</c:v>
                </c:pt>
                <c:pt idx="54">
                  <c:v>1.02176</c:v>
                </c:pt>
                <c:pt idx="55">
                  <c:v>1.01824</c:v>
                </c:pt>
                <c:pt idx="56">
                  <c:v>1.0149699999999999</c:v>
                </c:pt>
                <c:pt idx="57">
                  <c:v>1.0119400000000001</c:v>
                </c:pt>
                <c:pt idx="58">
                  <c:v>1.0091399999999999</c:v>
                </c:pt>
                <c:pt idx="59">
                  <c:v>1.0065500000000001</c:v>
                </c:pt>
                <c:pt idx="60">
                  <c:v>1.0041599999999999</c:v>
                </c:pt>
                <c:pt idx="61">
                  <c:v>1.0019400000000001</c:v>
                </c:pt>
                <c:pt idx="62">
                  <c:v>0.99990199999999996</c:v>
                </c:pt>
                <c:pt idx="63">
                  <c:v>0.99802500000000005</c:v>
                </c:pt>
                <c:pt idx="64">
                  <c:v>0.996305</c:v>
                </c:pt>
                <c:pt idx="65">
                  <c:v>0.99472700000000003</c:v>
                </c:pt>
                <c:pt idx="66">
                  <c:v>0.99327299999999996</c:v>
                </c:pt>
                <c:pt idx="67">
                  <c:v>0.99194099999999996</c:v>
                </c:pt>
                <c:pt idx="68">
                  <c:v>0.99072300000000002</c:v>
                </c:pt>
                <c:pt idx="69">
                  <c:v>0.98961399999999999</c:v>
                </c:pt>
                <c:pt idx="70">
                  <c:v>0.98860199999999998</c:v>
                </c:pt>
                <c:pt idx="71">
                  <c:v>0.987676</c:v>
                </c:pt>
                <c:pt idx="72">
                  <c:v>0.98683500000000002</c:v>
                </c:pt>
                <c:pt idx="73">
                  <c:v>0.98607100000000003</c:v>
                </c:pt>
                <c:pt idx="74">
                  <c:v>0.98538099999999995</c:v>
                </c:pt>
                <c:pt idx="75">
                  <c:v>0.98475900000000005</c:v>
                </c:pt>
                <c:pt idx="76">
                  <c:v>0.98419599999999996</c:v>
                </c:pt>
                <c:pt idx="77">
                  <c:v>0.98368999999999995</c:v>
                </c:pt>
                <c:pt idx="78">
                  <c:v>0.98323899999999997</c:v>
                </c:pt>
                <c:pt idx="79">
                  <c:v>0.98283699999999996</c:v>
                </c:pt>
                <c:pt idx="80">
                  <c:v>0.98248100000000005</c:v>
                </c:pt>
                <c:pt idx="81">
                  <c:v>0.98216599999999998</c:v>
                </c:pt>
                <c:pt idx="82">
                  <c:v>0.98189099999999996</c:v>
                </c:pt>
                <c:pt idx="83">
                  <c:v>0.98165199999999997</c:v>
                </c:pt>
                <c:pt idx="84">
                  <c:v>0.98144500000000001</c:v>
                </c:pt>
                <c:pt idx="85">
                  <c:v>0.98126999999999998</c:v>
                </c:pt>
                <c:pt idx="86">
                  <c:v>0.98112299999999997</c:v>
                </c:pt>
                <c:pt idx="87">
                  <c:v>0.98100299999999996</c:v>
                </c:pt>
                <c:pt idx="88">
                  <c:v>0.98090500000000003</c:v>
                </c:pt>
                <c:pt idx="89">
                  <c:v>0.98082800000000003</c:v>
                </c:pt>
                <c:pt idx="90">
                  <c:v>0.98077199999999998</c:v>
                </c:pt>
                <c:pt idx="91">
                  <c:v>0.98073500000000002</c:v>
                </c:pt>
                <c:pt idx="92">
                  <c:v>0.98071399999999997</c:v>
                </c:pt>
                <c:pt idx="93">
                  <c:v>0.98070800000000002</c:v>
                </c:pt>
                <c:pt idx="94">
                  <c:v>0.98071600000000003</c:v>
                </c:pt>
                <c:pt idx="95">
                  <c:v>0.98073600000000005</c:v>
                </c:pt>
                <c:pt idx="96">
                  <c:v>0.98076799999999997</c:v>
                </c:pt>
                <c:pt idx="97">
                  <c:v>0.98081099999999999</c:v>
                </c:pt>
                <c:pt idx="98">
                  <c:v>0.98086300000000004</c:v>
                </c:pt>
                <c:pt idx="99">
                  <c:v>0.98092400000000002</c:v>
                </c:pt>
                <c:pt idx="100">
                  <c:v>0.980993</c:v>
                </c:pt>
                <c:pt idx="101">
                  <c:v>0.98106899999999997</c:v>
                </c:pt>
                <c:pt idx="102">
                  <c:v>0.981151</c:v>
                </c:pt>
                <c:pt idx="103">
                  <c:v>0.98123899999999997</c:v>
                </c:pt>
                <c:pt idx="104">
                  <c:v>0.98133199999999998</c:v>
                </c:pt>
                <c:pt idx="105">
                  <c:v>0.98143000000000002</c:v>
                </c:pt>
                <c:pt idx="106">
                  <c:v>0.98153199999999996</c:v>
                </c:pt>
                <c:pt idx="107">
                  <c:v>0.98163699999999998</c:v>
                </c:pt>
                <c:pt idx="108">
                  <c:v>0.98174499999999998</c:v>
                </c:pt>
                <c:pt idx="109">
                  <c:v>0.98185500000000003</c:v>
                </c:pt>
                <c:pt idx="110">
                  <c:v>0.98196799999999995</c:v>
                </c:pt>
                <c:pt idx="111">
                  <c:v>0.98208399999999996</c:v>
                </c:pt>
                <c:pt idx="112">
                  <c:v>0.98219999999999996</c:v>
                </c:pt>
                <c:pt idx="113">
                  <c:v>0.98231800000000002</c:v>
                </c:pt>
                <c:pt idx="114">
                  <c:v>0.98243599999999998</c:v>
                </c:pt>
                <c:pt idx="115">
                  <c:v>0.98255499999999996</c:v>
                </c:pt>
                <c:pt idx="116">
                  <c:v>0.98267300000000002</c:v>
                </c:pt>
                <c:pt idx="117">
                  <c:v>0.98278900000000002</c:v>
                </c:pt>
                <c:pt idx="118">
                  <c:v>0.982904</c:v>
                </c:pt>
                <c:pt idx="119">
                  <c:v>0.98301899999999998</c:v>
                </c:pt>
                <c:pt idx="120">
                  <c:v>0.98313499999999998</c:v>
                </c:pt>
                <c:pt idx="121">
                  <c:v>0.98324999999999996</c:v>
                </c:pt>
                <c:pt idx="122">
                  <c:v>0.98336400000000002</c:v>
                </c:pt>
                <c:pt idx="123">
                  <c:v>0.98347600000000002</c:v>
                </c:pt>
                <c:pt idx="124">
                  <c:v>0.98358699999999999</c:v>
                </c:pt>
                <c:pt idx="125">
                  <c:v>0.98369600000000001</c:v>
                </c:pt>
                <c:pt idx="126">
                  <c:v>0.98380299999999998</c:v>
                </c:pt>
                <c:pt idx="127">
                  <c:v>0.98390699999999998</c:v>
                </c:pt>
                <c:pt idx="128">
                  <c:v>0.98400900000000002</c:v>
                </c:pt>
                <c:pt idx="129">
                  <c:v>0.98410900000000001</c:v>
                </c:pt>
                <c:pt idx="130">
                  <c:v>0.984209</c:v>
                </c:pt>
                <c:pt idx="131">
                  <c:v>0.98430600000000001</c:v>
                </c:pt>
                <c:pt idx="132">
                  <c:v>0.984402</c:v>
                </c:pt>
                <c:pt idx="133">
                  <c:v>0.98449500000000001</c:v>
                </c:pt>
                <c:pt idx="134">
                  <c:v>0.98458699999999999</c:v>
                </c:pt>
                <c:pt idx="135">
                  <c:v>0.98467700000000002</c:v>
                </c:pt>
                <c:pt idx="136">
                  <c:v>0.98476399999999997</c:v>
                </c:pt>
                <c:pt idx="137">
                  <c:v>0.98485</c:v>
                </c:pt>
                <c:pt idx="138">
                  <c:v>0.98493399999999998</c:v>
                </c:pt>
                <c:pt idx="139">
                  <c:v>0.985016</c:v>
                </c:pt>
                <c:pt idx="140">
                  <c:v>0.98509599999999997</c:v>
                </c:pt>
                <c:pt idx="141">
                  <c:v>0.98517500000000002</c:v>
                </c:pt>
                <c:pt idx="142">
                  <c:v>0.98525200000000002</c:v>
                </c:pt>
                <c:pt idx="143">
                  <c:v>0.98532699999999995</c:v>
                </c:pt>
                <c:pt idx="144">
                  <c:v>0.98540099999999997</c:v>
                </c:pt>
                <c:pt idx="145">
                  <c:v>0.98547300000000004</c:v>
                </c:pt>
                <c:pt idx="146">
                  <c:v>0.98554399999999998</c:v>
                </c:pt>
                <c:pt idx="147">
                  <c:v>0.98561399999999999</c:v>
                </c:pt>
                <c:pt idx="148">
                  <c:v>0.98568299999999998</c:v>
                </c:pt>
                <c:pt idx="149">
                  <c:v>0.98575000000000002</c:v>
                </c:pt>
                <c:pt idx="150">
                  <c:v>0.985815</c:v>
                </c:pt>
                <c:pt idx="151">
                  <c:v>0.98587999999999998</c:v>
                </c:pt>
                <c:pt idx="152">
                  <c:v>0.98594300000000001</c:v>
                </c:pt>
                <c:pt idx="153">
                  <c:v>0.98600399999999999</c:v>
                </c:pt>
                <c:pt idx="154">
                  <c:v>0.98606499999999997</c:v>
                </c:pt>
                <c:pt idx="155">
                  <c:v>0.986124</c:v>
                </c:pt>
                <c:pt idx="156">
                  <c:v>0.986182</c:v>
                </c:pt>
                <c:pt idx="157">
                  <c:v>0.98623899999999998</c:v>
                </c:pt>
                <c:pt idx="158">
                  <c:v>0.986294</c:v>
                </c:pt>
                <c:pt idx="159">
                  <c:v>0.98634900000000003</c:v>
                </c:pt>
                <c:pt idx="160">
                  <c:v>0.98640300000000003</c:v>
                </c:pt>
                <c:pt idx="161">
                  <c:v>0.986456</c:v>
                </c:pt>
                <c:pt idx="162">
                  <c:v>0.98650700000000002</c:v>
                </c:pt>
                <c:pt idx="163">
                  <c:v>0.98655800000000005</c:v>
                </c:pt>
                <c:pt idx="164">
                  <c:v>0.98660700000000001</c:v>
                </c:pt>
                <c:pt idx="165">
                  <c:v>0.98665599999999998</c:v>
                </c:pt>
                <c:pt idx="166">
                  <c:v>0.986703</c:v>
                </c:pt>
                <c:pt idx="167">
                  <c:v>0.98674899999999999</c:v>
                </c:pt>
                <c:pt idx="168">
                  <c:v>0.98679399999999995</c:v>
                </c:pt>
                <c:pt idx="169">
                  <c:v>0.98683900000000002</c:v>
                </c:pt>
                <c:pt idx="170">
                  <c:v>0.98688299999999995</c:v>
                </c:pt>
                <c:pt idx="171">
                  <c:v>0.98692599999999997</c:v>
                </c:pt>
                <c:pt idx="172">
                  <c:v>0.98696799999999996</c:v>
                </c:pt>
                <c:pt idx="173">
                  <c:v>0.98701000000000005</c:v>
                </c:pt>
                <c:pt idx="174">
                  <c:v>0.98704999999999998</c:v>
                </c:pt>
                <c:pt idx="175">
                  <c:v>0.98709000000000002</c:v>
                </c:pt>
                <c:pt idx="176">
                  <c:v>0.98712999999999995</c:v>
                </c:pt>
                <c:pt idx="177">
                  <c:v>0.98716800000000005</c:v>
                </c:pt>
                <c:pt idx="178">
                  <c:v>0.98720600000000003</c:v>
                </c:pt>
                <c:pt idx="179">
                  <c:v>0.98724400000000001</c:v>
                </c:pt>
                <c:pt idx="180">
                  <c:v>0.98728000000000005</c:v>
                </c:pt>
                <c:pt idx="181">
                  <c:v>0.987317</c:v>
                </c:pt>
                <c:pt idx="182">
                  <c:v>0.98735200000000001</c:v>
                </c:pt>
                <c:pt idx="183">
                  <c:v>0.98738800000000004</c:v>
                </c:pt>
                <c:pt idx="184">
                  <c:v>0.98742200000000002</c:v>
                </c:pt>
                <c:pt idx="185">
                  <c:v>0.98745700000000003</c:v>
                </c:pt>
                <c:pt idx="186">
                  <c:v>0.98749100000000001</c:v>
                </c:pt>
                <c:pt idx="187">
                  <c:v>0.98752499999999999</c:v>
                </c:pt>
                <c:pt idx="188">
                  <c:v>0.98755800000000005</c:v>
                </c:pt>
                <c:pt idx="189">
                  <c:v>0.987591</c:v>
                </c:pt>
                <c:pt idx="190">
                  <c:v>0.98762300000000003</c:v>
                </c:pt>
                <c:pt idx="191">
                  <c:v>0.98765499999999995</c:v>
                </c:pt>
                <c:pt idx="192">
                  <c:v>0.98768699999999998</c:v>
                </c:pt>
                <c:pt idx="193">
                  <c:v>0.98771799999999998</c:v>
                </c:pt>
                <c:pt idx="194">
                  <c:v>0.98775000000000002</c:v>
                </c:pt>
                <c:pt idx="195">
                  <c:v>0.98777999999999999</c:v>
                </c:pt>
                <c:pt idx="196">
                  <c:v>0.98781099999999999</c:v>
                </c:pt>
                <c:pt idx="197">
                  <c:v>0.98784099999999997</c:v>
                </c:pt>
                <c:pt idx="198">
                  <c:v>0.98787100000000005</c:v>
                </c:pt>
                <c:pt idx="199">
                  <c:v>0.98790100000000003</c:v>
                </c:pt>
                <c:pt idx="200">
                  <c:v>0.98792999999999997</c:v>
                </c:pt>
                <c:pt idx="201">
                  <c:v>0.98795999999999995</c:v>
                </c:pt>
                <c:pt idx="202">
                  <c:v>0.98798900000000001</c:v>
                </c:pt>
                <c:pt idx="203">
                  <c:v>0.98801700000000003</c:v>
                </c:pt>
                <c:pt idx="204">
                  <c:v>0.98804599999999998</c:v>
                </c:pt>
                <c:pt idx="205">
                  <c:v>0.98807400000000001</c:v>
                </c:pt>
                <c:pt idx="206">
                  <c:v>0.98810200000000004</c:v>
                </c:pt>
                <c:pt idx="207">
                  <c:v>0.98812900000000004</c:v>
                </c:pt>
                <c:pt idx="208">
                  <c:v>0.98815699999999995</c:v>
                </c:pt>
                <c:pt idx="209">
                  <c:v>0.98818399999999995</c:v>
                </c:pt>
                <c:pt idx="210">
                  <c:v>0.98821099999999995</c:v>
                </c:pt>
                <c:pt idx="211">
                  <c:v>0.98823799999999995</c:v>
                </c:pt>
                <c:pt idx="212">
                  <c:v>0.98826499999999995</c:v>
                </c:pt>
                <c:pt idx="213">
                  <c:v>0.98829100000000003</c:v>
                </c:pt>
                <c:pt idx="214">
                  <c:v>0.98831800000000003</c:v>
                </c:pt>
                <c:pt idx="215">
                  <c:v>0.988344</c:v>
                </c:pt>
                <c:pt idx="216">
                  <c:v>0.98836999999999997</c:v>
                </c:pt>
                <c:pt idx="217">
                  <c:v>0.98839600000000005</c:v>
                </c:pt>
                <c:pt idx="218">
                  <c:v>0.98842200000000002</c:v>
                </c:pt>
                <c:pt idx="219">
                  <c:v>0.98844799999999999</c:v>
                </c:pt>
                <c:pt idx="220">
                  <c:v>0.98847300000000005</c:v>
                </c:pt>
                <c:pt idx="221">
                  <c:v>0.98849900000000002</c:v>
                </c:pt>
                <c:pt idx="222">
                  <c:v>0.98852499999999999</c:v>
                </c:pt>
                <c:pt idx="223">
                  <c:v>0.98855000000000004</c:v>
                </c:pt>
                <c:pt idx="224">
                  <c:v>0.98857600000000001</c:v>
                </c:pt>
                <c:pt idx="225">
                  <c:v>0.98860099999999995</c:v>
                </c:pt>
                <c:pt idx="226">
                  <c:v>0.98862700000000003</c:v>
                </c:pt>
                <c:pt idx="227">
                  <c:v>0.98865199999999998</c:v>
                </c:pt>
                <c:pt idx="228">
                  <c:v>0.98867700000000003</c:v>
                </c:pt>
                <c:pt idx="229">
                  <c:v>0.98870100000000005</c:v>
                </c:pt>
                <c:pt idx="230">
                  <c:v>0.98872599999999999</c:v>
                </c:pt>
                <c:pt idx="231">
                  <c:v>0.98875000000000002</c:v>
                </c:pt>
                <c:pt idx="232">
                  <c:v>0.98877400000000004</c:v>
                </c:pt>
                <c:pt idx="233">
                  <c:v>0.98879799999999995</c:v>
                </c:pt>
                <c:pt idx="234">
                  <c:v>0.98882199999999998</c:v>
                </c:pt>
                <c:pt idx="235">
                  <c:v>0.988846</c:v>
                </c:pt>
                <c:pt idx="236">
                  <c:v>0.98887000000000003</c:v>
                </c:pt>
                <c:pt idx="237">
                  <c:v>0.98889300000000002</c:v>
                </c:pt>
                <c:pt idx="238">
                  <c:v>0.98891600000000002</c:v>
                </c:pt>
                <c:pt idx="239">
                  <c:v>0.98893900000000001</c:v>
                </c:pt>
                <c:pt idx="240">
                  <c:v>0.98896200000000001</c:v>
                </c:pt>
                <c:pt idx="241">
                  <c:v>0.98898399999999997</c:v>
                </c:pt>
                <c:pt idx="242">
                  <c:v>0.98900699999999997</c:v>
                </c:pt>
                <c:pt idx="243">
                  <c:v>0.98902900000000005</c:v>
                </c:pt>
                <c:pt idx="244">
                  <c:v>0.98904999999999998</c:v>
                </c:pt>
                <c:pt idx="245">
                  <c:v>0.98907199999999995</c:v>
                </c:pt>
                <c:pt idx="246">
                  <c:v>0.989093</c:v>
                </c:pt>
                <c:pt idx="247">
                  <c:v>0.98911499999999997</c:v>
                </c:pt>
                <c:pt idx="248">
                  <c:v>0.98913600000000002</c:v>
                </c:pt>
                <c:pt idx="249">
                  <c:v>0.98915799999999998</c:v>
                </c:pt>
                <c:pt idx="250">
                  <c:v>0.98917900000000003</c:v>
                </c:pt>
                <c:pt idx="251">
                  <c:v>0.98917900000000003</c:v>
                </c:pt>
                <c:pt idx="252">
                  <c:v>0.95947400000000005</c:v>
                </c:pt>
                <c:pt idx="253">
                  <c:v>0.93410800000000005</c:v>
                </c:pt>
                <c:pt idx="254">
                  <c:v>0.91308100000000003</c:v>
                </c:pt>
                <c:pt idx="255">
                  <c:v>0.89505800000000002</c:v>
                </c:pt>
                <c:pt idx="256">
                  <c:v>0.87920600000000004</c:v>
                </c:pt>
                <c:pt idx="257">
                  <c:v>0.86552600000000002</c:v>
                </c:pt>
                <c:pt idx="258">
                  <c:v>0.85377800000000004</c:v>
                </c:pt>
                <c:pt idx="259">
                  <c:v>0.84354399999999996</c:v>
                </c:pt>
                <c:pt idx="260">
                  <c:v>0.83486700000000003</c:v>
                </c:pt>
                <c:pt idx="261">
                  <c:v>0.82737300000000003</c:v>
                </c:pt>
                <c:pt idx="262">
                  <c:v>0.82115700000000003</c:v>
                </c:pt>
                <c:pt idx="263">
                  <c:v>0.81579999999999997</c:v>
                </c:pt>
                <c:pt idx="264">
                  <c:v>0.81136699999999995</c:v>
                </c:pt>
                <c:pt idx="265">
                  <c:v>0.80759800000000004</c:v>
                </c:pt>
                <c:pt idx="266">
                  <c:v>0.80448600000000003</c:v>
                </c:pt>
                <c:pt idx="267">
                  <c:v>0.80188700000000002</c:v>
                </c:pt>
                <c:pt idx="268">
                  <c:v>0.79979</c:v>
                </c:pt>
                <c:pt idx="269">
                  <c:v>0.79808500000000004</c:v>
                </c:pt>
                <c:pt idx="270">
                  <c:v>0.79672100000000001</c:v>
                </c:pt>
                <c:pt idx="271">
                  <c:v>0.79562500000000003</c:v>
                </c:pt>
                <c:pt idx="272">
                  <c:v>0.79479299999999997</c:v>
                </c:pt>
                <c:pt idx="273">
                  <c:v>0.79417199999999999</c:v>
                </c:pt>
                <c:pt idx="274">
                  <c:v>0.79371599999999998</c:v>
                </c:pt>
                <c:pt idx="275">
                  <c:v>0.79339499999999996</c:v>
                </c:pt>
                <c:pt idx="276">
                  <c:v>0.793211</c:v>
                </c:pt>
                <c:pt idx="277">
                  <c:v>0.79310899999999995</c:v>
                </c:pt>
                <c:pt idx="278">
                  <c:v>0.79305499999999995</c:v>
                </c:pt>
                <c:pt idx="279">
                  <c:v>0.79307399999999995</c:v>
                </c:pt>
                <c:pt idx="280">
                  <c:v>0.79317400000000005</c:v>
                </c:pt>
                <c:pt idx="281">
                  <c:v>0.79331099999999999</c:v>
                </c:pt>
                <c:pt idx="282">
                  <c:v>0.79346799999999995</c:v>
                </c:pt>
                <c:pt idx="283">
                  <c:v>0.793686</c:v>
                </c:pt>
                <c:pt idx="284">
                  <c:v>0.79393899999999995</c:v>
                </c:pt>
                <c:pt idx="285">
                  <c:v>0.79421600000000003</c:v>
                </c:pt>
                <c:pt idx="286">
                  <c:v>0.794516</c:v>
                </c:pt>
                <c:pt idx="287">
                  <c:v>0.79484699999999997</c:v>
                </c:pt>
                <c:pt idx="288">
                  <c:v>0.79519899999999999</c:v>
                </c:pt>
                <c:pt idx="289">
                  <c:v>0.79556800000000005</c:v>
                </c:pt>
                <c:pt idx="290">
                  <c:v>0.79595400000000005</c:v>
                </c:pt>
                <c:pt idx="291">
                  <c:v>0.79635400000000001</c:v>
                </c:pt>
                <c:pt idx="292">
                  <c:v>0.79676599999999997</c:v>
                </c:pt>
                <c:pt idx="293">
                  <c:v>0.79718599999999995</c:v>
                </c:pt>
                <c:pt idx="294">
                  <c:v>0.79761599999999999</c:v>
                </c:pt>
                <c:pt idx="295">
                  <c:v>0.79805099999999995</c:v>
                </c:pt>
                <c:pt idx="296">
                  <c:v>0.79849000000000003</c:v>
                </c:pt>
                <c:pt idx="297">
                  <c:v>0.79893199999999998</c:v>
                </c:pt>
                <c:pt idx="298">
                  <c:v>0.79937599999999998</c:v>
                </c:pt>
                <c:pt idx="299">
                  <c:v>0.79981899999999995</c:v>
                </c:pt>
                <c:pt idx="300">
                  <c:v>0.800261</c:v>
                </c:pt>
                <c:pt idx="301">
                  <c:v>0.800701</c:v>
                </c:pt>
                <c:pt idx="302">
                  <c:v>0.80113999999999996</c:v>
                </c:pt>
                <c:pt idx="303">
                  <c:v>0.80157500000000004</c:v>
                </c:pt>
                <c:pt idx="304">
                  <c:v>0.80200499999999997</c:v>
                </c:pt>
                <c:pt idx="305">
                  <c:v>0.80242899999999995</c:v>
                </c:pt>
                <c:pt idx="306">
                  <c:v>0.80284699999999998</c:v>
                </c:pt>
                <c:pt idx="307">
                  <c:v>0.80325800000000003</c:v>
                </c:pt>
                <c:pt idx="308">
                  <c:v>0.80366199999999999</c:v>
                </c:pt>
                <c:pt idx="309">
                  <c:v>0.80406100000000003</c:v>
                </c:pt>
                <c:pt idx="310">
                  <c:v>0.80445199999999994</c:v>
                </c:pt>
                <c:pt idx="311">
                  <c:v>0.804836</c:v>
                </c:pt>
                <c:pt idx="312">
                  <c:v>0.80521100000000001</c:v>
                </c:pt>
                <c:pt idx="313">
                  <c:v>0.80557699999999999</c:v>
                </c:pt>
                <c:pt idx="314">
                  <c:v>0.80593400000000004</c:v>
                </c:pt>
                <c:pt idx="315">
                  <c:v>0.80628200000000005</c:v>
                </c:pt>
                <c:pt idx="316">
                  <c:v>0.80662299999999998</c:v>
                </c:pt>
                <c:pt idx="317">
                  <c:v>0.80695600000000001</c:v>
                </c:pt>
                <c:pt idx="318">
                  <c:v>0.80728</c:v>
                </c:pt>
                <c:pt idx="319">
                  <c:v>0.80759499999999995</c:v>
                </c:pt>
                <c:pt idx="320">
                  <c:v>0.80790099999999998</c:v>
                </c:pt>
                <c:pt idx="321">
                  <c:v>0.80819799999999997</c:v>
                </c:pt>
                <c:pt idx="322">
                  <c:v>0.80848600000000004</c:v>
                </c:pt>
                <c:pt idx="323">
                  <c:v>0.80876599999999998</c:v>
                </c:pt>
                <c:pt idx="324">
                  <c:v>0.80903899999999995</c:v>
                </c:pt>
                <c:pt idx="325">
                  <c:v>0.80930299999999999</c:v>
                </c:pt>
                <c:pt idx="326">
                  <c:v>0.80955900000000003</c:v>
                </c:pt>
                <c:pt idx="327">
                  <c:v>0.80980600000000003</c:v>
                </c:pt>
                <c:pt idx="328">
                  <c:v>0.81004600000000004</c:v>
                </c:pt>
                <c:pt idx="329">
                  <c:v>0.81027800000000005</c:v>
                </c:pt>
                <c:pt idx="330">
                  <c:v>0.81050100000000003</c:v>
                </c:pt>
                <c:pt idx="331">
                  <c:v>0.81071800000000005</c:v>
                </c:pt>
                <c:pt idx="332">
                  <c:v>0.81092699999999995</c:v>
                </c:pt>
                <c:pt idx="333">
                  <c:v>0.81113000000000002</c:v>
                </c:pt>
                <c:pt idx="334">
                  <c:v>0.81132499999999996</c:v>
                </c:pt>
                <c:pt idx="335">
                  <c:v>0.81151300000000004</c:v>
                </c:pt>
                <c:pt idx="336">
                  <c:v>0.81169500000000006</c:v>
                </c:pt>
                <c:pt idx="337">
                  <c:v>0.81187100000000001</c:v>
                </c:pt>
                <c:pt idx="338">
                  <c:v>0.81204100000000001</c:v>
                </c:pt>
                <c:pt idx="339">
                  <c:v>0.81220400000000004</c:v>
                </c:pt>
                <c:pt idx="340">
                  <c:v>0.812361</c:v>
                </c:pt>
                <c:pt idx="341">
                  <c:v>0.81251300000000004</c:v>
                </c:pt>
                <c:pt idx="342">
                  <c:v>0.81265900000000002</c:v>
                </c:pt>
                <c:pt idx="343">
                  <c:v>0.812801</c:v>
                </c:pt>
                <c:pt idx="344">
                  <c:v>0.81293700000000002</c:v>
                </c:pt>
                <c:pt idx="345">
                  <c:v>0.81306800000000001</c:v>
                </c:pt>
                <c:pt idx="346">
                  <c:v>0.81319399999999997</c:v>
                </c:pt>
                <c:pt idx="347">
                  <c:v>0.81331600000000004</c:v>
                </c:pt>
                <c:pt idx="348">
                  <c:v>0.81343299999999996</c:v>
                </c:pt>
                <c:pt idx="349">
                  <c:v>0.81354499999999996</c:v>
                </c:pt>
                <c:pt idx="350">
                  <c:v>0.81365299999999996</c:v>
                </c:pt>
                <c:pt idx="351">
                  <c:v>0.81375699999999995</c:v>
                </c:pt>
                <c:pt idx="352">
                  <c:v>0.81385700000000005</c:v>
                </c:pt>
                <c:pt idx="353">
                  <c:v>0.81395399999999996</c:v>
                </c:pt>
                <c:pt idx="354">
                  <c:v>0.81404600000000005</c:v>
                </c:pt>
                <c:pt idx="355">
                  <c:v>0.81413500000000005</c:v>
                </c:pt>
                <c:pt idx="356">
                  <c:v>0.81422099999999997</c:v>
                </c:pt>
                <c:pt idx="357">
                  <c:v>0.814303</c:v>
                </c:pt>
                <c:pt idx="358">
                  <c:v>0.81438200000000005</c:v>
                </c:pt>
                <c:pt idx="359">
                  <c:v>0.81445900000000004</c:v>
                </c:pt>
                <c:pt idx="360">
                  <c:v>0.81453200000000003</c:v>
                </c:pt>
                <c:pt idx="361">
                  <c:v>0.81460100000000002</c:v>
                </c:pt>
                <c:pt idx="362">
                  <c:v>0.81466899999999998</c:v>
                </c:pt>
                <c:pt idx="363">
                  <c:v>0.81473300000000004</c:v>
                </c:pt>
                <c:pt idx="364">
                  <c:v>0.81479500000000005</c:v>
                </c:pt>
                <c:pt idx="365">
                  <c:v>0.814855</c:v>
                </c:pt>
                <c:pt idx="366">
                  <c:v>0.814913</c:v>
                </c:pt>
                <c:pt idx="367">
                  <c:v>0.81496800000000003</c:v>
                </c:pt>
                <c:pt idx="368">
                  <c:v>0.81502200000000002</c:v>
                </c:pt>
                <c:pt idx="369">
                  <c:v>0.81507399999999997</c:v>
                </c:pt>
                <c:pt idx="370">
                  <c:v>0.81512399999999996</c:v>
                </c:pt>
                <c:pt idx="371">
                  <c:v>0.81517300000000004</c:v>
                </c:pt>
                <c:pt idx="372">
                  <c:v>0.81522099999999997</c:v>
                </c:pt>
                <c:pt idx="373">
                  <c:v>0.81526699999999996</c:v>
                </c:pt>
                <c:pt idx="374">
                  <c:v>0.81531200000000004</c:v>
                </c:pt>
                <c:pt idx="375">
                  <c:v>0.81535299999999999</c:v>
                </c:pt>
                <c:pt idx="376">
                  <c:v>0.81539300000000003</c:v>
                </c:pt>
                <c:pt idx="377">
                  <c:v>0.81543100000000002</c:v>
                </c:pt>
                <c:pt idx="378">
                  <c:v>0.81546700000000005</c:v>
                </c:pt>
                <c:pt idx="379">
                  <c:v>0.81550299999999998</c:v>
                </c:pt>
                <c:pt idx="380">
                  <c:v>0.81553699999999996</c:v>
                </c:pt>
                <c:pt idx="381">
                  <c:v>0.81557000000000002</c:v>
                </c:pt>
                <c:pt idx="382">
                  <c:v>0.81560299999999997</c:v>
                </c:pt>
                <c:pt idx="383">
                  <c:v>0.81563399999999997</c:v>
                </c:pt>
                <c:pt idx="384">
                  <c:v>0.81566499999999997</c:v>
                </c:pt>
                <c:pt idx="385">
                  <c:v>0.81569499999999995</c:v>
                </c:pt>
                <c:pt idx="386">
                  <c:v>0.815724</c:v>
                </c:pt>
                <c:pt idx="387">
                  <c:v>0.81575299999999995</c:v>
                </c:pt>
                <c:pt idx="388">
                  <c:v>0.81578099999999998</c:v>
                </c:pt>
                <c:pt idx="389">
                  <c:v>0.81580900000000001</c:v>
                </c:pt>
                <c:pt idx="390">
                  <c:v>0.81583399999999995</c:v>
                </c:pt>
                <c:pt idx="391">
                  <c:v>0.815859</c:v>
                </c:pt>
                <c:pt idx="392">
                  <c:v>0.81588300000000002</c:v>
                </c:pt>
                <c:pt idx="393">
                  <c:v>0.81590600000000002</c:v>
                </c:pt>
                <c:pt idx="394">
                  <c:v>0.81592900000000002</c:v>
                </c:pt>
                <c:pt idx="395">
                  <c:v>0.81595099999999998</c:v>
                </c:pt>
                <c:pt idx="396">
                  <c:v>0.81597299999999995</c:v>
                </c:pt>
                <c:pt idx="397">
                  <c:v>0.815994</c:v>
                </c:pt>
                <c:pt idx="398">
                  <c:v>0.81601500000000005</c:v>
                </c:pt>
                <c:pt idx="399">
                  <c:v>0.81603599999999998</c:v>
                </c:pt>
                <c:pt idx="400">
                  <c:v>0.81605700000000003</c:v>
                </c:pt>
                <c:pt idx="401">
                  <c:v>0.81607700000000005</c:v>
                </c:pt>
                <c:pt idx="402">
                  <c:v>0.81609799999999999</c:v>
                </c:pt>
                <c:pt idx="403">
                  <c:v>0.81611800000000001</c:v>
                </c:pt>
                <c:pt idx="404">
                  <c:v>0.81613800000000003</c:v>
                </c:pt>
                <c:pt idx="405">
                  <c:v>0.81615700000000002</c:v>
                </c:pt>
                <c:pt idx="406">
                  <c:v>0.81617499999999998</c:v>
                </c:pt>
                <c:pt idx="407">
                  <c:v>0.81619299999999995</c:v>
                </c:pt>
                <c:pt idx="408">
                  <c:v>0.81620999999999999</c:v>
                </c:pt>
                <c:pt idx="409">
                  <c:v>0.81622799999999995</c:v>
                </c:pt>
                <c:pt idx="410">
                  <c:v>0.816245</c:v>
                </c:pt>
                <c:pt idx="411">
                  <c:v>0.81626200000000004</c:v>
                </c:pt>
                <c:pt idx="412">
                  <c:v>0.81627899999999998</c:v>
                </c:pt>
                <c:pt idx="413">
                  <c:v>0.81629600000000002</c:v>
                </c:pt>
                <c:pt idx="414">
                  <c:v>0.81631299999999996</c:v>
                </c:pt>
                <c:pt idx="415">
                  <c:v>0.81633</c:v>
                </c:pt>
                <c:pt idx="416">
                  <c:v>0.81634700000000004</c:v>
                </c:pt>
                <c:pt idx="417">
                  <c:v>0.81636399999999998</c:v>
                </c:pt>
                <c:pt idx="418">
                  <c:v>0.81638100000000002</c:v>
                </c:pt>
                <c:pt idx="419">
                  <c:v>0.81639799999999996</c:v>
                </c:pt>
                <c:pt idx="420">
                  <c:v>0.81641399999999997</c:v>
                </c:pt>
                <c:pt idx="421">
                  <c:v>0.81642899999999996</c:v>
                </c:pt>
                <c:pt idx="422">
                  <c:v>0.81644499999999998</c:v>
                </c:pt>
                <c:pt idx="423">
                  <c:v>0.81645999999999996</c:v>
                </c:pt>
                <c:pt idx="424">
                  <c:v>0.81647599999999998</c:v>
                </c:pt>
                <c:pt idx="425">
                  <c:v>0.81649099999999997</c:v>
                </c:pt>
                <c:pt idx="426">
                  <c:v>0.81650599999999995</c:v>
                </c:pt>
                <c:pt idx="427">
                  <c:v>0.81652199999999997</c:v>
                </c:pt>
                <c:pt idx="428">
                  <c:v>0.81653699999999996</c:v>
                </c:pt>
                <c:pt idx="429">
                  <c:v>0.81655199999999994</c:v>
                </c:pt>
                <c:pt idx="430">
                  <c:v>0.81656700000000004</c:v>
                </c:pt>
                <c:pt idx="431">
                  <c:v>0.81658200000000003</c:v>
                </c:pt>
                <c:pt idx="432">
                  <c:v>0.81659800000000005</c:v>
                </c:pt>
                <c:pt idx="433">
                  <c:v>0.81661300000000003</c:v>
                </c:pt>
                <c:pt idx="434">
                  <c:v>0.81662699999999999</c:v>
                </c:pt>
                <c:pt idx="435">
                  <c:v>0.81664199999999998</c:v>
                </c:pt>
                <c:pt idx="436">
                  <c:v>0.81665600000000005</c:v>
                </c:pt>
                <c:pt idx="437">
                  <c:v>0.81667000000000001</c:v>
                </c:pt>
                <c:pt idx="438">
                  <c:v>0.81668399999999997</c:v>
                </c:pt>
                <c:pt idx="439">
                  <c:v>0.81669800000000004</c:v>
                </c:pt>
                <c:pt idx="440">
                  <c:v>0.81671199999999999</c:v>
                </c:pt>
                <c:pt idx="441">
                  <c:v>0.81672599999999995</c:v>
                </c:pt>
                <c:pt idx="442">
                  <c:v>0.81674000000000002</c:v>
                </c:pt>
                <c:pt idx="443">
                  <c:v>0.81675299999999995</c:v>
                </c:pt>
                <c:pt idx="444">
                  <c:v>0.81676700000000002</c:v>
                </c:pt>
                <c:pt idx="445">
                  <c:v>0.81677999999999995</c:v>
                </c:pt>
                <c:pt idx="446">
                  <c:v>0.81679400000000002</c:v>
                </c:pt>
                <c:pt idx="447">
                  <c:v>0.81680699999999995</c:v>
                </c:pt>
                <c:pt idx="448">
                  <c:v>0.81681999999999999</c:v>
                </c:pt>
                <c:pt idx="449">
                  <c:v>0.81683399999999995</c:v>
                </c:pt>
                <c:pt idx="450">
                  <c:v>0.81684699999999999</c:v>
                </c:pt>
                <c:pt idx="451">
                  <c:v>0.81686000000000003</c:v>
                </c:pt>
                <c:pt idx="452">
                  <c:v>0.81687299999999996</c:v>
                </c:pt>
                <c:pt idx="453">
                  <c:v>0.816886</c:v>
                </c:pt>
                <c:pt idx="454">
                  <c:v>0.81689800000000001</c:v>
                </c:pt>
                <c:pt idx="455">
                  <c:v>0.81691100000000005</c:v>
                </c:pt>
                <c:pt idx="456">
                  <c:v>0.81692399999999998</c:v>
                </c:pt>
                <c:pt idx="457">
                  <c:v>0.81693700000000002</c:v>
                </c:pt>
                <c:pt idx="458">
                  <c:v>0.81694900000000004</c:v>
                </c:pt>
                <c:pt idx="459">
                  <c:v>0.81696199999999997</c:v>
                </c:pt>
                <c:pt idx="460">
                  <c:v>0.81697399999999998</c:v>
                </c:pt>
                <c:pt idx="461">
                  <c:v>0.81698700000000002</c:v>
                </c:pt>
                <c:pt idx="462">
                  <c:v>0.81699900000000003</c:v>
                </c:pt>
                <c:pt idx="463">
                  <c:v>0.81701100000000004</c:v>
                </c:pt>
                <c:pt idx="464">
                  <c:v>0.81702399999999997</c:v>
                </c:pt>
                <c:pt idx="465">
                  <c:v>0.81703599999999998</c:v>
                </c:pt>
                <c:pt idx="466">
                  <c:v>0.817048</c:v>
                </c:pt>
                <c:pt idx="467">
                  <c:v>0.81706000000000001</c:v>
                </c:pt>
                <c:pt idx="468">
                  <c:v>0.81707300000000005</c:v>
                </c:pt>
                <c:pt idx="469">
                  <c:v>0.81708499999999995</c:v>
                </c:pt>
                <c:pt idx="470">
                  <c:v>0.81709699999999996</c:v>
                </c:pt>
                <c:pt idx="471">
                  <c:v>0.81710899999999997</c:v>
                </c:pt>
                <c:pt idx="472">
                  <c:v>0.81712099999999999</c:v>
                </c:pt>
                <c:pt idx="473">
                  <c:v>0.817133</c:v>
                </c:pt>
                <c:pt idx="474">
                  <c:v>0.81714500000000001</c:v>
                </c:pt>
                <c:pt idx="475">
                  <c:v>0.81715700000000002</c:v>
                </c:pt>
                <c:pt idx="476">
                  <c:v>0.81716900000000003</c:v>
                </c:pt>
                <c:pt idx="477">
                  <c:v>0.81718100000000005</c:v>
                </c:pt>
                <c:pt idx="478">
                  <c:v>0.81719299999999995</c:v>
                </c:pt>
                <c:pt idx="479">
                  <c:v>0.81720499999999996</c:v>
                </c:pt>
                <c:pt idx="480">
                  <c:v>0.81721600000000005</c:v>
                </c:pt>
                <c:pt idx="481">
                  <c:v>0.81722799999999995</c:v>
                </c:pt>
                <c:pt idx="482">
                  <c:v>0.81723999999999997</c:v>
                </c:pt>
                <c:pt idx="483">
                  <c:v>0.81725199999999998</c:v>
                </c:pt>
                <c:pt idx="484">
                  <c:v>0.81726399999999999</c:v>
                </c:pt>
                <c:pt idx="485">
                  <c:v>0.817276</c:v>
                </c:pt>
                <c:pt idx="486">
                  <c:v>0.81728800000000001</c:v>
                </c:pt>
                <c:pt idx="487">
                  <c:v>0.81730000000000003</c:v>
                </c:pt>
                <c:pt idx="488">
                  <c:v>0.81731100000000001</c:v>
                </c:pt>
                <c:pt idx="489">
                  <c:v>0.81732300000000002</c:v>
                </c:pt>
                <c:pt idx="490">
                  <c:v>0.81733500000000003</c:v>
                </c:pt>
                <c:pt idx="491">
                  <c:v>0.81734700000000005</c:v>
                </c:pt>
                <c:pt idx="492">
                  <c:v>0.81735899999999995</c:v>
                </c:pt>
                <c:pt idx="493">
                  <c:v>0.81737099999999996</c:v>
                </c:pt>
                <c:pt idx="494">
                  <c:v>0.81738200000000005</c:v>
                </c:pt>
                <c:pt idx="495">
                  <c:v>0.81739399999999995</c:v>
                </c:pt>
                <c:pt idx="496">
                  <c:v>0.81740500000000005</c:v>
                </c:pt>
                <c:pt idx="497">
                  <c:v>0.81741600000000003</c:v>
                </c:pt>
                <c:pt idx="498">
                  <c:v>0.81742800000000004</c:v>
                </c:pt>
                <c:pt idx="499">
                  <c:v>0.81743900000000003</c:v>
                </c:pt>
                <c:pt idx="500">
                  <c:v>0.81745100000000004</c:v>
                </c:pt>
                <c:pt idx="501">
                  <c:v>0.81746200000000002</c:v>
                </c:pt>
                <c:pt idx="502">
                  <c:v>0.81746200000000002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446088"/>
        <c:axId val="471446480"/>
      </c:scatterChart>
      <c:valAx>
        <c:axId val="471446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46480"/>
        <c:crosses val="autoZero"/>
        <c:crossBetween val="midCat"/>
      </c:valAx>
      <c:valAx>
        <c:axId val="471446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mass</a:t>
                </a:r>
                <a:r>
                  <a:rPr lang="en-US" baseline="0"/>
                  <a:t> of steam gen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46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Superheatedsteam</a:t>
            </a:r>
            <a:r>
              <a:rPr lang="en-US" baseline="0"/>
              <a:t> </a:t>
            </a:r>
            <a:r>
              <a:rPr lang="en-US"/>
              <a:t>out</a:t>
            </a:r>
            <a:r>
              <a:rPr lang="en-US" baseline="0"/>
              <a:t> </a:t>
            </a:r>
            <a:r>
              <a:rPr lang="en-US"/>
              <a:t>Temperature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superheater.superheatedsteam_out.T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Sheet1!$A$2:$A$504</c:f>
              <c:numCache>
                <c:formatCode>General</c:formatCode>
                <c:ptCount val="503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120</c:v>
                </c:pt>
                <c:pt idx="4">
                  <c:v>160</c:v>
                </c:pt>
                <c:pt idx="5">
                  <c:v>200</c:v>
                </c:pt>
                <c:pt idx="6">
                  <c:v>240</c:v>
                </c:pt>
                <c:pt idx="7">
                  <c:v>280</c:v>
                </c:pt>
                <c:pt idx="8">
                  <c:v>320</c:v>
                </c:pt>
                <c:pt idx="9">
                  <c:v>360</c:v>
                </c:pt>
                <c:pt idx="10">
                  <c:v>400</c:v>
                </c:pt>
                <c:pt idx="11">
                  <c:v>440</c:v>
                </c:pt>
                <c:pt idx="12">
                  <c:v>480</c:v>
                </c:pt>
                <c:pt idx="13">
                  <c:v>520</c:v>
                </c:pt>
                <c:pt idx="14">
                  <c:v>560</c:v>
                </c:pt>
                <c:pt idx="15">
                  <c:v>600</c:v>
                </c:pt>
                <c:pt idx="16">
                  <c:v>640</c:v>
                </c:pt>
                <c:pt idx="17">
                  <c:v>680</c:v>
                </c:pt>
                <c:pt idx="18">
                  <c:v>720</c:v>
                </c:pt>
                <c:pt idx="19">
                  <c:v>760</c:v>
                </c:pt>
                <c:pt idx="20">
                  <c:v>800</c:v>
                </c:pt>
                <c:pt idx="21">
                  <c:v>840</c:v>
                </c:pt>
                <c:pt idx="22">
                  <c:v>880</c:v>
                </c:pt>
                <c:pt idx="23">
                  <c:v>920</c:v>
                </c:pt>
                <c:pt idx="24">
                  <c:v>960</c:v>
                </c:pt>
                <c:pt idx="25">
                  <c:v>1000</c:v>
                </c:pt>
                <c:pt idx="26">
                  <c:v>1040</c:v>
                </c:pt>
                <c:pt idx="27">
                  <c:v>1080</c:v>
                </c:pt>
                <c:pt idx="28">
                  <c:v>1120</c:v>
                </c:pt>
                <c:pt idx="29">
                  <c:v>1160</c:v>
                </c:pt>
                <c:pt idx="30">
                  <c:v>1200</c:v>
                </c:pt>
                <c:pt idx="31">
                  <c:v>1240</c:v>
                </c:pt>
                <c:pt idx="32">
                  <c:v>1280</c:v>
                </c:pt>
                <c:pt idx="33">
                  <c:v>1320</c:v>
                </c:pt>
                <c:pt idx="34">
                  <c:v>1360</c:v>
                </c:pt>
                <c:pt idx="35">
                  <c:v>1400</c:v>
                </c:pt>
                <c:pt idx="36">
                  <c:v>1440</c:v>
                </c:pt>
                <c:pt idx="37">
                  <c:v>1480</c:v>
                </c:pt>
                <c:pt idx="38">
                  <c:v>1520</c:v>
                </c:pt>
                <c:pt idx="39">
                  <c:v>1560</c:v>
                </c:pt>
                <c:pt idx="40">
                  <c:v>1600</c:v>
                </c:pt>
                <c:pt idx="41">
                  <c:v>1640</c:v>
                </c:pt>
                <c:pt idx="42">
                  <c:v>1680</c:v>
                </c:pt>
                <c:pt idx="43">
                  <c:v>1720</c:v>
                </c:pt>
                <c:pt idx="44">
                  <c:v>1760</c:v>
                </c:pt>
                <c:pt idx="45">
                  <c:v>1800</c:v>
                </c:pt>
                <c:pt idx="46">
                  <c:v>1840</c:v>
                </c:pt>
                <c:pt idx="47">
                  <c:v>1880</c:v>
                </c:pt>
                <c:pt idx="48">
                  <c:v>1920</c:v>
                </c:pt>
                <c:pt idx="49">
                  <c:v>1960</c:v>
                </c:pt>
                <c:pt idx="50">
                  <c:v>2000</c:v>
                </c:pt>
                <c:pt idx="51">
                  <c:v>2040</c:v>
                </c:pt>
                <c:pt idx="52">
                  <c:v>2080</c:v>
                </c:pt>
                <c:pt idx="53">
                  <c:v>2120</c:v>
                </c:pt>
                <c:pt idx="54">
                  <c:v>2160</c:v>
                </c:pt>
                <c:pt idx="55">
                  <c:v>2200</c:v>
                </c:pt>
                <c:pt idx="56">
                  <c:v>2240</c:v>
                </c:pt>
                <c:pt idx="57">
                  <c:v>2280</c:v>
                </c:pt>
                <c:pt idx="58">
                  <c:v>2320</c:v>
                </c:pt>
                <c:pt idx="59">
                  <c:v>2360</c:v>
                </c:pt>
                <c:pt idx="60">
                  <c:v>2400</c:v>
                </c:pt>
                <c:pt idx="61">
                  <c:v>2440</c:v>
                </c:pt>
                <c:pt idx="62">
                  <c:v>2480</c:v>
                </c:pt>
                <c:pt idx="63">
                  <c:v>2520</c:v>
                </c:pt>
                <c:pt idx="64">
                  <c:v>2560</c:v>
                </c:pt>
                <c:pt idx="65">
                  <c:v>2600</c:v>
                </c:pt>
                <c:pt idx="66">
                  <c:v>2640</c:v>
                </c:pt>
                <c:pt idx="67">
                  <c:v>2680</c:v>
                </c:pt>
                <c:pt idx="68">
                  <c:v>2720</c:v>
                </c:pt>
                <c:pt idx="69">
                  <c:v>2760</c:v>
                </c:pt>
                <c:pt idx="70">
                  <c:v>2800</c:v>
                </c:pt>
                <c:pt idx="71">
                  <c:v>2840</c:v>
                </c:pt>
                <c:pt idx="72">
                  <c:v>2880</c:v>
                </c:pt>
                <c:pt idx="73">
                  <c:v>2920</c:v>
                </c:pt>
                <c:pt idx="74">
                  <c:v>2960</c:v>
                </c:pt>
                <c:pt idx="75">
                  <c:v>3000</c:v>
                </c:pt>
                <c:pt idx="76">
                  <c:v>3040</c:v>
                </c:pt>
                <c:pt idx="77">
                  <c:v>3080</c:v>
                </c:pt>
                <c:pt idx="78">
                  <c:v>3120</c:v>
                </c:pt>
                <c:pt idx="79">
                  <c:v>3160</c:v>
                </c:pt>
                <c:pt idx="80">
                  <c:v>3200</c:v>
                </c:pt>
                <c:pt idx="81">
                  <c:v>3240</c:v>
                </c:pt>
                <c:pt idx="82">
                  <c:v>3280</c:v>
                </c:pt>
                <c:pt idx="83">
                  <c:v>3320</c:v>
                </c:pt>
                <c:pt idx="84">
                  <c:v>3360</c:v>
                </c:pt>
                <c:pt idx="85">
                  <c:v>3400</c:v>
                </c:pt>
                <c:pt idx="86">
                  <c:v>3440</c:v>
                </c:pt>
                <c:pt idx="87">
                  <c:v>3480</c:v>
                </c:pt>
                <c:pt idx="88">
                  <c:v>3520</c:v>
                </c:pt>
                <c:pt idx="89">
                  <c:v>3560</c:v>
                </c:pt>
                <c:pt idx="90">
                  <c:v>3600</c:v>
                </c:pt>
                <c:pt idx="91">
                  <c:v>3640</c:v>
                </c:pt>
                <c:pt idx="92">
                  <c:v>3680</c:v>
                </c:pt>
                <c:pt idx="93">
                  <c:v>3720</c:v>
                </c:pt>
                <c:pt idx="94">
                  <c:v>3760</c:v>
                </c:pt>
                <c:pt idx="95">
                  <c:v>3800</c:v>
                </c:pt>
                <c:pt idx="96">
                  <c:v>3840</c:v>
                </c:pt>
                <c:pt idx="97">
                  <c:v>3880</c:v>
                </c:pt>
                <c:pt idx="98">
                  <c:v>3920</c:v>
                </c:pt>
                <c:pt idx="99">
                  <c:v>3960</c:v>
                </c:pt>
                <c:pt idx="100">
                  <c:v>4000</c:v>
                </c:pt>
                <c:pt idx="101">
                  <c:v>4040</c:v>
                </c:pt>
                <c:pt idx="102">
                  <c:v>4080</c:v>
                </c:pt>
                <c:pt idx="103">
                  <c:v>4120</c:v>
                </c:pt>
                <c:pt idx="104">
                  <c:v>4160</c:v>
                </c:pt>
                <c:pt idx="105">
                  <c:v>4200</c:v>
                </c:pt>
                <c:pt idx="106">
                  <c:v>4240</c:v>
                </c:pt>
                <c:pt idx="107">
                  <c:v>4280</c:v>
                </c:pt>
                <c:pt idx="108">
                  <c:v>4320</c:v>
                </c:pt>
                <c:pt idx="109">
                  <c:v>4360</c:v>
                </c:pt>
                <c:pt idx="110">
                  <c:v>4400</c:v>
                </c:pt>
                <c:pt idx="111">
                  <c:v>4440</c:v>
                </c:pt>
                <c:pt idx="112">
                  <c:v>4480</c:v>
                </c:pt>
                <c:pt idx="113">
                  <c:v>4520</c:v>
                </c:pt>
                <c:pt idx="114">
                  <c:v>4560</c:v>
                </c:pt>
                <c:pt idx="115">
                  <c:v>4600</c:v>
                </c:pt>
                <c:pt idx="116">
                  <c:v>4640</c:v>
                </c:pt>
                <c:pt idx="117">
                  <c:v>4680</c:v>
                </c:pt>
                <c:pt idx="118">
                  <c:v>4720</c:v>
                </c:pt>
                <c:pt idx="119">
                  <c:v>4760</c:v>
                </c:pt>
                <c:pt idx="120">
                  <c:v>4800</c:v>
                </c:pt>
                <c:pt idx="121">
                  <c:v>4840</c:v>
                </c:pt>
                <c:pt idx="122">
                  <c:v>4880</c:v>
                </c:pt>
                <c:pt idx="123">
                  <c:v>4920</c:v>
                </c:pt>
                <c:pt idx="124">
                  <c:v>4960</c:v>
                </c:pt>
                <c:pt idx="125">
                  <c:v>5000</c:v>
                </c:pt>
                <c:pt idx="126">
                  <c:v>5040</c:v>
                </c:pt>
                <c:pt idx="127">
                  <c:v>5080</c:v>
                </c:pt>
                <c:pt idx="128">
                  <c:v>5120</c:v>
                </c:pt>
                <c:pt idx="129">
                  <c:v>5160</c:v>
                </c:pt>
                <c:pt idx="130">
                  <c:v>5200</c:v>
                </c:pt>
                <c:pt idx="131">
                  <c:v>5240</c:v>
                </c:pt>
                <c:pt idx="132">
                  <c:v>5280</c:v>
                </c:pt>
                <c:pt idx="133">
                  <c:v>5320</c:v>
                </c:pt>
                <c:pt idx="134">
                  <c:v>5360</c:v>
                </c:pt>
                <c:pt idx="135">
                  <c:v>5400</c:v>
                </c:pt>
                <c:pt idx="136">
                  <c:v>5440</c:v>
                </c:pt>
                <c:pt idx="137">
                  <c:v>5480</c:v>
                </c:pt>
                <c:pt idx="138">
                  <c:v>5520</c:v>
                </c:pt>
                <c:pt idx="139">
                  <c:v>5560</c:v>
                </c:pt>
                <c:pt idx="140">
                  <c:v>5600</c:v>
                </c:pt>
                <c:pt idx="141">
                  <c:v>5640</c:v>
                </c:pt>
                <c:pt idx="142">
                  <c:v>5680</c:v>
                </c:pt>
                <c:pt idx="143">
                  <c:v>5720</c:v>
                </c:pt>
                <c:pt idx="144">
                  <c:v>5760</c:v>
                </c:pt>
                <c:pt idx="145">
                  <c:v>5800</c:v>
                </c:pt>
                <c:pt idx="146">
                  <c:v>5840</c:v>
                </c:pt>
                <c:pt idx="147">
                  <c:v>5880</c:v>
                </c:pt>
                <c:pt idx="148">
                  <c:v>5920</c:v>
                </c:pt>
                <c:pt idx="149">
                  <c:v>5960</c:v>
                </c:pt>
                <c:pt idx="150">
                  <c:v>6000</c:v>
                </c:pt>
                <c:pt idx="151">
                  <c:v>6040</c:v>
                </c:pt>
                <c:pt idx="152">
                  <c:v>6080</c:v>
                </c:pt>
                <c:pt idx="153">
                  <c:v>6120</c:v>
                </c:pt>
                <c:pt idx="154">
                  <c:v>6160</c:v>
                </c:pt>
                <c:pt idx="155">
                  <c:v>6200</c:v>
                </c:pt>
                <c:pt idx="156">
                  <c:v>6240</c:v>
                </c:pt>
                <c:pt idx="157">
                  <c:v>6280</c:v>
                </c:pt>
                <c:pt idx="158">
                  <c:v>6320</c:v>
                </c:pt>
                <c:pt idx="159">
                  <c:v>6360</c:v>
                </c:pt>
                <c:pt idx="160">
                  <c:v>6400</c:v>
                </c:pt>
                <c:pt idx="161">
                  <c:v>6440</c:v>
                </c:pt>
                <c:pt idx="162">
                  <c:v>6480</c:v>
                </c:pt>
                <c:pt idx="163">
                  <c:v>6520</c:v>
                </c:pt>
                <c:pt idx="164">
                  <c:v>6560</c:v>
                </c:pt>
                <c:pt idx="165">
                  <c:v>6600</c:v>
                </c:pt>
                <c:pt idx="166">
                  <c:v>6640</c:v>
                </c:pt>
                <c:pt idx="167">
                  <c:v>6680</c:v>
                </c:pt>
                <c:pt idx="168">
                  <c:v>6720</c:v>
                </c:pt>
                <c:pt idx="169">
                  <c:v>6760</c:v>
                </c:pt>
                <c:pt idx="170">
                  <c:v>6800</c:v>
                </c:pt>
                <c:pt idx="171">
                  <c:v>6840</c:v>
                </c:pt>
                <c:pt idx="172">
                  <c:v>6880</c:v>
                </c:pt>
                <c:pt idx="173">
                  <c:v>6920</c:v>
                </c:pt>
                <c:pt idx="174">
                  <c:v>6960</c:v>
                </c:pt>
                <c:pt idx="175">
                  <c:v>7000</c:v>
                </c:pt>
                <c:pt idx="176">
                  <c:v>7040</c:v>
                </c:pt>
                <c:pt idx="177">
                  <c:v>7080</c:v>
                </c:pt>
                <c:pt idx="178">
                  <c:v>7120</c:v>
                </c:pt>
                <c:pt idx="179">
                  <c:v>7160</c:v>
                </c:pt>
                <c:pt idx="180">
                  <c:v>7200</c:v>
                </c:pt>
                <c:pt idx="181">
                  <c:v>7240</c:v>
                </c:pt>
                <c:pt idx="182">
                  <c:v>7280</c:v>
                </c:pt>
                <c:pt idx="183">
                  <c:v>7320</c:v>
                </c:pt>
                <c:pt idx="184">
                  <c:v>7360</c:v>
                </c:pt>
                <c:pt idx="185">
                  <c:v>7400</c:v>
                </c:pt>
                <c:pt idx="186">
                  <c:v>7440</c:v>
                </c:pt>
                <c:pt idx="187">
                  <c:v>7480</c:v>
                </c:pt>
                <c:pt idx="188">
                  <c:v>7520</c:v>
                </c:pt>
                <c:pt idx="189">
                  <c:v>7560</c:v>
                </c:pt>
                <c:pt idx="190">
                  <c:v>7600</c:v>
                </c:pt>
                <c:pt idx="191">
                  <c:v>7640</c:v>
                </c:pt>
                <c:pt idx="192">
                  <c:v>7680</c:v>
                </c:pt>
                <c:pt idx="193">
                  <c:v>7720</c:v>
                </c:pt>
                <c:pt idx="194">
                  <c:v>7760</c:v>
                </c:pt>
                <c:pt idx="195">
                  <c:v>7800</c:v>
                </c:pt>
                <c:pt idx="196">
                  <c:v>7840</c:v>
                </c:pt>
                <c:pt idx="197">
                  <c:v>7880</c:v>
                </c:pt>
                <c:pt idx="198">
                  <c:v>7920</c:v>
                </c:pt>
                <c:pt idx="199">
                  <c:v>7960</c:v>
                </c:pt>
                <c:pt idx="200">
                  <c:v>8000</c:v>
                </c:pt>
                <c:pt idx="201">
                  <c:v>8040</c:v>
                </c:pt>
                <c:pt idx="202">
                  <c:v>8080</c:v>
                </c:pt>
                <c:pt idx="203">
                  <c:v>8120</c:v>
                </c:pt>
                <c:pt idx="204">
                  <c:v>8160</c:v>
                </c:pt>
                <c:pt idx="205">
                  <c:v>8200</c:v>
                </c:pt>
                <c:pt idx="206">
                  <c:v>8240</c:v>
                </c:pt>
                <c:pt idx="207">
                  <c:v>8280</c:v>
                </c:pt>
                <c:pt idx="208">
                  <c:v>8320</c:v>
                </c:pt>
                <c:pt idx="209">
                  <c:v>8360</c:v>
                </c:pt>
                <c:pt idx="210">
                  <c:v>8400</c:v>
                </c:pt>
                <c:pt idx="211">
                  <c:v>8440</c:v>
                </c:pt>
                <c:pt idx="212">
                  <c:v>8480</c:v>
                </c:pt>
                <c:pt idx="213">
                  <c:v>8520</c:v>
                </c:pt>
                <c:pt idx="214">
                  <c:v>8560</c:v>
                </c:pt>
                <c:pt idx="215">
                  <c:v>8600</c:v>
                </c:pt>
                <c:pt idx="216">
                  <c:v>8640</c:v>
                </c:pt>
                <c:pt idx="217">
                  <c:v>8680</c:v>
                </c:pt>
                <c:pt idx="218">
                  <c:v>8720</c:v>
                </c:pt>
                <c:pt idx="219">
                  <c:v>8760</c:v>
                </c:pt>
                <c:pt idx="220">
                  <c:v>8800</c:v>
                </c:pt>
                <c:pt idx="221">
                  <c:v>8840</c:v>
                </c:pt>
                <c:pt idx="222">
                  <c:v>8880</c:v>
                </c:pt>
                <c:pt idx="223">
                  <c:v>8920</c:v>
                </c:pt>
                <c:pt idx="224">
                  <c:v>8960</c:v>
                </c:pt>
                <c:pt idx="225">
                  <c:v>9000</c:v>
                </c:pt>
                <c:pt idx="226">
                  <c:v>9040</c:v>
                </c:pt>
                <c:pt idx="227">
                  <c:v>9080</c:v>
                </c:pt>
                <c:pt idx="228">
                  <c:v>9120</c:v>
                </c:pt>
                <c:pt idx="229">
                  <c:v>9160</c:v>
                </c:pt>
                <c:pt idx="230">
                  <c:v>9200</c:v>
                </c:pt>
                <c:pt idx="231">
                  <c:v>9240</c:v>
                </c:pt>
                <c:pt idx="232">
                  <c:v>9280</c:v>
                </c:pt>
                <c:pt idx="233">
                  <c:v>9320</c:v>
                </c:pt>
                <c:pt idx="234">
                  <c:v>9360</c:v>
                </c:pt>
                <c:pt idx="235">
                  <c:v>9400</c:v>
                </c:pt>
                <c:pt idx="236">
                  <c:v>9440</c:v>
                </c:pt>
                <c:pt idx="237">
                  <c:v>9480</c:v>
                </c:pt>
                <c:pt idx="238">
                  <c:v>9520</c:v>
                </c:pt>
                <c:pt idx="239">
                  <c:v>9560</c:v>
                </c:pt>
                <c:pt idx="240">
                  <c:v>9600</c:v>
                </c:pt>
                <c:pt idx="241">
                  <c:v>9640</c:v>
                </c:pt>
                <c:pt idx="242">
                  <c:v>9680</c:v>
                </c:pt>
                <c:pt idx="243">
                  <c:v>9720</c:v>
                </c:pt>
                <c:pt idx="244">
                  <c:v>9760</c:v>
                </c:pt>
                <c:pt idx="245">
                  <c:v>9800</c:v>
                </c:pt>
                <c:pt idx="246">
                  <c:v>9840</c:v>
                </c:pt>
                <c:pt idx="247">
                  <c:v>9880</c:v>
                </c:pt>
                <c:pt idx="248">
                  <c:v>9920</c:v>
                </c:pt>
                <c:pt idx="249">
                  <c:v>9960</c:v>
                </c:pt>
                <c:pt idx="250">
                  <c:v>10000</c:v>
                </c:pt>
                <c:pt idx="251">
                  <c:v>10000</c:v>
                </c:pt>
                <c:pt idx="252">
                  <c:v>10040</c:v>
                </c:pt>
                <c:pt idx="253">
                  <c:v>10080</c:v>
                </c:pt>
                <c:pt idx="254">
                  <c:v>10120</c:v>
                </c:pt>
                <c:pt idx="255">
                  <c:v>10160</c:v>
                </c:pt>
                <c:pt idx="256">
                  <c:v>10200</c:v>
                </c:pt>
                <c:pt idx="257">
                  <c:v>10240</c:v>
                </c:pt>
                <c:pt idx="258">
                  <c:v>10280</c:v>
                </c:pt>
                <c:pt idx="259">
                  <c:v>10320</c:v>
                </c:pt>
                <c:pt idx="260">
                  <c:v>10360</c:v>
                </c:pt>
                <c:pt idx="261">
                  <c:v>10400</c:v>
                </c:pt>
                <c:pt idx="262">
                  <c:v>10440</c:v>
                </c:pt>
                <c:pt idx="263">
                  <c:v>10480</c:v>
                </c:pt>
                <c:pt idx="264">
                  <c:v>10520</c:v>
                </c:pt>
                <c:pt idx="265">
                  <c:v>10560</c:v>
                </c:pt>
                <c:pt idx="266">
                  <c:v>10600</c:v>
                </c:pt>
                <c:pt idx="267">
                  <c:v>10640</c:v>
                </c:pt>
                <c:pt idx="268">
                  <c:v>10680</c:v>
                </c:pt>
                <c:pt idx="269">
                  <c:v>10720</c:v>
                </c:pt>
                <c:pt idx="270">
                  <c:v>10760</c:v>
                </c:pt>
                <c:pt idx="271">
                  <c:v>10800</c:v>
                </c:pt>
                <c:pt idx="272">
                  <c:v>10840</c:v>
                </c:pt>
                <c:pt idx="273">
                  <c:v>10880</c:v>
                </c:pt>
                <c:pt idx="274">
                  <c:v>10920</c:v>
                </c:pt>
                <c:pt idx="275">
                  <c:v>10960</c:v>
                </c:pt>
                <c:pt idx="276">
                  <c:v>11000</c:v>
                </c:pt>
                <c:pt idx="277">
                  <c:v>11040</c:v>
                </c:pt>
                <c:pt idx="278">
                  <c:v>11080</c:v>
                </c:pt>
                <c:pt idx="279">
                  <c:v>11120</c:v>
                </c:pt>
                <c:pt idx="280">
                  <c:v>11160</c:v>
                </c:pt>
                <c:pt idx="281">
                  <c:v>11200</c:v>
                </c:pt>
                <c:pt idx="282">
                  <c:v>11240</c:v>
                </c:pt>
                <c:pt idx="283">
                  <c:v>11280</c:v>
                </c:pt>
                <c:pt idx="284">
                  <c:v>11320</c:v>
                </c:pt>
                <c:pt idx="285">
                  <c:v>11360</c:v>
                </c:pt>
                <c:pt idx="286">
                  <c:v>11400</c:v>
                </c:pt>
                <c:pt idx="287">
                  <c:v>11440</c:v>
                </c:pt>
                <c:pt idx="288">
                  <c:v>11480</c:v>
                </c:pt>
                <c:pt idx="289">
                  <c:v>11520</c:v>
                </c:pt>
                <c:pt idx="290">
                  <c:v>11560</c:v>
                </c:pt>
                <c:pt idx="291">
                  <c:v>11600</c:v>
                </c:pt>
                <c:pt idx="292">
                  <c:v>11640</c:v>
                </c:pt>
                <c:pt idx="293">
                  <c:v>11680</c:v>
                </c:pt>
                <c:pt idx="294">
                  <c:v>11720</c:v>
                </c:pt>
                <c:pt idx="295">
                  <c:v>11760</c:v>
                </c:pt>
                <c:pt idx="296">
                  <c:v>11800</c:v>
                </c:pt>
                <c:pt idx="297">
                  <c:v>11840</c:v>
                </c:pt>
                <c:pt idx="298">
                  <c:v>11880</c:v>
                </c:pt>
                <c:pt idx="299">
                  <c:v>11920</c:v>
                </c:pt>
                <c:pt idx="300">
                  <c:v>11960</c:v>
                </c:pt>
                <c:pt idx="301">
                  <c:v>12000</c:v>
                </c:pt>
                <c:pt idx="302">
                  <c:v>12040</c:v>
                </c:pt>
                <c:pt idx="303">
                  <c:v>12080</c:v>
                </c:pt>
                <c:pt idx="304">
                  <c:v>12120</c:v>
                </c:pt>
                <c:pt idx="305">
                  <c:v>12160</c:v>
                </c:pt>
                <c:pt idx="306">
                  <c:v>12200</c:v>
                </c:pt>
                <c:pt idx="307">
                  <c:v>12240</c:v>
                </c:pt>
                <c:pt idx="308">
                  <c:v>12280</c:v>
                </c:pt>
                <c:pt idx="309">
                  <c:v>12320</c:v>
                </c:pt>
                <c:pt idx="310">
                  <c:v>12360</c:v>
                </c:pt>
                <c:pt idx="311">
                  <c:v>12400</c:v>
                </c:pt>
                <c:pt idx="312">
                  <c:v>12440</c:v>
                </c:pt>
                <c:pt idx="313">
                  <c:v>12480</c:v>
                </c:pt>
                <c:pt idx="314">
                  <c:v>12520</c:v>
                </c:pt>
                <c:pt idx="315">
                  <c:v>12560</c:v>
                </c:pt>
                <c:pt idx="316">
                  <c:v>12600</c:v>
                </c:pt>
                <c:pt idx="317">
                  <c:v>12640</c:v>
                </c:pt>
                <c:pt idx="318">
                  <c:v>12680</c:v>
                </c:pt>
                <c:pt idx="319">
                  <c:v>12720</c:v>
                </c:pt>
                <c:pt idx="320">
                  <c:v>12760</c:v>
                </c:pt>
                <c:pt idx="321">
                  <c:v>12800</c:v>
                </c:pt>
                <c:pt idx="322">
                  <c:v>12840</c:v>
                </c:pt>
                <c:pt idx="323">
                  <c:v>12880</c:v>
                </c:pt>
                <c:pt idx="324">
                  <c:v>12920</c:v>
                </c:pt>
                <c:pt idx="325">
                  <c:v>12960</c:v>
                </c:pt>
                <c:pt idx="326">
                  <c:v>13000</c:v>
                </c:pt>
                <c:pt idx="327">
                  <c:v>13040</c:v>
                </c:pt>
                <c:pt idx="328">
                  <c:v>13080</c:v>
                </c:pt>
                <c:pt idx="329">
                  <c:v>13120</c:v>
                </c:pt>
                <c:pt idx="330">
                  <c:v>13160</c:v>
                </c:pt>
                <c:pt idx="331">
                  <c:v>13200</c:v>
                </c:pt>
                <c:pt idx="332">
                  <c:v>13240</c:v>
                </c:pt>
                <c:pt idx="333">
                  <c:v>13280</c:v>
                </c:pt>
                <c:pt idx="334">
                  <c:v>13320</c:v>
                </c:pt>
                <c:pt idx="335">
                  <c:v>13360</c:v>
                </c:pt>
                <c:pt idx="336">
                  <c:v>13400</c:v>
                </c:pt>
                <c:pt idx="337">
                  <c:v>13440</c:v>
                </c:pt>
                <c:pt idx="338">
                  <c:v>13480</c:v>
                </c:pt>
                <c:pt idx="339">
                  <c:v>13520</c:v>
                </c:pt>
                <c:pt idx="340">
                  <c:v>13560</c:v>
                </c:pt>
                <c:pt idx="341">
                  <c:v>13600</c:v>
                </c:pt>
                <c:pt idx="342">
                  <c:v>13640</c:v>
                </c:pt>
                <c:pt idx="343">
                  <c:v>13680</c:v>
                </c:pt>
                <c:pt idx="344">
                  <c:v>13720</c:v>
                </c:pt>
                <c:pt idx="345">
                  <c:v>13760</c:v>
                </c:pt>
                <c:pt idx="346">
                  <c:v>13800</c:v>
                </c:pt>
                <c:pt idx="347">
                  <c:v>13840</c:v>
                </c:pt>
                <c:pt idx="348">
                  <c:v>13880</c:v>
                </c:pt>
                <c:pt idx="349">
                  <c:v>13920</c:v>
                </c:pt>
                <c:pt idx="350">
                  <c:v>13960</c:v>
                </c:pt>
                <c:pt idx="351">
                  <c:v>14000</c:v>
                </c:pt>
                <c:pt idx="352">
                  <c:v>14040</c:v>
                </c:pt>
                <c:pt idx="353">
                  <c:v>14080</c:v>
                </c:pt>
                <c:pt idx="354">
                  <c:v>14120</c:v>
                </c:pt>
                <c:pt idx="355">
                  <c:v>14160</c:v>
                </c:pt>
                <c:pt idx="356">
                  <c:v>14200</c:v>
                </c:pt>
                <c:pt idx="357">
                  <c:v>14240</c:v>
                </c:pt>
                <c:pt idx="358">
                  <c:v>14280</c:v>
                </c:pt>
                <c:pt idx="359">
                  <c:v>14320</c:v>
                </c:pt>
                <c:pt idx="360">
                  <c:v>14360</c:v>
                </c:pt>
                <c:pt idx="361">
                  <c:v>14400</c:v>
                </c:pt>
                <c:pt idx="362">
                  <c:v>14440</c:v>
                </c:pt>
                <c:pt idx="363">
                  <c:v>14480</c:v>
                </c:pt>
                <c:pt idx="364">
                  <c:v>14520</c:v>
                </c:pt>
                <c:pt idx="365">
                  <c:v>14560</c:v>
                </c:pt>
                <c:pt idx="366">
                  <c:v>14600</c:v>
                </c:pt>
                <c:pt idx="367">
                  <c:v>14640</c:v>
                </c:pt>
                <c:pt idx="368">
                  <c:v>14680</c:v>
                </c:pt>
                <c:pt idx="369">
                  <c:v>14720</c:v>
                </c:pt>
                <c:pt idx="370">
                  <c:v>14760</c:v>
                </c:pt>
                <c:pt idx="371">
                  <c:v>14800</c:v>
                </c:pt>
                <c:pt idx="372">
                  <c:v>14840</c:v>
                </c:pt>
                <c:pt idx="373">
                  <c:v>14880</c:v>
                </c:pt>
                <c:pt idx="374">
                  <c:v>14920</c:v>
                </c:pt>
                <c:pt idx="375">
                  <c:v>14960</c:v>
                </c:pt>
                <c:pt idx="376">
                  <c:v>15000</c:v>
                </c:pt>
                <c:pt idx="377">
                  <c:v>15040</c:v>
                </c:pt>
                <c:pt idx="378">
                  <c:v>15080</c:v>
                </c:pt>
                <c:pt idx="379">
                  <c:v>15120</c:v>
                </c:pt>
                <c:pt idx="380">
                  <c:v>15160</c:v>
                </c:pt>
                <c:pt idx="381">
                  <c:v>15200</c:v>
                </c:pt>
                <c:pt idx="382">
                  <c:v>15240</c:v>
                </c:pt>
                <c:pt idx="383">
                  <c:v>15280</c:v>
                </c:pt>
                <c:pt idx="384">
                  <c:v>15320</c:v>
                </c:pt>
                <c:pt idx="385">
                  <c:v>15360</c:v>
                </c:pt>
                <c:pt idx="386">
                  <c:v>15400</c:v>
                </c:pt>
                <c:pt idx="387">
                  <c:v>15440</c:v>
                </c:pt>
                <c:pt idx="388">
                  <c:v>15480</c:v>
                </c:pt>
                <c:pt idx="389">
                  <c:v>15520</c:v>
                </c:pt>
                <c:pt idx="390">
                  <c:v>15560</c:v>
                </c:pt>
                <c:pt idx="391">
                  <c:v>15600</c:v>
                </c:pt>
                <c:pt idx="392">
                  <c:v>15640</c:v>
                </c:pt>
                <c:pt idx="393">
                  <c:v>15680</c:v>
                </c:pt>
                <c:pt idx="394">
                  <c:v>15720</c:v>
                </c:pt>
                <c:pt idx="395">
                  <c:v>15760</c:v>
                </c:pt>
                <c:pt idx="396">
                  <c:v>15800</c:v>
                </c:pt>
                <c:pt idx="397">
                  <c:v>15840</c:v>
                </c:pt>
                <c:pt idx="398">
                  <c:v>15880</c:v>
                </c:pt>
                <c:pt idx="399">
                  <c:v>15920</c:v>
                </c:pt>
                <c:pt idx="400">
                  <c:v>15960</c:v>
                </c:pt>
                <c:pt idx="401">
                  <c:v>16000</c:v>
                </c:pt>
                <c:pt idx="402">
                  <c:v>16040</c:v>
                </c:pt>
                <c:pt idx="403">
                  <c:v>16080</c:v>
                </c:pt>
                <c:pt idx="404">
                  <c:v>16120</c:v>
                </c:pt>
                <c:pt idx="405">
                  <c:v>16160</c:v>
                </c:pt>
                <c:pt idx="406">
                  <c:v>16200</c:v>
                </c:pt>
                <c:pt idx="407">
                  <c:v>16240</c:v>
                </c:pt>
                <c:pt idx="408">
                  <c:v>16280</c:v>
                </c:pt>
                <c:pt idx="409">
                  <c:v>16320</c:v>
                </c:pt>
                <c:pt idx="410">
                  <c:v>16360</c:v>
                </c:pt>
                <c:pt idx="411">
                  <c:v>16400</c:v>
                </c:pt>
                <c:pt idx="412">
                  <c:v>16440</c:v>
                </c:pt>
                <c:pt idx="413">
                  <c:v>16480</c:v>
                </c:pt>
                <c:pt idx="414">
                  <c:v>16520</c:v>
                </c:pt>
                <c:pt idx="415">
                  <c:v>16560</c:v>
                </c:pt>
                <c:pt idx="416">
                  <c:v>16600</c:v>
                </c:pt>
                <c:pt idx="417">
                  <c:v>16640</c:v>
                </c:pt>
                <c:pt idx="418">
                  <c:v>16680</c:v>
                </c:pt>
                <c:pt idx="419">
                  <c:v>16720</c:v>
                </c:pt>
                <c:pt idx="420">
                  <c:v>16760</c:v>
                </c:pt>
                <c:pt idx="421">
                  <c:v>16800</c:v>
                </c:pt>
                <c:pt idx="422">
                  <c:v>16840</c:v>
                </c:pt>
                <c:pt idx="423">
                  <c:v>16880</c:v>
                </c:pt>
                <c:pt idx="424">
                  <c:v>16920</c:v>
                </c:pt>
                <c:pt idx="425">
                  <c:v>16960</c:v>
                </c:pt>
                <c:pt idx="426">
                  <c:v>17000</c:v>
                </c:pt>
                <c:pt idx="427">
                  <c:v>17040</c:v>
                </c:pt>
                <c:pt idx="428">
                  <c:v>17080</c:v>
                </c:pt>
                <c:pt idx="429">
                  <c:v>17120</c:v>
                </c:pt>
                <c:pt idx="430">
                  <c:v>17160</c:v>
                </c:pt>
                <c:pt idx="431">
                  <c:v>17200</c:v>
                </c:pt>
                <c:pt idx="432">
                  <c:v>17240</c:v>
                </c:pt>
                <c:pt idx="433">
                  <c:v>17280</c:v>
                </c:pt>
                <c:pt idx="434">
                  <c:v>17320</c:v>
                </c:pt>
                <c:pt idx="435">
                  <c:v>17360</c:v>
                </c:pt>
                <c:pt idx="436">
                  <c:v>17400</c:v>
                </c:pt>
                <c:pt idx="437">
                  <c:v>17440</c:v>
                </c:pt>
                <c:pt idx="438">
                  <c:v>17480</c:v>
                </c:pt>
                <c:pt idx="439">
                  <c:v>17520</c:v>
                </c:pt>
                <c:pt idx="440">
                  <c:v>17560</c:v>
                </c:pt>
                <c:pt idx="441">
                  <c:v>17600</c:v>
                </c:pt>
                <c:pt idx="442">
                  <c:v>17640</c:v>
                </c:pt>
                <c:pt idx="443">
                  <c:v>17680</c:v>
                </c:pt>
                <c:pt idx="444">
                  <c:v>17720</c:v>
                </c:pt>
                <c:pt idx="445">
                  <c:v>17760</c:v>
                </c:pt>
                <c:pt idx="446">
                  <c:v>17800</c:v>
                </c:pt>
                <c:pt idx="447">
                  <c:v>17840</c:v>
                </c:pt>
                <c:pt idx="448">
                  <c:v>17880</c:v>
                </c:pt>
                <c:pt idx="449">
                  <c:v>17920</c:v>
                </c:pt>
                <c:pt idx="450">
                  <c:v>17960</c:v>
                </c:pt>
                <c:pt idx="451">
                  <c:v>18000</c:v>
                </c:pt>
                <c:pt idx="452">
                  <c:v>18040</c:v>
                </c:pt>
                <c:pt idx="453">
                  <c:v>18080</c:v>
                </c:pt>
                <c:pt idx="454">
                  <c:v>18120</c:v>
                </c:pt>
                <c:pt idx="455">
                  <c:v>18160</c:v>
                </c:pt>
                <c:pt idx="456">
                  <c:v>18200</c:v>
                </c:pt>
                <c:pt idx="457">
                  <c:v>18240</c:v>
                </c:pt>
                <c:pt idx="458">
                  <c:v>18280</c:v>
                </c:pt>
                <c:pt idx="459">
                  <c:v>18320</c:v>
                </c:pt>
                <c:pt idx="460">
                  <c:v>18360</c:v>
                </c:pt>
                <c:pt idx="461">
                  <c:v>18400</c:v>
                </c:pt>
                <c:pt idx="462">
                  <c:v>18440</c:v>
                </c:pt>
                <c:pt idx="463">
                  <c:v>18480</c:v>
                </c:pt>
                <c:pt idx="464">
                  <c:v>18520</c:v>
                </c:pt>
                <c:pt idx="465">
                  <c:v>18560</c:v>
                </c:pt>
                <c:pt idx="466">
                  <c:v>18600</c:v>
                </c:pt>
                <c:pt idx="467">
                  <c:v>18640</c:v>
                </c:pt>
                <c:pt idx="468">
                  <c:v>18680</c:v>
                </c:pt>
                <c:pt idx="469">
                  <c:v>18720</c:v>
                </c:pt>
                <c:pt idx="470">
                  <c:v>18760</c:v>
                </c:pt>
                <c:pt idx="471">
                  <c:v>18800</c:v>
                </c:pt>
                <c:pt idx="472">
                  <c:v>18840</c:v>
                </c:pt>
                <c:pt idx="473">
                  <c:v>18880</c:v>
                </c:pt>
                <c:pt idx="474">
                  <c:v>18920</c:v>
                </c:pt>
                <c:pt idx="475">
                  <c:v>18960</c:v>
                </c:pt>
                <c:pt idx="476">
                  <c:v>19000</c:v>
                </c:pt>
                <c:pt idx="477">
                  <c:v>19040</c:v>
                </c:pt>
                <c:pt idx="478">
                  <c:v>19080</c:v>
                </c:pt>
                <c:pt idx="479">
                  <c:v>19120</c:v>
                </c:pt>
                <c:pt idx="480">
                  <c:v>19160</c:v>
                </c:pt>
                <c:pt idx="481">
                  <c:v>19200</c:v>
                </c:pt>
                <c:pt idx="482">
                  <c:v>19240</c:v>
                </c:pt>
                <c:pt idx="483">
                  <c:v>19280</c:v>
                </c:pt>
                <c:pt idx="484">
                  <c:v>19320</c:v>
                </c:pt>
                <c:pt idx="485">
                  <c:v>19360</c:v>
                </c:pt>
                <c:pt idx="486">
                  <c:v>19400</c:v>
                </c:pt>
                <c:pt idx="487">
                  <c:v>19440</c:v>
                </c:pt>
                <c:pt idx="488">
                  <c:v>19480</c:v>
                </c:pt>
                <c:pt idx="489">
                  <c:v>19520</c:v>
                </c:pt>
                <c:pt idx="490">
                  <c:v>19560</c:v>
                </c:pt>
                <c:pt idx="491">
                  <c:v>19600</c:v>
                </c:pt>
                <c:pt idx="492">
                  <c:v>19640</c:v>
                </c:pt>
                <c:pt idx="493">
                  <c:v>19680</c:v>
                </c:pt>
                <c:pt idx="494">
                  <c:v>19720</c:v>
                </c:pt>
                <c:pt idx="495">
                  <c:v>19760</c:v>
                </c:pt>
                <c:pt idx="496">
                  <c:v>19800</c:v>
                </c:pt>
                <c:pt idx="497">
                  <c:v>19840</c:v>
                </c:pt>
                <c:pt idx="498">
                  <c:v>19880</c:v>
                </c:pt>
                <c:pt idx="499">
                  <c:v>19920</c:v>
                </c:pt>
                <c:pt idx="500">
                  <c:v>19960</c:v>
                </c:pt>
                <c:pt idx="501">
                  <c:v>20000</c:v>
                </c:pt>
                <c:pt idx="502">
                  <c:v>20000</c:v>
                </c:pt>
              </c:numCache>
            </c:numRef>
          </c:xVal>
          <c:yVal>
            <c:numRef>
              <c:f>Sheet1!$B$2:$B$504</c:f>
              <c:numCache>
                <c:formatCode>General</c:formatCode>
                <c:ptCount val="503"/>
                <c:pt idx="0">
                  <c:v>303</c:v>
                </c:pt>
                <c:pt idx="1">
                  <c:v>304.57499999999999</c:v>
                </c:pt>
                <c:pt idx="2">
                  <c:v>306.52300000000002</c:v>
                </c:pt>
                <c:pt idx="3">
                  <c:v>308.82100000000003</c:v>
                </c:pt>
                <c:pt idx="4">
                  <c:v>311.447</c:v>
                </c:pt>
                <c:pt idx="5">
                  <c:v>314.37400000000002</c:v>
                </c:pt>
                <c:pt idx="6">
                  <c:v>317.57799999999997</c:v>
                </c:pt>
                <c:pt idx="7">
                  <c:v>321.03399999999999</c:v>
                </c:pt>
                <c:pt idx="8">
                  <c:v>324.71800000000002</c:v>
                </c:pt>
                <c:pt idx="9">
                  <c:v>328.60599999999999</c:v>
                </c:pt>
                <c:pt idx="10">
                  <c:v>332.67599999999999</c:v>
                </c:pt>
                <c:pt idx="11">
                  <c:v>336.90600000000001</c:v>
                </c:pt>
                <c:pt idx="12">
                  <c:v>341.27499999999998</c:v>
                </c:pt>
                <c:pt idx="13">
                  <c:v>345.76400000000001</c:v>
                </c:pt>
                <c:pt idx="14">
                  <c:v>350.35500000000002</c:v>
                </c:pt>
                <c:pt idx="15">
                  <c:v>355.03100000000001</c:v>
                </c:pt>
                <c:pt idx="16">
                  <c:v>359.77800000000002</c:v>
                </c:pt>
                <c:pt idx="17">
                  <c:v>364.58</c:v>
                </c:pt>
                <c:pt idx="18">
                  <c:v>369.42700000000002</c:v>
                </c:pt>
                <c:pt idx="19">
                  <c:v>374.31</c:v>
                </c:pt>
                <c:pt idx="20">
                  <c:v>379.21699999999998</c:v>
                </c:pt>
                <c:pt idx="21">
                  <c:v>384.13799999999998</c:v>
                </c:pt>
                <c:pt idx="22">
                  <c:v>389.06700000000001</c:v>
                </c:pt>
                <c:pt idx="23">
                  <c:v>393.99099999999999</c:v>
                </c:pt>
                <c:pt idx="24">
                  <c:v>398.911</c:v>
                </c:pt>
                <c:pt idx="25">
                  <c:v>403.81900000000002</c:v>
                </c:pt>
                <c:pt idx="26">
                  <c:v>408.70699999999999</c:v>
                </c:pt>
                <c:pt idx="27">
                  <c:v>413.57799999999997</c:v>
                </c:pt>
                <c:pt idx="28">
                  <c:v>418.423</c:v>
                </c:pt>
                <c:pt idx="29">
                  <c:v>423.24099999999999</c:v>
                </c:pt>
                <c:pt idx="30">
                  <c:v>428.03100000000001</c:v>
                </c:pt>
                <c:pt idx="31">
                  <c:v>432.78800000000001</c:v>
                </c:pt>
                <c:pt idx="32">
                  <c:v>437.51299999999998</c:v>
                </c:pt>
                <c:pt idx="33">
                  <c:v>442.202</c:v>
                </c:pt>
                <c:pt idx="34">
                  <c:v>446.85500000000002</c:v>
                </c:pt>
                <c:pt idx="35">
                  <c:v>451.471</c:v>
                </c:pt>
                <c:pt idx="36">
                  <c:v>456.04899999999998</c:v>
                </c:pt>
                <c:pt idx="37">
                  <c:v>460.589</c:v>
                </c:pt>
                <c:pt idx="38">
                  <c:v>465.089</c:v>
                </c:pt>
                <c:pt idx="39">
                  <c:v>469.54899999999998</c:v>
                </c:pt>
                <c:pt idx="40">
                  <c:v>473.97</c:v>
                </c:pt>
                <c:pt idx="41">
                  <c:v>478.351</c:v>
                </c:pt>
                <c:pt idx="42">
                  <c:v>482.69099999999997</c:v>
                </c:pt>
                <c:pt idx="43">
                  <c:v>486.99200000000002</c:v>
                </c:pt>
                <c:pt idx="44">
                  <c:v>491.25200000000001</c:v>
                </c:pt>
                <c:pt idx="45">
                  <c:v>495.47199999999998</c:v>
                </c:pt>
                <c:pt idx="46">
                  <c:v>499.65300000000002</c:v>
                </c:pt>
                <c:pt idx="47">
                  <c:v>503.79500000000002</c:v>
                </c:pt>
                <c:pt idx="48">
                  <c:v>507.899</c:v>
                </c:pt>
                <c:pt idx="49">
                  <c:v>511.96499999999997</c:v>
                </c:pt>
                <c:pt idx="50">
                  <c:v>515.99300000000005</c:v>
                </c:pt>
                <c:pt idx="51">
                  <c:v>519.98299999999995</c:v>
                </c:pt>
                <c:pt idx="52">
                  <c:v>523.93600000000004</c:v>
                </c:pt>
                <c:pt idx="53">
                  <c:v>527.85199999999998</c:v>
                </c:pt>
                <c:pt idx="54">
                  <c:v>531.73199999999997</c:v>
                </c:pt>
                <c:pt idx="55">
                  <c:v>535.57600000000002</c:v>
                </c:pt>
                <c:pt idx="56">
                  <c:v>539.38400000000001</c:v>
                </c:pt>
                <c:pt idx="57">
                  <c:v>543.15599999999995</c:v>
                </c:pt>
                <c:pt idx="58">
                  <c:v>546.89300000000003</c:v>
                </c:pt>
                <c:pt idx="59">
                  <c:v>550.596</c:v>
                </c:pt>
                <c:pt idx="60">
                  <c:v>554.26499999999999</c:v>
                </c:pt>
                <c:pt idx="61">
                  <c:v>557.9</c:v>
                </c:pt>
                <c:pt idx="62">
                  <c:v>561.50099999999998</c:v>
                </c:pt>
                <c:pt idx="63">
                  <c:v>565.07000000000005</c:v>
                </c:pt>
                <c:pt idx="64">
                  <c:v>568.60500000000002</c:v>
                </c:pt>
                <c:pt idx="65">
                  <c:v>572.10799999999995</c:v>
                </c:pt>
                <c:pt idx="66">
                  <c:v>575.58000000000004</c:v>
                </c:pt>
                <c:pt idx="67">
                  <c:v>579.02</c:v>
                </c:pt>
                <c:pt idx="68">
                  <c:v>582.42899999999997</c:v>
                </c:pt>
                <c:pt idx="69">
                  <c:v>585.80700000000002</c:v>
                </c:pt>
                <c:pt idx="70">
                  <c:v>589.15499999999997</c:v>
                </c:pt>
                <c:pt idx="71">
                  <c:v>592.47199999999998</c:v>
                </c:pt>
                <c:pt idx="72">
                  <c:v>595.76099999999997</c:v>
                </c:pt>
                <c:pt idx="73">
                  <c:v>599.02</c:v>
                </c:pt>
                <c:pt idx="74">
                  <c:v>602.25</c:v>
                </c:pt>
                <c:pt idx="75">
                  <c:v>605.452</c:v>
                </c:pt>
                <c:pt idx="76">
                  <c:v>608.62599999999998</c:v>
                </c:pt>
                <c:pt idx="77">
                  <c:v>611.77200000000005</c:v>
                </c:pt>
                <c:pt idx="78">
                  <c:v>614.89</c:v>
                </c:pt>
                <c:pt idx="79">
                  <c:v>617.98099999999999</c:v>
                </c:pt>
                <c:pt idx="80">
                  <c:v>621.04600000000005</c:v>
                </c:pt>
                <c:pt idx="81">
                  <c:v>624.08399999999995</c:v>
                </c:pt>
                <c:pt idx="82">
                  <c:v>627.09500000000003</c:v>
                </c:pt>
                <c:pt idx="83">
                  <c:v>630.08100000000002</c:v>
                </c:pt>
                <c:pt idx="84">
                  <c:v>633.04100000000005</c:v>
                </c:pt>
                <c:pt idx="85">
                  <c:v>635.976</c:v>
                </c:pt>
                <c:pt idx="86">
                  <c:v>638.88599999999997</c:v>
                </c:pt>
                <c:pt idx="87">
                  <c:v>641.77099999999996</c:v>
                </c:pt>
                <c:pt idx="88">
                  <c:v>644.63199999999995</c:v>
                </c:pt>
                <c:pt idx="89">
                  <c:v>647.46799999999996</c:v>
                </c:pt>
                <c:pt idx="90">
                  <c:v>650.28099999999995</c:v>
                </c:pt>
                <c:pt idx="91">
                  <c:v>653.07000000000005</c:v>
                </c:pt>
                <c:pt idx="92">
                  <c:v>655.83500000000004</c:v>
                </c:pt>
                <c:pt idx="93">
                  <c:v>658.577</c:v>
                </c:pt>
                <c:pt idx="94">
                  <c:v>661.29700000000003</c:v>
                </c:pt>
                <c:pt idx="95">
                  <c:v>663.99300000000005</c:v>
                </c:pt>
                <c:pt idx="96">
                  <c:v>666.66800000000001</c:v>
                </c:pt>
                <c:pt idx="97">
                  <c:v>669.32</c:v>
                </c:pt>
                <c:pt idx="98">
                  <c:v>671.95</c:v>
                </c:pt>
                <c:pt idx="99">
                  <c:v>674.55799999999999</c:v>
                </c:pt>
                <c:pt idx="100">
                  <c:v>677.14499999999998</c:v>
                </c:pt>
                <c:pt idx="101">
                  <c:v>679.71100000000001</c:v>
                </c:pt>
                <c:pt idx="102">
                  <c:v>682.255</c:v>
                </c:pt>
                <c:pt idx="103">
                  <c:v>684.779</c:v>
                </c:pt>
                <c:pt idx="104">
                  <c:v>687.28200000000004</c:v>
                </c:pt>
                <c:pt idx="105">
                  <c:v>689.76400000000001</c:v>
                </c:pt>
                <c:pt idx="106">
                  <c:v>692.22699999999998</c:v>
                </c:pt>
                <c:pt idx="107">
                  <c:v>694.66899999999998</c:v>
                </c:pt>
                <c:pt idx="108">
                  <c:v>697.09100000000001</c:v>
                </c:pt>
                <c:pt idx="109">
                  <c:v>699.49400000000003</c:v>
                </c:pt>
                <c:pt idx="110">
                  <c:v>701.87699999999995</c:v>
                </c:pt>
                <c:pt idx="111">
                  <c:v>704.24099999999999</c:v>
                </c:pt>
                <c:pt idx="112">
                  <c:v>706.58500000000004</c:v>
                </c:pt>
                <c:pt idx="113">
                  <c:v>708.91099999999994</c:v>
                </c:pt>
                <c:pt idx="114">
                  <c:v>711.21799999999996</c:v>
                </c:pt>
                <c:pt idx="115">
                  <c:v>713.50699999999995</c:v>
                </c:pt>
                <c:pt idx="116">
                  <c:v>715.77700000000004</c:v>
                </c:pt>
                <c:pt idx="117">
                  <c:v>718.029</c:v>
                </c:pt>
                <c:pt idx="118">
                  <c:v>720.26300000000003</c:v>
                </c:pt>
                <c:pt idx="119">
                  <c:v>722.47900000000004</c:v>
                </c:pt>
                <c:pt idx="120">
                  <c:v>724.67700000000002</c:v>
                </c:pt>
                <c:pt idx="121">
                  <c:v>726.85799999999995</c:v>
                </c:pt>
                <c:pt idx="122">
                  <c:v>729.02099999999996</c:v>
                </c:pt>
                <c:pt idx="123">
                  <c:v>731.16700000000003</c:v>
                </c:pt>
                <c:pt idx="124">
                  <c:v>733.29499999999996</c:v>
                </c:pt>
                <c:pt idx="125">
                  <c:v>735.40700000000004</c:v>
                </c:pt>
                <c:pt idx="126">
                  <c:v>737.50199999999995</c:v>
                </c:pt>
                <c:pt idx="127">
                  <c:v>739.58</c:v>
                </c:pt>
                <c:pt idx="128">
                  <c:v>741.64099999999996</c:v>
                </c:pt>
                <c:pt idx="129">
                  <c:v>743.68600000000004</c:v>
                </c:pt>
                <c:pt idx="130">
                  <c:v>745.71500000000003</c:v>
                </c:pt>
                <c:pt idx="131">
                  <c:v>747.72799999999995</c:v>
                </c:pt>
                <c:pt idx="132">
                  <c:v>749.72500000000002</c:v>
                </c:pt>
                <c:pt idx="133">
                  <c:v>751.70600000000002</c:v>
                </c:pt>
                <c:pt idx="134">
                  <c:v>753.67100000000005</c:v>
                </c:pt>
                <c:pt idx="135">
                  <c:v>755.62099999999998</c:v>
                </c:pt>
                <c:pt idx="136">
                  <c:v>757.55499999999995</c:v>
                </c:pt>
                <c:pt idx="137">
                  <c:v>759.47400000000005</c:v>
                </c:pt>
                <c:pt idx="138">
                  <c:v>761.37699999999995</c:v>
                </c:pt>
                <c:pt idx="139">
                  <c:v>763.26599999999996</c:v>
                </c:pt>
                <c:pt idx="140">
                  <c:v>765.13900000000001</c:v>
                </c:pt>
                <c:pt idx="141">
                  <c:v>766.99800000000005</c:v>
                </c:pt>
                <c:pt idx="142">
                  <c:v>768.84199999999998</c:v>
                </c:pt>
                <c:pt idx="143">
                  <c:v>770.67200000000003</c:v>
                </c:pt>
                <c:pt idx="144">
                  <c:v>772.48699999999997</c:v>
                </c:pt>
                <c:pt idx="145">
                  <c:v>774.28700000000003</c:v>
                </c:pt>
                <c:pt idx="146">
                  <c:v>776.07399999999996</c:v>
                </c:pt>
                <c:pt idx="147">
                  <c:v>777.846</c:v>
                </c:pt>
                <c:pt idx="148">
                  <c:v>779.60500000000002</c:v>
                </c:pt>
                <c:pt idx="149">
                  <c:v>781.34900000000005</c:v>
                </c:pt>
                <c:pt idx="150">
                  <c:v>783.08</c:v>
                </c:pt>
                <c:pt idx="151">
                  <c:v>784.79700000000003</c:v>
                </c:pt>
                <c:pt idx="152">
                  <c:v>786.50099999999998</c:v>
                </c:pt>
                <c:pt idx="153">
                  <c:v>788.19100000000003</c:v>
                </c:pt>
                <c:pt idx="154">
                  <c:v>789.86800000000005</c:v>
                </c:pt>
                <c:pt idx="155">
                  <c:v>791.53099999999995</c:v>
                </c:pt>
                <c:pt idx="156">
                  <c:v>793.18200000000002</c:v>
                </c:pt>
                <c:pt idx="157">
                  <c:v>794.81899999999996</c:v>
                </c:pt>
                <c:pt idx="158">
                  <c:v>796.44399999999996</c:v>
                </c:pt>
                <c:pt idx="159">
                  <c:v>798.05600000000004</c:v>
                </c:pt>
                <c:pt idx="160">
                  <c:v>799.65499999999997</c:v>
                </c:pt>
                <c:pt idx="161">
                  <c:v>801.24099999999999</c:v>
                </c:pt>
                <c:pt idx="162">
                  <c:v>802.81500000000005</c:v>
                </c:pt>
                <c:pt idx="163">
                  <c:v>804.37699999999995</c:v>
                </c:pt>
                <c:pt idx="164">
                  <c:v>805.92600000000004</c:v>
                </c:pt>
                <c:pt idx="165">
                  <c:v>807.46299999999997</c:v>
                </c:pt>
                <c:pt idx="166">
                  <c:v>808.98800000000006</c:v>
                </c:pt>
                <c:pt idx="167">
                  <c:v>810.50199999999995</c:v>
                </c:pt>
                <c:pt idx="168">
                  <c:v>812.00300000000004</c:v>
                </c:pt>
                <c:pt idx="169">
                  <c:v>813.49199999999996</c:v>
                </c:pt>
                <c:pt idx="170">
                  <c:v>814.96900000000005</c:v>
                </c:pt>
                <c:pt idx="171">
                  <c:v>816.43499999999995</c:v>
                </c:pt>
                <c:pt idx="172">
                  <c:v>817.89</c:v>
                </c:pt>
                <c:pt idx="173">
                  <c:v>819.33299999999997</c:v>
                </c:pt>
                <c:pt idx="174">
                  <c:v>820.76400000000001</c:v>
                </c:pt>
                <c:pt idx="175">
                  <c:v>822.18499999999995</c:v>
                </c:pt>
                <c:pt idx="176">
                  <c:v>823.59400000000005</c:v>
                </c:pt>
                <c:pt idx="177">
                  <c:v>824.99199999999996</c:v>
                </c:pt>
                <c:pt idx="178">
                  <c:v>826.37900000000002</c:v>
                </c:pt>
                <c:pt idx="179">
                  <c:v>827.755</c:v>
                </c:pt>
                <c:pt idx="180">
                  <c:v>829.12</c:v>
                </c:pt>
                <c:pt idx="181">
                  <c:v>830.47500000000002</c:v>
                </c:pt>
                <c:pt idx="182">
                  <c:v>831.81899999999996</c:v>
                </c:pt>
                <c:pt idx="183">
                  <c:v>833.15200000000004</c:v>
                </c:pt>
                <c:pt idx="184">
                  <c:v>834.47500000000002</c:v>
                </c:pt>
                <c:pt idx="185">
                  <c:v>835.78700000000003</c:v>
                </c:pt>
                <c:pt idx="186">
                  <c:v>837.09</c:v>
                </c:pt>
                <c:pt idx="187">
                  <c:v>838.38099999999997</c:v>
                </c:pt>
                <c:pt idx="188">
                  <c:v>839.66300000000001</c:v>
                </c:pt>
                <c:pt idx="189">
                  <c:v>840.93499999999995</c:v>
                </c:pt>
                <c:pt idx="190">
                  <c:v>842.19600000000003</c:v>
                </c:pt>
                <c:pt idx="191">
                  <c:v>843.44799999999998</c:v>
                </c:pt>
                <c:pt idx="192">
                  <c:v>844.69</c:v>
                </c:pt>
                <c:pt idx="193">
                  <c:v>845.92200000000003</c:v>
                </c:pt>
                <c:pt idx="194">
                  <c:v>847.14400000000001</c:v>
                </c:pt>
                <c:pt idx="195">
                  <c:v>848.35699999999997</c:v>
                </c:pt>
                <c:pt idx="196">
                  <c:v>849.56</c:v>
                </c:pt>
                <c:pt idx="197">
                  <c:v>850.75400000000002</c:v>
                </c:pt>
                <c:pt idx="198">
                  <c:v>851.93799999999999</c:v>
                </c:pt>
                <c:pt idx="199">
                  <c:v>853.11300000000006</c:v>
                </c:pt>
                <c:pt idx="200">
                  <c:v>854.279</c:v>
                </c:pt>
                <c:pt idx="201">
                  <c:v>855.43499999999995</c:v>
                </c:pt>
                <c:pt idx="202">
                  <c:v>856.58299999999997</c:v>
                </c:pt>
                <c:pt idx="203">
                  <c:v>857.721</c:v>
                </c:pt>
                <c:pt idx="204">
                  <c:v>858.851</c:v>
                </c:pt>
                <c:pt idx="205">
                  <c:v>859.971</c:v>
                </c:pt>
                <c:pt idx="206">
                  <c:v>861.08299999999997</c:v>
                </c:pt>
                <c:pt idx="207">
                  <c:v>862.18600000000004</c:v>
                </c:pt>
                <c:pt idx="208">
                  <c:v>863.28099999999995</c:v>
                </c:pt>
                <c:pt idx="209">
                  <c:v>864.36599999999999</c:v>
                </c:pt>
                <c:pt idx="210">
                  <c:v>865.44399999999996</c:v>
                </c:pt>
                <c:pt idx="211">
                  <c:v>866.51199999999994</c:v>
                </c:pt>
                <c:pt idx="212">
                  <c:v>867.57299999999998</c:v>
                </c:pt>
                <c:pt idx="213">
                  <c:v>868.625</c:v>
                </c:pt>
                <c:pt idx="214">
                  <c:v>869.66800000000001</c:v>
                </c:pt>
                <c:pt idx="215">
                  <c:v>870.70399999999995</c:v>
                </c:pt>
                <c:pt idx="216">
                  <c:v>871.73099999999999</c:v>
                </c:pt>
                <c:pt idx="217">
                  <c:v>872.75</c:v>
                </c:pt>
                <c:pt idx="218">
                  <c:v>873.76199999999994</c:v>
                </c:pt>
                <c:pt idx="219">
                  <c:v>874.76499999999999</c:v>
                </c:pt>
                <c:pt idx="220">
                  <c:v>875.76</c:v>
                </c:pt>
                <c:pt idx="221">
                  <c:v>876.74800000000005</c:v>
                </c:pt>
                <c:pt idx="222">
                  <c:v>877.72799999999995</c:v>
                </c:pt>
                <c:pt idx="223">
                  <c:v>878.7</c:v>
                </c:pt>
                <c:pt idx="224">
                  <c:v>879.66399999999999</c:v>
                </c:pt>
                <c:pt idx="225">
                  <c:v>880.62099999999998</c:v>
                </c:pt>
                <c:pt idx="226">
                  <c:v>881.57</c:v>
                </c:pt>
                <c:pt idx="227">
                  <c:v>882.51199999999994</c:v>
                </c:pt>
                <c:pt idx="228">
                  <c:v>883.44600000000003</c:v>
                </c:pt>
                <c:pt idx="229">
                  <c:v>884.37300000000005</c:v>
                </c:pt>
                <c:pt idx="230">
                  <c:v>885.29300000000001</c:v>
                </c:pt>
                <c:pt idx="231">
                  <c:v>886.20600000000002</c:v>
                </c:pt>
                <c:pt idx="232">
                  <c:v>887.11099999999999</c:v>
                </c:pt>
                <c:pt idx="233">
                  <c:v>888.00900000000001</c:v>
                </c:pt>
                <c:pt idx="234">
                  <c:v>888.9</c:v>
                </c:pt>
                <c:pt idx="235">
                  <c:v>889.78399999999999</c:v>
                </c:pt>
                <c:pt idx="236">
                  <c:v>890.66200000000003</c:v>
                </c:pt>
                <c:pt idx="237">
                  <c:v>891.53200000000004</c:v>
                </c:pt>
                <c:pt idx="238">
                  <c:v>892.39499999999998</c:v>
                </c:pt>
                <c:pt idx="239">
                  <c:v>893.25199999999995</c:v>
                </c:pt>
                <c:pt idx="240">
                  <c:v>894.10199999999998</c:v>
                </c:pt>
                <c:pt idx="241">
                  <c:v>894.94500000000005</c:v>
                </c:pt>
                <c:pt idx="242">
                  <c:v>895.78099999999995</c:v>
                </c:pt>
                <c:pt idx="243">
                  <c:v>896.61099999999999</c:v>
                </c:pt>
                <c:pt idx="244">
                  <c:v>897.43499999999995</c:v>
                </c:pt>
                <c:pt idx="245">
                  <c:v>898.25199999999995</c:v>
                </c:pt>
                <c:pt idx="246">
                  <c:v>899.06200000000001</c:v>
                </c:pt>
                <c:pt idx="247">
                  <c:v>899.86599999999999</c:v>
                </c:pt>
                <c:pt idx="248">
                  <c:v>900.66399999999999</c:v>
                </c:pt>
                <c:pt idx="249">
                  <c:v>901.45600000000002</c:v>
                </c:pt>
                <c:pt idx="250">
                  <c:v>902.24099999999999</c:v>
                </c:pt>
                <c:pt idx="251">
                  <c:v>902.24099999999999</c:v>
                </c:pt>
                <c:pt idx="252">
                  <c:v>902.21299999999997</c:v>
                </c:pt>
                <c:pt idx="253">
                  <c:v>902.17200000000003</c:v>
                </c:pt>
                <c:pt idx="254">
                  <c:v>902.11699999999996</c:v>
                </c:pt>
                <c:pt idx="255">
                  <c:v>902.05100000000004</c:v>
                </c:pt>
                <c:pt idx="256">
                  <c:v>901.976</c:v>
                </c:pt>
                <c:pt idx="257">
                  <c:v>901.89200000000005</c:v>
                </c:pt>
                <c:pt idx="258">
                  <c:v>901.8</c:v>
                </c:pt>
                <c:pt idx="259">
                  <c:v>901.70100000000002</c:v>
                </c:pt>
                <c:pt idx="260">
                  <c:v>901.59500000000003</c:v>
                </c:pt>
                <c:pt idx="261">
                  <c:v>901.48299999999995</c:v>
                </c:pt>
                <c:pt idx="262">
                  <c:v>901.36599999999999</c:v>
                </c:pt>
                <c:pt idx="263">
                  <c:v>901.24400000000003</c:v>
                </c:pt>
                <c:pt idx="264">
                  <c:v>901.11699999999996</c:v>
                </c:pt>
                <c:pt idx="265">
                  <c:v>900.98599999999999</c:v>
                </c:pt>
                <c:pt idx="266">
                  <c:v>900.85199999999998</c:v>
                </c:pt>
                <c:pt idx="267">
                  <c:v>900.71500000000003</c:v>
                </c:pt>
                <c:pt idx="268">
                  <c:v>900.57500000000005</c:v>
                </c:pt>
                <c:pt idx="269">
                  <c:v>900.43200000000002</c:v>
                </c:pt>
                <c:pt idx="270">
                  <c:v>900.28700000000003</c:v>
                </c:pt>
                <c:pt idx="271">
                  <c:v>900.14</c:v>
                </c:pt>
                <c:pt idx="272">
                  <c:v>899.99099999999999</c:v>
                </c:pt>
                <c:pt idx="273">
                  <c:v>899.84100000000001</c:v>
                </c:pt>
                <c:pt idx="274">
                  <c:v>899.68899999999996</c:v>
                </c:pt>
                <c:pt idx="275">
                  <c:v>899.53499999999997</c:v>
                </c:pt>
                <c:pt idx="276">
                  <c:v>899.38</c:v>
                </c:pt>
                <c:pt idx="277">
                  <c:v>899.22500000000002</c:v>
                </c:pt>
                <c:pt idx="278">
                  <c:v>899.06799999999998</c:v>
                </c:pt>
                <c:pt idx="279">
                  <c:v>898.91099999999994</c:v>
                </c:pt>
                <c:pt idx="280">
                  <c:v>898.75300000000004</c:v>
                </c:pt>
                <c:pt idx="281">
                  <c:v>898.59400000000005</c:v>
                </c:pt>
                <c:pt idx="282">
                  <c:v>898.43399999999997</c:v>
                </c:pt>
                <c:pt idx="283">
                  <c:v>898.27499999999998</c:v>
                </c:pt>
                <c:pt idx="284">
                  <c:v>898.11400000000003</c:v>
                </c:pt>
                <c:pt idx="285">
                  <c:v>897.95399999999995</c:v>
                </c:pt>
                <c:pt idx="286">
                  <c:v>897.79300000000001</c:v>
                </c:pt>
                <c:pt idx="287">
                  <c:v>897.63199999999995</c:v>
                </c:pt>
                <c:pt idx="288">
                  <c:v>897.471</c:v>
                </c:pt>
                <c:pt idx="289">
                  <c:v>897.30899999999997</c:v>
                </c:pt>
                <c:pt idx="290">
                  <c:v>897.14800000000002</c:v>
                </c:pt>
                <c:pt idx="291">
                  <c:v>896.98699999999997</c:v>
                </c:pt>
                <c:pt idx="292">
                  <c:v>896.82600000000002</c:v>
                </c:pt>
                <c:pt idx="293">
                  <c:v>896.66499999999996</c:v>
                </c:pt>
                <c:pt idx="294">
                  <c:v>896.50400000000002</c:v>
                </c:pt>
                <c:pt idx="295">
                  <c:v>896.34299999999996</c:v>
                </c:pt>
                <c:pt idx="296">
                  <c:v>896.18299999999999</c:v>
                </c:pt>
                <c:pt idx="297">
                  <c:v>896.02300000000002</c:v>
                </c:pt>
                <c:pt idx="298">
                  <c:v>895.86300000000006</c:v>
                </c:pt>
                <c:pt idx="299">
                  <c:v>895.70299999999997</c:v>
                </c:pt>
                <c:pt idx="300">
                  <c:v>895.54499999999996</c:v>
                </c:pt>
                <c:pt idx="301">
                  <c:v>895.38599999999997</c:v>
                </c:pt>
                <c:pt idx="302">
                  <c:v>895.22799999999995</c:v>
                </c:pt>
                <c:pt idx="303">
                  <c:v>895.07100000000003</c:v>
                </c:pt>
                <c:pt idx="304">
                  <c:v>894.91399999999999</c:v>
                </c:pt>
                <c:pt idx="305">
                  <c:v>894.75800000000004</c:v>
                </c:pt>
                <c:pt idx="306">
                  <c:v>894.60199999999998</c:v>
                </c:pt>
                <c:pt idx="307">
                  <c:v>894.447</c:v>
                </c:pt>
                <c:pt idx="308">
                  <c:v>894.29300000000001</c:v>
                </c:pt>
                <c:pt idx="309">
                  <c:v>894.13900000000001</c:v>
                </c:pt>
                <c:pt idx="310">
                  <c:v>893.98599999999999</c:v>
                </c:pt>
                <c:pt idx="311">
                  <c:v>893.83399999999995</c:v>
                </c:pt>
                <c:pt idx="312">
                  <c:v>893.68299999999999</c:v>
                </c:pt>
                <c:pt idx="313">
                  <c:v>893.53200000000004</c:v>
                </c:pt>
                <c:pt idx="314">
                  <c:v>893.38300000000004</c:v>
                </c:pt>
                <c:pt idx="315">
                  <c:v>893.23400000000004</c:v>
                </c:pt>
                <c:pt idx="316">
                  <c:v>893.08500000000004</c:v>
                </c:pt>
                <c:pt idx="317">
                  <c:v>892.93799999999999</c:v>
                </c:pt>
                <c:pt idx="318">
                  <c:v>892.79100000000005</c:v>
                </c:pt>
                <c:pt idx="319">
                  <c:v>892.64599999999996</c:v>
                </c:pt>
                <c:pt idx="320">
                  <c:v>892.50099999999998</c:v>
                </c:pt>
                <c:pt idx="321">
                  <c:v>892.35699999999997</c:v>
                </c:pt>
                <c:pt idx="322">
                  <c:v>892.21400000000006</c:v>
                </c:pt>
                <c:pt idx="323">
                  <c:v>892.072</c:v>
                </c:pt>
                <c:pt idx="324">
                  <c:v>891.93</c:v>
                </c:pt>
                <c:pt idx="325">
                  <c:v>891.79</c:v>
                </c:pt>
                <c:pt idx="326">
                  <c:v>891.65</c:v>
                </c:pt>
                <c:pt idx="327">
                  <c:v>891.51199999999994</c:v>
                </c:pt>
                <c:pt idx="328">
                  <c:v>891.37400000000002</c:v>
                </c:pt>
                <c:pt idx="329">
                  <c:v>891.23699999999997</c:v>
                </c:pt>
                <c:pt idx="330">
                  <c:v>891.101</c:v>
                </c:pt>
                <c:pt idx="331">
                  <c:v>890.96600000000001</c:v>
                </c:pt>
                <c:pt idx="332">
                  <c:v>890.83199999999999</c:v>
                </c:pt>
                <c:pt idx="333">
                  <c:v>890.69899999999996</c:v>
                </c:pt>
                <c:pt idx="334">
                  <c:v>890.56600000000003</c:v>
                </c:pt>
                <c:pt idx="335">
                  <c:v>890.43499999999995</c:v>
                </c:pt>
                <c:pt idx="336">
                  <c:v>890.30499999999995</c:v>
                </c:pt>
                <c:pt idx="337">
                  <c:v>890.17499999999995</c:v>
                </c:pt>
                <c:pt idx="338">
                  <c:v>890.04600000000005</c:v>
                </c:pt>
                <c:pt idx="339">
                  <c:v>889.91899999999998</c:v>
                </c:pt>
                <c:pt idx="340">
                  <c:v>889.79200000000003</c:v>
                </c:pt>
                <c:pt idx="341">
                  <c:v>889.66600000000005</c:v>
                </c:pt>
                <c:pt idx="342">
                  <c:v>889.54100000000005</c:v>
                </c:pt>
                <c:pt idx="343">
                  <c:v>889.41700000000003</c:v>
                </c:pt>
                <c:pt idx="344">
                  <c:v>889.29399999999998</c:v>
                </c:pt>
                <c:pt idx="345">
                  <c:v>889.17100000000005</c:v>
                </c:pt>
                <c:pt idx="346">
                  <c:v>889.05</c:v>
                </c:pt>
                <c:pt idx="347">
                  <c:v>888.92899999999997</c:v>
                </c:pt>
                <c:pt idx="348">
                  <c:v>888.80899999999997</c:v>
                </c:pt>
                <c:pt idx="349">
                  <c:v>888.69</c:v>
                </c:pt>
                <c:pt idx="350">
                  <c:v>888.57299999999998</c:v>
                </c:pt>
                <c:pt idx="351">
                  <c:v>888.45500000000004</c:v>
                </c:pt>
                <c:pt idx="352">
                  <c:v>888.33900000000006</c:v>
                </c:pt>
                <c:pt idx="353">
                  <c:v>888.22400000000005</c:v>
                </c:pt>
                <c:pt idx="354">
                  <c:v>888.10900000000004</c:v>
                </c:pt>
                <c:pt idx="355">
                  <c:v>887.99599999999998</c:v>
                </c:pt>
                <c:pt idx="356">
                  <c:v>887.88300000000004</c:v>
                </c:pt>
                <c:pt idx="357">
                  <c:v>887.77099999999996</c:v>
                </c:pt>
                <c:pt idx="358">
                  <c:v>887.66</c:v>
                </c:pt>
                <c:pt idx="359">
                  <c:v>887.55</c:v>
                </c:pt>
                <c:pt idx="360">
                  <c:v>887.44</c:v>
                </c:pt>
                <c:pt idx="361">
                  <c:v>887.33100000000002</c:v>
                </c:pt>
                <c:pt idx="362">
                  <c:v>887.22299999999996</c:v>
                </c:pt>
                <c:pt idx="363">
                  <c:v>887.11599999999999</c:v>
                </c:pt>
                <c:pt idx="364">
                  <c:v>887.01</c:v>
                </c:pt>
                <c:pt idx="365">
                  <c:v>886.904</c:v>
                </c:pt>
                <c:pt idx="366">
                  <c:v>886.8</c:v>
                </c:pt>
                <c:pt idx="367">
                  <c:v>886.69600000000003</c:v>
                </c:pt>
                <c:pt idx="368">
                  <c:v>886.59199999999998</c:v>
                </c:pt>
                <c:pt idx="369">
                  <c:v>886.49</c:v>
                </c:pt>
                <c:pt idx="370">
                  <c:v>886.38800000000003</c:v>
                </c:pt>
                <c:pt idx="371">
                  <c:v>886.28700000000003</c:v>
                </c:pt>
                <c:pt idx="372">
                  <c:v>886.18700000000001</c:v>
                </c:pt>
                <c:pt idx="373">
                  <c:v>886.08799999999997</c:v>
                </c:pt>
                <c:pt idx="374">
                  <c:v>885.98900000000003</c:v>
                </c:pt>
                <c:pt idx="375">
                  <c:v>885.89099999999996</c:v>
                </c:pt>
                <c:pt idx="376">
                  <c:v>885.79399999999998</c:v>
                </c:pt>
                <c:pt idx="377">
                  <c:v>885.697</c:v>
                </c:pt>
                <c:pt idx="378">
                  <c:v>885.60199999999998</c:v>
                </c:pt>
                <c:pt idx="379">
                  <c:v>885.50599999999997</c:v>
                </c:pt>
                <c:pt idx="380">
                  <c:v>885.41200000000003</c:v>
                </c:pt>
                <c:pt idx="381">
                  <c:v>885.31899999999996</c:v>
                </c:pt>
                <c:pt idx="382">
                  <c:v>885.226</c:v>
                </c:pt>
                <c:pt idx="383">
                  <c:v>885.13400000000001</c:v>
                </c:pt>
                <c:pt idx="384">
                  <c:v>885.04200000000003</c:v>
                </c:pt>
                <c:pt idx="385">
                  <c:v>884.95100000000002</c:v>
                </c:pt>
                <c:pt idx="386">
                  <c:v>884.86099999999999</c:v>
                </c:pt>
                <c:pt idx="387">
                  <c:v>884.77200000000005</c:v>
                </c:pt>
                <c:pt idx="388">
                  <c:v>884.68299999999999</c:v>
                </c:pt>
                <c:pt idx="389">
                  <c:v>884.59500000000003</c:v>
                </c:pt>
                <c:pt idx="390">
                  <c:v>884.50800000000004</c:v>
                </c:pt>
                <c:pt idx="391">
                  <c:v>884.42100000000005</c:v>
                </c:pt>
                <c:pt idx="392">
                  <c:v>884.33500000000004</c:v>
                </c:pt>
                <c:pt idx="393">
                  <c:v>884.24900000000002</c:v>
                </c:pt>
                <c:pt idx="394">
                  <c:v>884.16499999999996</c:v>
                </c:pt>
                <c:pt idx="395">
                  <c:v>884.08</c:v>
                </c:pt>
                <c:pt idx="396">
                  <c:v>883.99699999999996</c:v>
                </c:pt>
                <c:pt idx="397">
                  <c:v>883.91399999999999</c:v>
                </c:pt>
                <c:pt idx="398">
                  <c:v>883.83199999999999</c:v>
                </c:pt>
                <c:pt idx="399">
                  <c:v>883.75</c:v>
                </c:pt>
                <c:pt idx="400">
                  <c:v>883.66899999999998</c:v>
                </c:pt>
                <c:pt idx="401">
                  <c:v>883.58900000000006</c:v>
                </c:pt>
                <c:pt idx="402">
                  <c:v>883.50900000000001</c:v>
                </c:pt>
                <c:pt idx="403">
                  <c:v>883.43</c:v>
                </c:pt>
                <c:pt idx="404">
                  <c:v>883.351</c:v>
                </c:pt>
                <c:pt idx="405">
                  <c:v>883.27300000000002</c:v>
                </c:pt>
                <c:pt idx="406">
                  <c:v>883.19600000000003</c:v>
                </c:pt>
                <c:pt idx="407">
                  <c:v>883.11900000000003</c:v>
                </c:pt>
                <c:pt idx="408">
                  <c:v>883.04300000000001</c:v>
                </c:pt>
                <c:pt idx="409">
                  <c:v>882.96699999999998</c:v>
                </c:pt>
                <c:pt idx="410">
                  <c:v>882.89200000000005</c:v>
                </c:pt>
                <c:pt idx="411">
                  <c:v>882.81799999999998</c:v>
                </c:pt>
                <c:pt idx="412">
                  <c:v>882.74400000000003</c:v>
                </c:pt>
                <c:pt idx="413">
                  <c:v>882.67</c:v>
                </c:pt>
                <c:pt idx="414">
                  <c:v>882.59799999999996</c:v>
                </c:pt>
                <c:pt idx="415">
                  <c:v>882.52499999999998</c:v>
                </c:pt>
                <c:pt idx="416">
                  <c:v>882.45399999999995</c:v>
                </c:pt>
                <c:pt idx="417">
                  <c:v>882.38300000000004</c:v>
                </c:pt>
                <c:pt idx="418">
                  <c:v>882.31200000000001</c:v>
                </c:pt>
                <c:pt idx="419">
                  <c:v>882.24199999999996</c:v>
                </c:pt>
                <c:pt idx="420">
                  <c:v>882.17200000000003</c:v>
                </c:pt>
                <c:pt idx="421">
                  <c:v>882.10299999999995</c:v>
                </c:pt>
                <c:pt idx="422">
                  <c:v>882.03499999999997</c:v>
                </c:pt>
                <c:pt idx="423">
                  <c:v>881.96699999999998</c:v>
                </c:pt>
                <c:pt idx="424">
                  <c:v>881.899</c:v>
                </c:pt>
                <c:pt idx="425">
                  <c:v>881.83199999999999</c:v>
                </c:pt>
                <c:pt idx="426">
                  <c:v>881.76599999999996</c:v>
                </c:pt>
                <c:pt idx="427">
                  <c:v>881.7</c:v>
                </c:pt>
                <c:pt idx="428">
                  <c:v>881.63400000000001</c:v>
                </c:pt>
                <c:pt idx="429">
                  <c:v>881.56899999999996</c:v>
                </c:pt>
                <c:pt idx="430">
                  <c:v>881.505</c:v>
                </c:pt>
                <c:pt idx="431">
                  <c:v>881.44100000000003</c:v>
                </c:pt>
                <c:pt idx="432">
                  <c:v>881.37699999999995</c:v>
                </c:pt>
                <c:pt idx="433">
                  <c:v>881.31399999999996</c:v>
                </c:pt>
                <c:pt idx="434">
                  <c:v>881.25199999999995</c:v>
                </c:pt>
                <c:pt idx="435">
                  <c:v>881.18899999999996</c:v>
                </c:pt>
                <c:pt idx="436">
                  <c:v>881.12800000000004</c:v>
                </c:pt>
                <c:pt idx="437">
                  <c:v>881.06700000000001</c:v>
                </c:pt>
                <c:pt idx="438">
                  <c:v>881.00599999999997</c:v>
                </c:pt>
                <c:pt idx="439">
                  <c:v>880.94600000000003</c:v>
                </c:pt>
                <c:pt idx="440">
                  <c:v>880.88599999999997</c:v>
                </c:pt>
                <c:pt idx="441">
                  <c:v>880.827</c:v>
                </c:pt>
                <c:pt idx="442">
                  <c:v>880.76800000000003</c:v>
                </c:pt>
                <c:pt idx="443">
                  <c:v>880.71</c:v>
                </c:pt>
                <c:pt idx="444">
                  <c:v>880.65200000000004</c:v>
                </c:pt>
                <c:pt idx="445">
                  <c:v>880.59400000000005</c:v>
                </c:pt>
                <c:pt idx="446">
                  <c:v>880.53700000000003</c:v>
                </c:pt>
                <c:pt idx="447">
                  <c:v>880.48099999999999</c:v>
                </c:pt>
                <c:pt idx="448">
                  <c:v>880.42499999999995</c:v>
                </c:pt>
                <c:pt idx="449">
                  <c:v>880.36900000000003</c:v>
                </c:pt>
                <c:pt idx="450">
                  <c:v>880.31299999999999</c:v>
                </c:pt>
                <c:pt idx="451">
                  <c:v>880.25900000000001</c:v>
                </c:pt>
                <c:pt idx="452">
                  <c:v>880.20399999999995</c:v>
                </c:pt>
                <c:pt idx="453">
                  <c:v>880.15</c:v>
                </c:pt>
                <c:pt idx="454">
                  <c:v>880.096</c:v>
                </c:pt>
                <c:pt idx="455">
                  <c:v>880.04300000000001</c:v>
                </c:pt>
                <c:pt idx="456">
                  <c:v>879.99</c:v>
                </c:pt>
                <c:pt idx="457">
                  <c:v>879.93799999999999</c:v>
                </c:pt>
                <c:pt idx="458">
                  <c:v>879.88599999999997</c:v>
                </c:pt>
                <c:pt idx="459">
                  <c:v>879.83399999999995</c:v>
                </c:pt>
                <c:pt idx="460">
                  <c:v>879.78300000000002</c:v>
                </c:pt>
                <c:pt idx="461">
                  <c:v>879.73199999999997</c:v>
                </c:pt>
                <c:pt idx="462">
                  <c:v>879.68100000000004</c:v>
                </c:pt>
                <c:pt idx="463">
                  <c:v>879.63099999999997</c:v>
                </c:pt>
                <c:pt idx="464">
                  <c:v>879.58199999999999</c:v>
                </c:pt>
                <c:pt idx="465">
                  <c:v>879.53200000000004</c:v>
                </c:pt>
                <c:pt idx="466">
                  <c:v>879.48299999999995</c:v>
                </c:pt>
                <c:pt idx="467">
                  <c:v>879.43499999999995</c:v>
                </c:pt>
                <c:pt idx="468">
                  <c:v>879.38699999999994</c:v>
                </c:pt>
                <c:pt idx="469">
                  <c:v>879.33900000000006</c:v>
                </c:pt>
                <c:pt idx="470">
                  <c:v>879.29100000000005</c:v>
                </c:pt>
                <c:pt idx="471">
                  <c:v>879.24400000000003</c:v>
                </c:pt>
                <c:pt idx="472">
                  <c:v>879.19799999999998</c:v>
                </c:pt>
                <c:pt idx="473">
                  <c:v>879.15099999999995</c:v>
                </c:pt>
                <c:pt idx="474">
                  <c:v>879.10500000000002</c:v>
                </c:pt>
                <c:pt idx="475">
                  <c:v>879.06</c:v>
                </c:pt>
                <c:pt idx="476">
                  <c:v>879.01400000000001</c:v>
                </c:pt>
                <c:pt idx="477">
                  <c:v>878.96900000000005</c:v>
                </c:pt>
                <c:pt idx="478">
                  <c:v>878.92399999999998</c:v>
                </c:pt>
                <c:pt idx="479">
                  <c:v>878.88</c:v>
                </c:pt>
                <c:pt idx="480">
                  <c:v>878.83600000000001</c:v>
                </c:pt>
                <c:pt idx="481">
                  <c:v>878.79300000000001</c:v>
                </c:pt>
                <c:pt idx="482">
                  <c:v>878.74900000000002</c:v>
                </c:pt>
                <c:pt idx="483">
                  <c:v>878.70600000000002</c:v>
                </c:pt>
                <c:pt idx="484">
                  <c:v>878.66300000000001</c:v>
                </c:pt>
                <c:pt idx="485">
                  <c:v>878.62099999999998</c:v>
                </c:pt>
                <c:pt idx="486">
                  <c:v>878.57899999999995</c:v>
                </c:pt>
                <c:pt idx="487">
                  <c:v>878.53700000000003</c:v>
                </c:pt>
                <c:pt idx="488">
                  <c:v>878.49599999999998</c:v>
                </c:pt>
                <c:pt idx="489">
                  <c:v>878.45500000000004</c:v>
                </c:pt>
                <c:pt idx="490">
                  <c:v>878.41399999999999</c:v>
                </c:pt>
                <c:pt idx="491">
                  <c:v>878.37300000000005</c:v>
                </c:pt>
                <c:pt idx="492">
                  <c:v>878.33299999999997</c:v>
                </c:pt>
                <c:pt idx="493">
                  <c:v>878.29300000000001</c:v>
                </c:pt>
                <c:pt idx="494">
                  <c:v>878.25300000000004</c:v>
                </c:pt>
                <c:pt idx="495">
                  <c:v>878.21400000000006</c:v>
                </c:pt>
                <c:pt idx="496">
                  <c:v>878.17499999999995</c:v>
                </c:pt>
                <c:pt idx="497">
                  <c:v>878.13599999999997</c:v>
                </c:pt>
                <c:pt idx="498">
                  <c:v>878.09799999999996</c:v>
                </c:pt>
                <c:pt idx="499">
                  <c:v>878.06</c:v>
                </c:pt>
                <c:pt idx="500">
                  <c:v>878.02200000000005</c:v>
                </c:pt>
                <c:pt idx="501">
                  <c:v>877.98400000000004</c:v>
                </c:pt>
                <c:pt idx="502">
                  <c:v>877.98400000000004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377376"/>
        <c:axId val="392377768"/>
      </c:scatterChart>
      <c:valAx>
        <c:axId val="392377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77768"/>
        <c:crosses val="autoZero"/>
        <c:crossBetween val="midCat"/>
      </c:valAx>
      <c:valAx>
        <c:axId val="3923777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77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2407-FC80-4FAC-8250-13136661070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3CDC-A6D8-49B7-8BD9-C1C950AC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0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929"/>
            <a:ext cx="8452834" cy="11788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Normal temperature profiles when the dry air source is at 873 K(600 C)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7" y="1616770"/>
            <a:ext cx="10536120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2" y="294208"/>
            <a:ext cx="868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Effect of dry air temperature change in the steam generation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124" y="1841679"/>
            <a:ext cx="11668259" cy="490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045656"/>
            <a:ext cx="4881093" cy="4000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62" y="1045656"/>
            <a:ext cx="4857750" cy="3981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124" y="5422006"/>
            <a:ext cx="414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dry air source </a:t>
            </a:r>
            <a:r>
              <a:rPr lang="en-US" dirty="0" err="1" smtClean="0"/>
              <a:t>temeperature</a:t>
            </a:r>
            <a:r>
              <a:rPr lang="en-US" dirty="0" smtClean="0"/>
              <a:t> of 873 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7769" y="5422006"/>
            <a:ext cx="530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dry air source temperature of 673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When there is a cloud passing by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sz="2700" dirty="0" smtClean="0">
                <a:solidFill>
                  <a:srgbClr val="00B0F0"/>
                </a:solidFill>
              </a:rPr>
              <a:t>and the temperature drops to a value 773 K</a:t>
            </a:r>
            <a:br>
              <a:rPr lang="en-US" sz="2700" dirty="0" smtClean="0">
                <a:solidFill>
                  <a:srgbClr val="00B0F0"/>
                </a:solidFill>
              </a:rPr>
            </a:br>
            <a:r>
              <a:rPr lang="en-US" sz="2700" dirty="0" smtClean="0">
                <a:solidFill>
                  <a:srgbClr val="00B0F0"/>
                </a:solidFill>
              </a:rPr>
              <a:t>it’s corresponding changes in the outlet temperature profiles </a:t>
            </a:r>
            <a:endParaRPr lang="en-US" sz="27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913" y="2150772"/>
            <a:ext cx="10908405" cy="444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2" y="1690688"/>
            <a:ext cx="4972050" cy="3400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571625"/>
            <a:ext cx="5334000" cy="3638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6823" y="5434885"/>
            <a:ext cx="413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effect on steam generation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9285" y="5619551"/>
            <a:ext cx="427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 effect on temperature on outlet superheated steam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1983" y="347730"/>
            <a:ext cx="8680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When The temperature inlet from thermal energy storage is at about 673 K(400 C)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224"/>
            <a:ext cx="12112611" cy="49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549" y="618185"/>
            <a:ext cx="9581882" cy="5885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858974"/>
              </p:ext>
            </p:extLst>
          </p:nvPr>
        </p:nvGraphicFramePr>
        <p:xfrm>
          <a:off x="193183" y="1490728"/>
          <a:ext cx="5471375" cy="359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034931"/>
              </p:ext>
            </p:extLst>
          </p:nvPr>
        </p:nvGraphicFramePr>
        <p:xfrm>
          <a:off x="5898524" y="1490728"/>
          <a:ext cx="5525038" cy="3725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639" y="112688"/>
            <a:ext cx="1116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When the mass hold up is 1 kg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8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3" y="605308"/>
            <a:ext cx="1089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When the mass hold up is considerably high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031" y="1326524"/>
            <a:ext cx="11977352" cy="5254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94078"/>
              </p:ext>
            </p:extLst>
          </p:nvPr>
        </p:nvGraphicFramePr>
        <p:xfrm>
          <a:off x="103031" y="1493949"/>
          <a:ext cx="5383369" cy="395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245028"/>
              </p:ext>
            </p:extLst>
          </p:nvPr>
        </p:nvGraphicFramePr>
        <p:xfrm>
          <a:off x="5486399" y="1493949"/>
          <a:ext cx="5950039" cy="395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089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Normal temperature profiles when the dry air source is at 873 K(600 C)</vt:lpstr>
      <vt:lpstr>PowerPoint Presentation</vt:lpstr>
      <vt:lpstr>When there is a cloud passing by and the temperature drops to a value 773 K it’s corresponding changes in the outlet temperature profiles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temperature profiles when the dry air source is at 873 K</dc:title>
  <dc:creator>mayank prasad</dc:creator>
  <cp:lastModifiedBy>mayank prasad</cp:lastModifiedBy>
  <cp:revision>11</cp:revision>
  <dcterms:created xsi:type="dcterms:W3CDTF">2019-06-09T14:18:12Z</dcterms:created>
  <dcterms:modified xsi:type="dcterms:W3CDTF">2019-06-17T05:25:49Z</dcterms:modified>
</cp:coreProperties>
</file>