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05-04-2014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Theorem Prover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Heuristic: Exhaustive Axiom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define ‘Level’ of WFF as the number of ‘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’ occurring in that WFF.</a:t>
            </a:r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dirty="0" smtClean="0"/>
              <a:t>WFF</a:t>
            </a:r>
            <a:r>
              <a:rPr lang="en-US" baseline="-25000" dirty="0" smtClean="0"/>
              <a:t>L0 </a:t>
            </a:r>
            <a:r>
              <a:rPr lang="en-US" dirty="0" smtClean="0"/>
              <a:t>: A, B</a:t>
            </a:r>
          </a:p>
          <a:p>
            <a:pPr lvl="1"/>
            <a:r>
              <a:rPr lang="en-US" dirty="0" smtClean="0"/>
              <a:t>WFF</a:t>
            </a:r>
            <a:r>
              <a:rPr lang="en-US" baseline="-25000" dirty="0" smtClean="0"/>
              <a:t>L1 </a:t>
            </a:r>
            <a:r>
              <a:rPr lang="en-US" dirty="0"/>
              <a:t>: </a:t>
            </a:r>
            <a:r>
              <a:rPr lang="en-US" dirty="0" smtClean="0"/>
              <a:t>(A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B), (C</a:t>
            </a:r>
            <a:r>
              <a:rPr lang="en-US" dirty="0" smtClean="0">
                <a:sym typeface="Wingdings" panose="05000000000000000000" pitchFamily="2" charset="2"/>
              </a:rPr>
              <a:t>F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We pick up all the WFFs of level-0 and level-1 from the formula list and replace the literals occurring in an axiom by such WFFs. </a:t>
            </a:r>
          </a:p>
          <a:p>
            <a:r>
              <a:rPr lang="en-US" dirty="0" smtClean="0"/>
              <a:t>This results in the generation of a set of new WFFs. If any of new WFF is not already present in the FL then it is added to FL.</a:t>
            </a:r>
            <a:endParaRPr lang="en-US" dirty="0"/>
          </a:p>
          <a:p>
            <a:pPr lvl="1"/>
            <a:endParaRPr lang="en-US" dirty="0" smtClean="0"/>
          </a:p>
          <a:p>
            <a:pPr marL="548640" lvl="2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Exhaustive Axiom Generation: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 List : [P,Q,(</a:t>
            </a:r>
            <a:r>
              <a:rPr lang="en-US" dirty="0"/>
              <a:t>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)]</a:t>
            </a:r>
          </a:p>
          <a:p>
            <a:r>
              <a:rPr lang="en-US" dirty="0" smtClean="0"/>
              <a:t>Applying Axiom-1 i.e. (A</a:t>
            </a:r>
            <a:r>
              <a:rPr lang="en-US" dirty="0" smtClean="0">
                <a:sym typeface="Wingdings" panose="05000000000000000000" pitchFamily="2" charset="2"/>
              </a:rPr>
              <a:t>(BA)</a:t>
            </a:r>
            <a:r>
              <a:rPr lang="en-US" dirty="0" smtClean="0"/>
              <a:t>), we get:</a:t>
            </a:r>
          </a:p>
          <a:p>
            <a:pPr lvl="1"/>
            <a:r>
              <a:rPr lang="en-US" dirty="0" smtClean="0"/>
              <a:t>(P</a:t>
            </a:r>
            <a:r>
              <a:rPr lang="en-US" dirty="0" smtClean="0">
                <a:sym typeface="Wingdings" panose="05000000000000000000" pitchFamily="2" charset="2"/>
              </a:rPr>
              <a:t>(QP)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(Q</a:t>
            </a:r>
            <a:r>
              <a:rPr lang="en-US" dirty="0" smtClean="0">
                <a:sym typeface="Wingdings" panose="05000000000000000000" pitchFamily="2" charset="2"/>
              </a:rPr>
              <a:t>(PQ)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((PQ)</a:t>
            </a:r>
            <a:r>
              <a:rPr lang="en-US" dirty="0">
                <a:sym typeface="Wingdings" panose="05000000000000000000" pitchFamily="2" charset="2"/>
              </a:rPr>
              <a:t>P)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(Q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((PQ)</a:t>
            </a:r>
            <a:r>
              <a:rPr lang="en-US" dirty="0" smtClean="0">
                <a:sym typeface="Wingdings" panose="05000000000000000000" pitchFamily="2" charset="2"/>
              </a:rPr>
              <a:t>Q)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>
                <a:sym typeface="Wingdings" panose="05000000000000000000" pitchFamily="2" charset="2"/>
              </a:rPr>
              <a:t>(PQ)</a:t>
            </a:r>
            <a:r>
              <a:rPr lang="en-US" dirty="0" smtClean="0">
                <a:sym typeface="Wingdings" panose="05000000000000000000" pitchFamily="2" charset="2"/>
              </a:rPr>
              <a:t>(P</a:t>
            </a:r>
            <a:r>
              <a:rPr lang="en-US" dirty="0">
                <a:sym typeface="Wingdings" panose="05000000000000000000" pitchFamily="2" charset="2"/>
              </a:rPr>
              <a:t>(PQ)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(PQ)</a:t>
            </a:r>
            <a:r>
              <a:rPr lang="en-US" dirty="0" smtClean="0">
                <a:sym typeface="Wingdings" panose="05000000000000000000" pitchFamily="2" charset="2"/>
              </a:rPr>
              <a:t>(Q</a:t>
            </a:r>
            <a:r>
              <a:rPr lang="en-US" dirty="0">
                <a:sym typeface="Wingdings" panose="05000000000000000000" pitchFamily="2" charset="2"/>
              </a:rPr>
              <a:t>(PQ))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48640" lvl="2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MP rule and every heuristic fails to generate any new WFF, human help is sought out. </a:t>
            </a:r>
          </a:p>
          <a:p>
            <a:endParaRPr lang="en-US" dirty="0"/>
          </a:p>
          <a:p>
            <a:r>
              <a:rPr lang="en-US" dirty="0" smtClean="0"/>
              <a:t>User is asked to apply one of the axioms by entering the axiom  number and fixing the value of each literal occurring in that axiom.</a:t>
            </a:r>
          </a:p>
          <a:p>
            <a:endParaRPr lang="en-US" dirty="0" smtClean="0"/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dirty="0" smtClean="0"/>
              <a:t>Axiom # : 2; i.e. </a:t>
            </a:r>
            <a:r>
              <a:rPr lang="en-US" dirty="0"/>
              <a:t>(A </a:t>
            </a:r>
            <a:r>
              <a:rPr lang="en-US" dirty="0">
                <a:sym typeface="Wingdings" panose="05000000000000000000" pitchFamily="2" charset="2"/>
              </a:rPr>
              <a:t> (B  C)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((A  B)  (A  C))</a:t>
            </a:r>
            <a:endParaRPr lang="en-US" dirty="0" smtClean="0"/>
          </a:p>
          <a:p>
            <a:pPr lvl="1"/>
            <a:r>
              <a:rPr lang="en-US" dirty="0" smtClean="0"/>
              <a:t>Enter value of A : 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Enter value of B : Q</a:t>
            </a:r>
          </a:p>
          <a:p>
            <a:pPr lvl="1"/>
            <a:r>
              <a:rPr lang="en-US" dirty="0" smtClean="0"/>
              <a:t>Enter value of C : (P</a:t>
            </a:r>
            <a:r>
              <a:rPr lang="en-US" dirty="0" smtClean="0">
                <a:sym typeface="Wingdings" panose="05000000000000000000" pitchFamily="2" charset="2"/>
              </a:rPr>
              <a:t>F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an Automatic Theorem Prover based on Hilbert’s Formalization.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Implemented Heuristics to apply one of the three axioms of formal system whenever needed.</a:t>
            </a:r>
          </a:p>
          <a:p>
            <a:endParaRPr lang="en-US" dirty="0" smtClean="0"/>
          </a:p>
          <a:p>
            <a:r>
              <a:rPr lang="en-US" dirty="0" smtClean="0"/>
              <a:t>Implemented a feature for human help in case proof getting stuck at some step (when algorithm can’t decide which axiom would work).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A1, A2, A3............. An </a:t>
            </a:r>
            <a:r>
              <a:rPr lang="en-US" dirty="0"/>
              <a:t>├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A1, A2, A3, </a:t>
            </a:r>
            <a:r>
              <a:rPr lang="en-US" dirty="0"/>
              <a:t>...............An-1├ An </a:t>
            </a:r>
            <a:r>
              <a:rPr lang="en-US" b="1" dirty="0" smtClean="0"/>
              <a:t>→</a:t>
            </a:r>
            <a:r>
              <a:rPr lang="en-US" dirty="0" smtClean="0"/>
              <a:t> 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our theorem we have used Deduction theorem to generate initial set of hypothesis.</a:t>
            </a:r>
          </a:p>
          <a:p>
            <a:endParaRPr lang="en-US" dirty="0"/>
          </a:p>
          <a:p>
            <a:r>
              <a:rPr lang="en-US" dirty="0" smtClean="0"/>
              <a:t>Once hypothesis set is generated then we work solely with the First Principle approach and try to derive 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Prover 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to the Theorem Prover is a well formed formula which needs to be proved.</a:t>
            </a:r>
          </a:p>
          <a:p>
            <a:endParaRPr lang="en-US" dirty="0"/>
          </a:p>
          <a:p>
            <a:r>
              <a:rPr lang="en-US" dirty="0" smtClean="0"/>
              <a:t>The given input formula is parsed as follows</a:t>
            </a:r>
          </a:p>
          <a:p>
            <a:pPr lvl="1"/>
            <a:r>
              <a:rPr lang="en-US" dirty="0" smtClean="0"/>
              <a:t>A well formed formula (WFF) is either a literal, special symbol (F) i.e. WFF is atomic or</a:t>
            </a:r>
          </a:p>
          <a:p>
            <a:pPr lvl="1"/>
            <a:r>
              <a:rPr lang="en-US" dirty="0" smtClean="0"/>
              <a:t>WFF </a:t>
            </a:r>
            <a:r>
              <a:rPr lang="en-US" dirty="0" smtClean="0">
                <a:sym typeface="Wingdings" panose="05000000000000000000" pitchFamily="2" charset="2"/>
              </a:rPr>
              <a:t> WFF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We represent a WFF using a class structure which has id (string representation of formula), left component and right component.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maintain a formula list which consists of</a:t>
            </a:r>
          </a:p>
          <a:p>
            <a:pPr lvl="1"/>
            <a:r>
              <a:rPr lang="en-US" dirty="0" smtClean="0"/>
              <a:t>Hypothesis generated using Deduction theorem on input formula</a:t>
            </a:r>
          </a:p>
          <a:p>
            <a:pPr lvl="1"/>
            <a:r>
              <a:rPr lang="en-US" dirty="0" smtClean="0"/>
              <a:t>Results of Modus Ponens</a:t>
            </a:r>
          </a:p>
          <a:p>
            <a:pPr lvl="1"/>
            <a:r>
              <a:rPr lang="en-US" dirty="0" smtClean="0"/>
              <a:t>Results of Axioms</a:t>
            </a:r>
          </a:p>
          <a:p>
            <a:endParaRPr lang="en-US" dirty="0"/>
          </a:p>
          <a:p>
            <a:r>
              <a:rPr lang="en-US" dirty="0" smtClean="0"/>
              <a:t>Initially formula list consists of only Hypothesis set which is later augmented by applying MP rules and Axioms on entities already present in formula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: Formula List</a:t>
            </a:r>
            <a:r>
              <a:rPr lang="en-US" dirty="0"/>
              <a:t> (FL)</a:t>
            </a:r>
            <a:r>
              <a:rPr lang="en-US" dirty="0" smtClean="0"/>
              <a:t> containing Hypothesis Set</a:t>
            </a:r>
          </a:p>
          <a:p>
            <a:r>
              <a:rPr lang="en-US" dirty="0" smtClean="0"/>
              <a:t>Goal : To derive </a:t>
            </a:r>
            <a:r>
              <a:rPr lang="en-US" b="1" dirty="0" smtClean="0"/>
              <a:t>F</a:t>
            </a:r>
          </a:p>
          <a:p>
            <a:r>
              <a:rPr lang="en-US" dirty="0" smtClean="0"/>
              <a:t>Procedure :</a:t>
            </a:r>
          </a:p>
          <a:p>
            <a:pPr marL="274320" lvl="1" indent="0">
              <a:buNone/>
            </a:pPr>
            <a:r>
              <a:rPr lang="en-US" b="1" dirty="0" smtClean="0"/>
              <a:t>begin</a:t>
            </a:r>
          </a:p>
          <a:p>
            <a:pPr marL="594360" lvl="2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F </a:t>
            </a:r>
            <a:r>
              <a:rPr lang="en-US" dirty="0" smtClean="0"/>
              <a:t>is not present in Formula List</a:t>
            </a:r>
            <a:endParaRPr lang="en-US" b="1" dirty="0" smtClean="0"/>
          </a:p>
          <a:p>
            <a:pPr marL="594360" lvl="2" indent="0">
              <a:buNone/>
            </a:pPr>
            <a:r>
              <a:rPr lang="en-US" b="1" dirty="0" smtClean="0"/>
              <a:t>	a</a:t>
            </a:r>
            <a:r>
              <a:rPr lang="en-US" dirty="0" smtClean="0"/>
              <a:t>pply Modus Ponens.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if MP succeeds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	add new WFF to FL and </a:t>
            </a:r>
            <a:r>
              <a:rPr lang="en-US" b="1" dirty="0" smtClean="0"/>
              <a:t>repeat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apply heuristics for axiom generation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if heuristic succeeds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	add new WFF to FL and </a:t>
            </a:r>
            <a:r>
              <a:rPr lang="en-US" b="1" dirty="0" smtClean="0"/>
              <a:t>repeat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ask for human help</a:t>
            </a:r>
          </a:p>
          <a:p>
            <a:pPr marL="594360" lvl="2" indent="0">
              <a:buNone/>
            </a:pPr>
            <a:r>
              <a:rPr lang="en-US" dirty="0" smtClean="0"/>
              <a:t>	repeat</a:t>
            </a:r>
          </a:p>
          <a:p>
            <a:pPr marL="320040" lvl="1" indent="0">
              <a:buNone/>
            </a:pPr>
            <a:r>
              <a:rPr lang="en-US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992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iterate in the formula list looking for a WFF which matches with the left component of another WFF in formula list.</a:t>
            </a:r>
          </a:p>
          <a:p>
            <a:endParaRPr lang="en-US" dirty="0"/>
          </a:p>
          <a:p>
            <a:r>
              <a:rPr lang="en-US" dirty="0" smtClean="0"/>
              <a:t>If so happens, we apply MP rule on those two WFFs and generate a new WFF which is then added to the formula list.</a:t>
            </a:r>
          </a:p>
          <a:p>
            <a:endParaRPr lang="en-US" dirty="0"/>
          </a:p>
          <a:p>
            <a:r>
              <a:rPr lang="en-US" dirty="0" smtClean="0"/>
              <a:t>If no such WFFs are found then we either use heuristics to apply Axioms or take human help.</a:t>
            </a:r>
          </a:p>
        </p:txBody>
      </p:sp>
    </p:spTree>
    <p:extLst>
      <p:ext uri="{BB962C8B-B14F-4D97-AF65-F5344CB8AC3E}">
        <p14:creationId xmlns:p14="http://schemas.microsoft.com/office/powerpoint/2010/main" val="6170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: Axiom-1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apply Axiom 1 on a WFF (w1) if there exists another WFF (w2) such that the right component of its left component is w1.</a:t>
            </a:r>
          </a:p>
          <a:p>
            <a:endParaRPr lang="en-US" dirty="0"/>
          </a:p>
          <a:p>
            <a:r>
              <a:rPr lang="en-US" dirty="0" smtClean="0"/>
              <a:t>So we generate a WFF as (w1 </a:t>
            </a:r>
            <a:r>
              <a:rPr lang="en-US" dirty="0" smtClean="0">
                <a:sym typeface="Wingdings" panose="05000000000000000000" pitchFamily="2" charset="2"/>
              </a:rPr>
              <a:t> (w2.left.left  w1)) This enables us to derive w2.right using MP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For example, w1 : A, w2 : ((B  A)  C)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 applying Axiom 1 we get w3 : (A  (B  A))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Now using MP on w2 and w3 we derive w4 : 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: Axiom-2 and Axiom-3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If any of the WFF (w1) in formula list matches the pattern of left component of axiom-2 or axiom-3 then we apply that axiom to generate a new WFF with w1 as its left component.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For example, </a:t>
            </a:r>
            <a:r>
              <a:rPr lang="en-US" dirty="0" smtClean="0"/>
              <a:t>w1 : (P </a:t>
            </a:r>
            <a:r>
              <a:rPr lang="en-US" dirty="0" smtClean="0">
                <a:sym typeface="Wingdings" panose="05000000000000000000" pitchFamily="2" charset="2"/>
              </a:rPr>
              <a:t> (Q  R)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Axiom-2 : (A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(B  C)</a:t>
            </a:r>
            <a:r>
              <a:rPr lang="en-US" dirty="0" smtClean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((A  B)  (A  C))</a:t>
            </a:r>
            <a:endParaRPr lang="en-US" dirty="0" smtClean="0"/>
          </a:p>
          <a:p>
            <a:pPr lvl="1"/>
            <a:r>
              <a:rPr lang="en-US" dirty="0" smtClean="0"/>
              <a:t>New WFF : (P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(Q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R)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((P  Q)  (P  R))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554</TotalTime>
  <Words>846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 Antiqua</vt:lpstr>
      <vt:lpstr>Bookman Old Style</vt:lpstr>
      <vt:lpstr>Wingdings</vt:lpstr>
      <vt:lpstr>Wingdings 3</vt:lpstr>
      <vt:lpstr>Origin</vt:lpstr>
      <vt:lpstr>PowerPoint Presentation</vt:lpstr>
      <vt:lpstr>Introduction</vt:lpstr>
      <vt:lpstr>Deduction Theorem</vt:lpstr>
      <vt:lpstr>Theorem Prover : Implementation</vt:lpstr>
      <vt:lpstr>Implementation continued..</vt:lpstr>
      <vt:lpstr>Implementation : Algorithm</vt:lpstr>
      <vt:lpstr>Implementation : Modus Ponens</vt:lpstr>
      <vt:lpstr>Heuristic : Axiom-1</vt:lpstr>
      <vt:lpstr>Heuristic : Axiom-2 and Axiom-3</vt:lpstr>
      <vt:lpstr>Heuristic: Exhaustive Axiom Generation</vt:lpstr>
      <vt:lpstr>Exhaustive Axiom Generation: Example</vt:lpstr>
      <vt:lpstr>Human Help</vt:lpstr>
      <vt:lpstr>Termination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Shivam H Prasad</cp:lastModifiedBy>
  <cp:revision>53</cp:revision>
  <dcterms:created xsi:type="dcterms:W3CDTF">2014-03-05T16:59:19Z</dcterms:created>
  <dcterms:modified xsi:type="dcterms:W3CDTF">2014-04-05T18:58:57Z</dcterms:modified>
</cp:coreProperties>
</file>