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5E580-610C-478E-87E4-2D004C324BCF}" type="datetimeFigureOut">
              <a:rPr lang="en-IN" smtClean="0"/>
              <a:t>15-04-2014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2312873"/>
            <a:ext cx="61206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Perceptron Training Algorithm</a:t>
            </a:r>
            <a:endParaRPr lang="en-IN" sz="50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</a:t>
            </a:r>
            <a:r>
              <a:rPr lang="en-US" dirty="0" smtClean="0"/>
              <a:t>perceptron training algorithm </a:t>
            </a:r>
            <a:r>
              <a:rPr lang="en-US" dirty="0" smtClean="0"/>
              <a:t>and applied it on the following problems :</a:t>
            </a:r>
          </a:p>
          <a:p>
            <a:pPr lvl="1"/>
            <a:r>
              <a:rPr lang="en-IN" dirty="0"/>
              <a:t>2-input NAND, NOR</a:t>
            </a:r>
          </a:p>
          <a:p>
            <a:pPr lvl="1"/>
            <a:r>
              <a:rPr lang="en-IN" dirty="0" smtClean="0"/>
              <a:t>2-input </a:t>
            </a:r>
            <a:r>
              <a:rPr lang="en-IN" dirty="0"/>
              <a:t>XOR</a:t>
            </a:r>
          </a:p>
          <a:p>
            <a:pPr lvl="1"/>
            <a:r>
              <a:rPr lang="en-IN" dirty="0" smtClean="0"/>
              <a:t>5-input </a:t>
            </a:r>
            <a:r>
              <a:rPr lang="en-IN" dirty="0"/>
              <a:t>palindrome</a:t>
            </a:r>
          </a:p>
          <a:p>
            <a:pPr lvl="1"/>
            <a:r>
              <a:rPr lang="en-IN" dirty="0" smtClean="0"/>
              <a:t>5-input majority</a:t>
            </a:r>
          </a:p>
          <a:p>
            <a:pPr lvl="1"/>
            <a:r>
              <a:rPr lang="en-IN" dirty="0" smtClean="0"/>
              <a:t>6-input parity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Implemented cycle detection in cases where PTA does not converge.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function, generat</a:t>
            </a:r>
            <a:r>
              <a:rPr lang="en-US" dirty="0" smtClean="0"/>
              <a:t>e the truth table of the function and the corresponding vectors.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Separate out the vectors in two classes viz. zero-class and one-class and add appropriate labels to </a:t>
            </a:r>
            <a:r>
              <a:rPr lang="en-US" dirty="0"/>
              <a:t>the vectors and </a:t>
            </a:r>
            <a:r>
              <a:rPr lang="en-US" dirty="0" smtClean="0"/>
              <a:t>negate </a:t>
            </a:r>
            <a:r>
              <a:rPr lang="en-US" dirty="0"/>
              <a:t>the vectors of zero-class.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i="1" dirty="0"/>
              <a:t>c</a:t>
            </a:r>
            <a:r>
              <a:rPr lang="en-US" i="1" dirty="0" smtClean="0"/>
              <a:t>heck(w) </a:t>
            </a:r>
            <a:r>
              <a:rPr lang="en-US" dirty="0" smtClean="0"/>
              <a:t>: where w is a weight vector.</a:t>
            </a:r>
          </a:p>
          <a:p>
            <a:pPr lvl="1"/>
            <a:r>
              <a:rPr lang="en-US" dirty="0" smtClean="0"/>
              <a:t>Checks </a:t>
            </a:r>
            <a:r>
              <a:rPr lang="en-US" i="1" dirty="0" smtClean="0"/>
              <a:t> </a:t>
            </a:r>
            <a:r>
              <a:rPr lang="en-US" dirty="0" smtClean="0"/>
              <a:t>whether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smtClean="0"/>
              <a:t> &gt; 0, for every x</a:t>
            </a:r>
            <a:r>
              <a:rPr lang="en-US" baseline="-25000" dirty="0" smtClean="0"/>
              <a:t>i</a:t>
            </a:r>
            <a:r>
              <a:rPr lang="en-US" dirty="0" smtClean="0"/>
              <a:t> in vector set. </a:t>
            </a:r>
          </a:p>
          <a:p>
            <a:pPr lvl="1"/>
            <a:r>
              <a:rPr lang="en-US" dirty="0" smtClean="0"/>
              <a:t>That is, whether convergence has been reached. </a:t>
            </a:r>
          </a:p>
          <a:p>
            <a:pPr lvl="1"/>
            <a:r>
              <a:rPr lang="en-US" dirty="0" smtClean="0"/>
              <a:t>Returns x</a:t>
            </a:r>
            <a:r>
              <a:rPr lang="en-US" baseline="-25000" dirty="0" smtClean="0"/>
              <a:t>i </a:t>
            </a:r>
            <a:r>
              <a:rPr lang="en-US" dirty="0" smtClean="0"/>
              <a:t> for which the check fails. 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7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274320" lvl="1" indent="0">
              <a:buNone/>
            </a:pPr>
            <a:r>
              <a:rPr lang="en-US" dirty="0" smtClean="0"/>
              <a:t>w=zero-vector // weight vector initialization</a:t>
            </a:r>
          </a:p>
          <a:p>
            <a:pPr marL="274320" lvl="1" indent="0">
              <a:buNone/>
            </a:pPr>
            <a:r>
              <a:rPr lang="en-US" b="1" dirty="0" smtClean="0"/>
              <a:t>begin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max # iterations is reached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print ‘No convergence’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return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temp = check(</a:t>
            </a:r>
            <a:r>
              <a:rPr lang="en-US" b="1" dirty="0" smtClean="0"/>
              <a:t>w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temp==[ ]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print “convergence reached”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return w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else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b="1" dirty="0" smtClean="0"/>
              <a:t>if</a:t>
            </a:r>
            <a:r>
              <a:rPr lang="en-US" dirty="0" smtClean="0"/>
              <a:t> cycle is detected</a:t>
            </a:r>
          </a:p>
          <a:p>
            <a:pPr marL="27432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 find length of the cycle</a:t>
            </a:r>
          </a:p>
          <a:p>
            <a:pPr marL="27432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 return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else</a:t>
            </a:r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       </a:t>
            </a:r>
            <a:r>
              <a:rPr lang="en-US" dirty="0" smtClean="0"/>
              <a:t>w = w + temp</a:t>
            </a:r>
          </a:p>
          <a:p>
            <a:pPr marL="274320" lvl="1" indent="0">
              <a:buNone/>
            </a:pPr>
            <a:r>
              <a:rPr lang="en-US" b="1" dirty="0" smtClean="0"/>
              <a:t>	        </a:t>
            </a:r>
            <a:r>
              <a:rPr lang="en-US" dirty="0" smtClean="0"/>
              <a:t>repeat</a:t>
            </a:r>
            <a:endParaRPr lang="en-US" dirty="0" smtClean="0"/>
          </a:p>
          <a:p>
            <a:pPr marL="274320" lvl="1" indent="0">
              <a:buNone/>
            </a:pPr>
            <a:r>
              <a:rPr lang="en-US" b="1" dirty="0" smtClean="0"/>
              <a:t>end</a:t>
            </a:r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22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Cycle is detected using slow-fast method. </a:t>
            </a:r>
          </a:p>
          <a:p>
            <a:r>
              <a:rPr lang="en-US" dirty="0" smtClean="0"/>
              <a:t>Two weight vectors are kept, ‘</a:t>
            </a:r>
            <a:r>
              <a:rPr lang="en-US" i="1" dirty="0" err="1" smtClean="0"/>
              <a:t>wslow</a:t>
            </a:r>
            <a:r>
              <a:rPr lang="en-US" i="1" dirty="0" smtClean="0"/>
              <a:t>’</a:t>
            </a:r>
            <a:r>
              <a:rPr lang="en-US" dirty="0" smtClean="0"/>
              <a:t> and ‘</a:t>
            </a:r>
            <a:r>
              <a:rPr lang="en-US" i="1" dirty="0" err="1" smtClean="0"/>
              <a:t>wfast</a:t>
            </a:r>
            <a:r>
              <a:rPr lang="en-US" i="1" dirty="0" smtClean="0"/>
              <a:t>’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failing, </a:t>
            </a:r>
            <a:r>
              <a:rPr lang="en-US" i="1" dirty="0" err="1"/>
              <a:t>wfast</a:t>
            </a:r>
            <a:r>
              <a:rPr lang="en-US" i="1" dirty="0"/>
              <a:t> </a:t>
            </a:r>
            <a:r>
              <a:rPr lang="en-US" dirty="0" smtClean="0"/>
              <a:t>is modified twice whereas </a:t>
            </a:r>
            <a:r>
              <a:rPr lang="en-US" i="1" dirty="0" err="1"/>
              <a:t>wslow</a:t>
            </a:r>
            <a:r>
              <a:rPr lang="en-US" i="1" dirty="0"/>
              <a:t> </a:t>
            </a:r>
            <a:r>
              <a:rPr lang="en-US" dirty="0" smtClean="0"/>
              <a:t>is modified only once.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at some point, </a:t>
            </a:r>
            <a:r>
              <a:rPr lang="en-US" dirty="0" err="1" smtClean="0"/>
              <a:t>wslow</a:t>
            </a:r>
            <a:r>
              <a:rPr lang="en-US" dirty="0" smtClean="0"/>
              <a:t> and </a:t>
            </a:r>
            <a:r>
              <a:rPr lang="en-US" dirty="0" err="1" smtClean="0"/>
              <a:t>wfast</a:t>
            </a:r>
            <a:r>
              <a:rPr lang="en-US" dirty="0" smtClean="0"/>
              <a:t> become same, then the cycle is detected.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86602" y="3140968"/>
            <a:ext cx="4017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/>
              <a:t>// slow</a:t>
            </a:r>
          </a:p>
          <a:p>
            <a:pPr lvl="1"/>
            <a:r>
              <a:rPr lang="en-US" dirty="0" smtClean="0"/>
              <a:t>				</a:t>
            </a:r>
          </a:p>
          <a:p>
            <a:pPr lvl="1"/>
            <a:r>
              <a:rPr lang="en-US" dirty="0" smtClean="0"/>
              <a:t>temp </a:t>
            </a:r>
            <a:r>
              <a:rPr lang="en-US" dirty="0"/>
              <a:t>= </a:t>
            </a:r>
            <a:r>
              <a:rPr lang="en-US" dirty="0" smtClean="0"/>
              <a:t>check(</a:t>
            </a:r>
            <a:r>
              <a:rPr lang="en-US" i="1" dirty="0" err="1"/>
              <a:t>wslow</a:t>
            </a:r>
            <a:r>
              <a:rPr lang="en-US" dirty="0" smtClean="0"/>
              <a:t>)		</a:t>
            </a:r>
            <a:endParaRPr lang="en-US" dirty="0"/>
          </a:p>
          <a:p>
            <a:pPr lvl="1"/>
            <a:r>
              <a:rPr lang="en-US" i="1" dirty="0" err="1"/>
              <a:t>wslow</a:t>
            </a:r>
            <a:r>
              <a:rPr lang="en-US" i="1" dirty="0"/>
              <a:t> </a:t>
            </a:r>
            <a:r>
              <a:rPr lang="en-US" dirty="0" smtClean="0"/>
              <a:t>= </a:t>
            </a:r>
            <a:r>
              <a:rPr lang="en-US" i="1" dirty="0" err="1"/>
              <a:t>wslow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temp		</a:t>
            </a:r>
            <a:endParaRPr lang="en-US" dirty="0"/>
          </a:p>
          <a:p>
            <a:r>
              <a:rPr lang="en-US" dirty="0" smtClean="0"/>
              <a:t>				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3175808"/>
            <a:ext cx="26853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/>
              <a:t>// fast</a:t>
            </a:r>
          </a:p>
          <a:p>
            <a:pPr lvl="1"/>
            <a:r>
              <a:rPr lang="en-US" dirty="0" smtClean="0"/>
              <a:t>temp </a:t>
            </a:r>
            <a:r>
              <a:rPr lang="en-US" dirty="0"/>
              <a:t>= </a:t>
            </a:r>
            <a:r>
              <a:rPr lang="en-US" dirty="0" smtClean="0"/>
              <a:t>check(</a:t>
            </a:r>
            <a:r>
              <a:rPr lang="en-US" i="1" dirty="0" err="1"/>
              <a:t>wfast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 err="1"/>
              <a:t>wfast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wfast</a:t>
            </a:r>
            <a:r>
              <a:rPr lang="en-US" i="1" dirty="0"/>
              <a:t> </a:t>
            </a:r>
            <a:r>
              <a:rPr lang="en-US" dirty="0" smtClean="0"/>
              <a:t>+ </a:t>
            </a:r>
            <a:r>
              <a:rPr lang="en-US" dirty="0"/>
              <a:t>temp</a:t>
            </a:r>
          </a:p>
          <a:p>
            <a:pPr lvl="1"/>
            <a:r>
              <a:rPr lang="en-US" dirty="0"/>
              <a:t>temp = check(</a:t>
            </a:r>
            <a:r>
              <a:rPr lang="en-US" i="1" dirty="0" err="1"/>
              <a:t>wfast</a:t>
            </a:r>
            <a:r>
              <a:rPr lang="en-US" dirty="0"/>
              <a:t>)</a:t>
            </a:r>
          </a:p>
          <a:p>
            <a:pPr lvl="1"/>
            <a:r>
              <a:rPr lang="en-US" i="1" dirty="0" err="1"/>
              <a:t>wfast</a:t>
            </a:r>
            <a:r>
              <a:rPr lang="en-US" dirty="0"/>
              <a:t> = </a:t>
            </a:r>
            <a:r>
              <a:rPr lang="en-US" i="1" dirty="0" err="1"/>
              <a:t>wfast</a:t>
            </a:r>
            <a:r>
              <a:rPr lang="en-US" i="1" dirty="0"/>
              <a:t> </a:t>
            </a:r>
            <a:r>
              <a:rPr lang="en-US" dirty="0"/>
              <a:t>+ temp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7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Cycle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the cycle is detected, store the weight vector(</a:t>
            </a:r>
            <a:r>
              <a:rPr lang="en-US" i="1" dirty="0" smtClean="0"/>
              <a:t>w</a:t>
            </a:r>
            <a:r>
              <a:rPr lang="en-US" dirty="0" smtClean="0"/>
              <a:t>), say in </a:t>
            </a:r>
            <a:r>
              <a:rPr lang="en-US" i="1" dirty="0" err="1" smtClean="0"/>
              <a:t>stored_weight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 Now keep iterating, modifying </a:t>
            </a:r>
            <a:r>
              <a:rPr lang="en-US" i="1" dirty="0" smtClean="0"/>
              <a:t>w</a:t>
            </a:r>
            <a:r>
              <a:rPr lang="en-US" dirty="0" smtClean="0"/>
              <a:t> every time until it becomes equal to </a:t>
            </a:r>
            <a:r>
              <a:rPr lang="en-US" i="1" dirty="0" err="1" smtClean="0"/>
              <a:t>stored_weight</a:t>
            </a:r>
            <a:r>
              <a:rPr lang="en-US" dirty="0" smtClean="0"/>
              <a:t> again.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Count the number of steps it took for the above to happen. This gives the cycle length.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2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: Convergence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2-NAND</a:t>
            </a:r>
          </a:p>
          <a:p>
            <a:pPr lvl="1"/>
            <a:r>
              <a:rPr lang="en-US" dirty="0" smtClean="0"/>
              <a:t># steps in convergence = 19</a:t>
            </a:r>
          </a:p>
          <a:p>
            <a:pPr lvl="1"/>
            <a:r>
              <a:rPr lang="en-US" dirty="0" smtClean="0"/>
              <a:t>Weight vector </a:t>
            </a:r>
            <a:r>
              <a:rPr lang="en-US" dirty="0"/>
              <a:t>= [-4, -3, -2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2-NOR</a:t>
            </a:r>
          </a:p>
          <a:p>
            <a:pPr lvl="1"/>
            <a:r>
              <a:rPr lang="en-US" dirty="0"/>
              <a:t># steps in convergence = </a:t>
            </a:r>
            <a:r>
              <a:rPr lang="en-US" dirty="0" smtClean="0"/>
              <a:t>10</a:t>
            </a:r>
            <a:endParaRPr lang="en-US" dirty="0"/>
          </a:p>
          <a:p>
            <a:pPr lvl="1"/>
            <a:r>
              <a:rPr lang="en-US" dirty="0"/>
              <a:t>Weight vector = </a:t>
            </a:r>
            <a:r>
              <a:rPr lang="en-US" dirty="0" smtClean="0"/>
              <a:t>[-1, -2, </a:t>
            </a:r>
            <a:r>
              <a:rPr lang="en-US" dirty="0"/>
              <a:t>-2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5-Majority</a:t>
            </a:r>
          </a:p>
          <a:p>
            <a:pPr lvl="1"/>
            <a:r>
              <a:rPr lang="en-US" dirty="0"/>
              <a:t># steps in convergence = </a:t>
            </a:r>
            <a:r>
              <a:rPr lang="en-US" dirty="0" smtClean="0"/>
              <a:t>68</a:t>
            </a:r>
            <a:endParaRPr lang="en-US" dirty="0"/>
          </a:p>
          <a:p>
            <a:pPr lvl="1"/>
            <a:r>
              <a:rPr lang="en-US" dirty="0"/>
              <a:t>Weight vector = </a:t>
            </a:r>
            <a:r>
              <a:rPr lang="en-US" dirty="0" smtClean="0"/>
              <a:t>[9, 4, 4, 3, 3]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 : </a:t>
            </a:r>
            <a:r>
              <a:rPr lang="en-US" dirty="0" smtClean="0"/>
              <a:t>Non Convergence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2-XOR</a:t>
            </a:r>
          </a:p>
          <a:p>
            <a:pPr lvl="1"/>
            <a:r>
              <a:rPr lang="en-US" dirty="0" smtClean="0"/>
              <a:t>Cycle detected of length 4</a:t>
            </a:r>
          </a:p>
          <a:p>
            <a:endParaRPr lang="en-US" dirty="0" smtClean="0"/>
          </a:p>
          <a:p>
            <a:r>
              <a:rPr lang="en-US" dirty="0" smtClean="0"/>
              <a:t>5-Palindrome</a:t>
            </a:r>
            <a:endParaRPr lang="en-US" dirty="0"/>
          </a:p>
          <a:p>
            <a:pPr lvl="1"/>
            <a:r>
              <a:rPr lang="en-US" dirty="0"/>
              <a:t>Cycle detected of length 4</a:t>
            </a:r>
          </a:p>
          <a:p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-Parity</a:t>
            </a:r>
            <a:endParaRPr lang="en-US" dirty="0"/>
          </a:p>
          <a:p>
            <a:pPr lvl="1"/>
            <a:r>
              <a:rPr lang="en-US" dirty="0"/>
              <a:t>Cycle detected of length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02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628</TotalTime>
  <Words>345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PowerPoint Presentation</vt:lpstr>
      <vt:lpstr>Introduction</vt:lpstr>
      <vt:lpstr>Implementation</vt:lpstr>
      <vt:lpstr>Algorithm </vt:lpstr>
      <vt:lpstr>Cycle Detection</vt:lpstr>
      <vt:lpstr>Finding Cycle Length</vt:lpstr>
      <vt:lpstr>Observations : Convergence Examples</vt:lpstr>
      <vt:lpstr>Observations : Non Convergence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Forwarding And Back Propagation</dc:title>
  <dc:creator>Vivek</dc:creator>
  <cp:lastModifiedBy>Vivek</cp:lastModifiedBy>
  <cp:revision>57</cp:revision>
  <dcterms:created xsi:type="dcterms:W3CDTF">2014-03-05T16:59:19Z</dcterms:created>
  <dcterms:modified xsi:type="dcterms:W3CDTF">2014-04-15T16:33:34Z</dcterms:modified>
</cp:coreProperties>
</file>