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2" r:id="rId11"/>
    <p:sldId id="268" r:id="rId12"/>
    <p:sldId id="269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8921D-8CAF-4CC5-9685-15E736CAAFC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738D2-45DD-44EB-B155-050AD417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38D2-45DD-44EB-B155-050AD417DE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9632" y="2312873"/>
            <a:ext cx="61206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Prolog</a:t>
            </a:r>
          </a:p>
          <a:p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Circuit Simulator</a:t>
            </a:r>
            <a:endParaRPr lang="en-IN" sz="50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 Circuit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4" y="1844824"/>
            <a:ext cx="8120604" cy="3744415"/>
          </a:xfrm>
        </p:spPr>
      </p:pic>
    </p:spTree>
    <p:extLst>
      <p:ext uri="{BB962C8B-B14F-4D97-AF65-F5344CB8AC3E}">
        <p14:creationId xmlns:p14="http://schemas.microsoft.com/office/powerpoint/2010/main" val="20535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Truth Table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40805019"/>
              </p:ext>
            </p:extLst>
          </p:nvPr>
        </p:nvGraphicFramePr>
        <p:xfrm>
          <a:off x="457200" y="1219200"/>
          <a:ext cx="8229600" cy="5378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Y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0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Truth Table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49070082"/>
              </p:ext>
            </p:extLst>
          </p:nvPr>
        </p:nvGraphicFramePr>
        <p:xfrm>
          <a:off x="457200" y="1219200"/>
          <a:ext cx="8229600" cy="5378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Y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8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Circuit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170348"/>
            <a:ext cx="4680520" cy="5199648"/>
          </a:xfrm>
        </p:spPr>
      </p:pic>
    </p:spTree>
    <p:extLst>
      <p:ext uri="{BB962C8B-B14F-4D97-AF65-F5344CB8AC3E}">
        <p14:creationId xmlns:p14="http://schemas.microsoft.com/office/powerpoint/2010/main" val="2302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Implemented a circuit simulator in Prolog and verified using following circuits</a:t>
            </a:r>
          </a:p>
          <a:p>
            <a:pPr lvl="1"/>
            <a:r>
              <a:rPr lang="en-US" dirty="0" smtClean="0"/>
              <a:t>3 input Full Adder</a:t>
            </a:r>
          </a:p>
          <a:p>
            <a:pPr lvl="1"/>
            <a:r>
              <a:rPr lang="en-US" dirty="0" smtClean="0"/>
              <a:t>5 input Palindrome</a:t>
            </a:r>
          </a:p>
          <a:p>
            <a:pPr lvl="1"/>
            <a:r>
              <a:rPr lang="en-US" dirty="0" smtClean="0"/>
              <a:t>5 input Majority</a:t>
            </a:r>
          </a:p>
          <a:p>
            <a:pPr lvl="1"/>
            <a:endParaRPr lang="en-US" dirty="0"/>
          </a:p>
          <a:p>
            <a:r>
              <a:rPr lang="en-US" dirty="0" smtClean="0"/>
              <a:t>Implemented Multi-Input AND, OR, XOR gates and single input NOT gate.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Description of Input wires:</a:t>
            </a:r>
          </a:p>
          <a:p>
            <a:pPr lvl="1"/>
            <a:r>
              <a:rPr lang="en-US" dirty="0" smtClean="0"/>
              <a:t>value(</a:t>
            </a:r>
            <a:r>
              <a:rPr lang="en-US" dirty="0" err="1" smtClean="0"/>
              <a:t>wire_id</a:t>
            </a:r>
            <a:r>
              <a:rPr lang="en-US" dirty="0" smtClean="0"/>
              <a:t>, value).</a:t>
            </a:r>
          </a:p>
          <a:p>
            <a:endParaRPr lang="en-US" dirty="0"/>
          </a:p>
          <a:p>
            <a:r>
              <a:rPr lang="en-US" dirty="0" smtClean="0"/>
              <a:t>Description of a gate (circuit element):</a:t>
            </a:r>
          </a:p>
          <a:p>
            <a:pPr lvl="1"/>
            <a:r>
              <a:rPr lang="en-US" dirty="0" err="1" smtClean="0"/>
              <a:t>ckt_elem</a:t>
            </a:r>
            <a:r>
              <a:rPr lang="en-US" dirty="0" smtClean="0"/>
              <a:t>(</a:t>
            </a:r>
            <a:r>
              <a:rPr lang="en-US" dirty="0" err="1" smtClean="0"/>
              <a:t>elem_id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type(</a:t>
            </a:r>
            <a:r>
              <a:rPr lang="en-US" dirty="0" err="1" smtClean="0"/>
              <a:t>elem_id</a:t>
            </a:r>
            <a:r>
              <a:rPr lang="en-US" dirty="0" smtClean="0"/>
              <a:t>, </a:t>
            </a:r>
            <a:r>
              <a:rPr lang="en-US" dirty="0" err="1" smtClean="0"/>
              <a:t>gate_type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inputs(</a:t>
            </a:r>
            <a:r>
              <a:rPr lang="en-US" dirty="0" err="1" smtClean="0"/>
              <a:t>elem_id</a:t>
            </a:r>
            <a:r>
              <a:rPr lang="en-US" dirty="0" smtClean="0"/>
              <a:t>, </a:t>
            </a:r>
            <a:r>
              <a:rPr lang="en-US" dirty="0" err="1" smtClean="0"/>
              <a:t>number_of_inputs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Description of connections:</a:t>
            </a:r>
          </a:p>
          <a:p>
            <a:pPr lvl="1"/>
            <a:r>
              <a:rPr lang="en-US" dirty="0" smtClean="0"/>
              <a:t>connected(wire_id1, wire_id2).</a:t>
            </a:r>
          </a:p>
          <a:p>
            <a:pPr lvl="1"/>
            <a:r>
              <a:rPr lang="en-US" dirty="0" smtClean="0"/>
              <a:t>connected(in(</a:t>
            </a:r>
            <a:r>
              <a:rPr lang="en-US" dirty="0" err="1" smtClean="0"/>
              <a:t>input_num</a:t>
            </a:r>
            <a:r>
              <a:rPr lang="en-US" dirty="0" smtClean="0"/>
              <a:t>, </a:t>
            </a:r>
            <a:r>
              <a:rPr lang="en-US" dirty="0" err="1" smtClean="0"/>
              <a:t>elem_id</a:t>
            </a:r>
            <a:r>
              <a:rPr lang="en-US" dirty="0" smtClean="0"/>
              <a:t>), </a:t>
            </a:r>
            <a:r>
              <a:rPr lang="en-US" dirty="0" err="1" smtClean="0"/>
              <a:t>wire_id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connected(out(</a:t>
            </a:r>
            <a:r>
              <a:rPr lang="en-US" dirty="0" err="1" smtClean="0"/>
              <a:t>elem_id</a:t>
            </a:r>
            <a:r>
              <a:rPr lang="en-US" dirty="0" smtClean="0"/>
              <a:t>), </a:t>
            </a:r>
            <a:r>
              <a:rPr lang="en-US" dirty="0" err="1" smtClean="0"/>
              <a:t>wire_id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7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 Predicates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are_connected</a:t>
            </a:r>
            <a:r>
              <a:rPr lang="en-US" dirty="0" smtClean="0"/>
              <a:t>(T1, T2)</a:t>
            </a:r>
          </a:p>
          <a:p>
            <a:pPr lvl="1"/>
            <a:r>
              <a:rPr lang="en-US" dirty="0" smtClean="0"/>
              <a:t>To check if wire T1 and wire T2 are connected.</a:t>
            </a:r>
          </a:p>
          <a:p>
            <a:r>
              <a:rPr lang="en-US" dirty="0" smtClean="0"/>
              <a:t>wire(T)</a:t>
            </a:r>
          </a:p>
          <a:p>
            <a:pPr lvl="1"/>
            <a:r>
              <a:rPr lang="en-US" dirty="0" smtClean="0"/>
              <a:t>To check if T is a wire</a:t>
            </a:r>
          </a:p>
          <a:p>
            <a:pPr lvl="1"/>
            <a:r>
              <a:rPr lang="en-US" dirty="0" smtClean="0"/>
              <a:t>wire can be an input value, an output port or input port of a circuit element</a:t>
            </a:r>
          </a:p>
          <a:p>
            <a:r>
              <a:rPr lang="en-US" dirty="0" err="1" smtClean="0"/>
              <a:t>elem_def</a:t>
            </a:r>
            <a:r>
              <a:rPr lang="en-US" dirty="0" smtClean="0"/>
              <a:t>(G, N)</a:t>
            </a:r>
          </a:p>
          <a:p>
            <a:pPr lvl="1"/>
            <a:r>
              <a:rPr lang="en-US" dirty="0" smtClean="0"/>
              <a:t>To get number of inputs of circuit element G in N</a:t>
            </a:r>
          </a:p>
          <a:p>
            <a:r>
              <a:rPr lang="en-US" dirty="0" smtClean="0"/>
              <a:t>all(G, X)</a:t>
            </a:r>
          </a:p>
          <a:p>
            <a:pPr lvl="1"/>
            <a:r>
              <a:rPr lang="en-US" dirty="0" smtClean="0"/>
              <a:t>To check if all inputs of circuit element G has value X</a:t>
            </a:r>
          </a:p>
          <a:p>
            <a:r>
              <a:rPr lang="en-US" dirty="0" smtClean="0"/>
              <a:t>count(G)</a:t>
            </a:r>
          </a:p>
          <a:p>
            <a:pPr lvl="1"/>
            <a:r>
              <a:rPr lang="en-US" dirty="0" smtClean="0"/>
              <a:t>To check if number of inputs with value 1 are odd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9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: Predicates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signal(T, X)</a:t>
            </a:r>
          </a:p>
          <a:p>
            <a:pPr lvl="1"/>
            <a:r>
              <a:rPr lang="en-US" dirty="0" smtClean="0"/>
              <a:t>If T is an assigned value then X gets its value</a:t>
            </a:r>
          </a:p>
          <a:p>
            <a:pPr lvl="1"/>
            <a:r>
              <a:rPr lang="en-US" dirty="0" smtClean="0"/>
              <a:t>If T is an output of a circuit element i.e. out(G) then it is evaluated accordingly</a:t>
            </a:r>
          </a:p>
          <a:p>
            <a:pPr lvl="2"/>
            <a:r>
              <a:rPr lang="en-US" dirty="0" smtClean="0"/>
              <a:t>AND Gate – </a:t>
            </a:r>
          </a:p>
          <a:p>
            <a:pPr lvl="3"/>
            <a:r>
              <a:rPr lang="en-US" dirty="0" smtClean="0"/>
              <a:t>1 if all(G, 1), 0 otherwise</a:t>
            </a:r>
          </a:p>
          <a:p>
            <a:pPr lvl="2"/>
            <a:r>
              <a:rPr lang="en-US" dirty="0" smtClean="0"/>
              <a:t>OR Gate –</a:t>
            </a:r>
          </a:p>
          <a:p>
            <a:pPr lvl="3"/>
            <a:r>
              <a:rPr lang="en-US" dirty="0" smtClean="0"/>
              <a:t>1 if all(G, 0)</a:t>
            </a:r>
            <a:r>
              <a:rPr lang="en-US" dirty="0"/>
              <a:t> , 0 otherwise</a:t>
            </a:r>
            <a:endParaRPr lang="en-US" dirty="0" smtClean="0"/>
          </a:p>
          <a:p>
            <a:pPr lvl="2"/>
            <a:r>
              <a:rPr lang="en-US" dirty="0" smtClean="0"/>
              <a:t>NOT Gate –</a:t>
            </a:r>
          </a:p>
          <a:p>
            <a:pPr lvl="3"/>
            <a:r>
              <a:rPr lang="en-US" dirty="0"/>
              <a:t>1</a:t>
            </a:r>
            <a:r>
              <a:rPr lang="en-US" dirty="0" smtClean="0"/>
              <a:t> if input is 0</a:t>
            </a:r>
            <a:r>
              <a:rPr lang="en-US" dirty="0"/>
              <a:t>, 0 otherwise</a:t>
            </a:r>
            <a:endParaRPr lang="en-US" dirty="0" smtClean="0"/>
          </a:p>
          <a:p>
            <a:pPr lvl="2"/>
            <a:r>
              <a:rPr lang="en-US" dirty="0" smtClean="0"/>
              <a:t>XOR Gate –</a:t>
            </a:r>
          </a:p>
          <a:p>
            <a:pPr lvl="3"/>
            <a:r>
              <a:rPr lang="en-US" dirty="0" smtClean="0"/>
              <a:t>1 if count(G)</a:t>
            </a:r>
            <a:r>
              <a:rPr lang="en-US" dirty="0"/>
              <a:t> , 0 </a:t>
            </a:r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If T is a wire, and there is another wire connected to it then assign the same value to it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44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Full Adder Truth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51127739"/>
              </p:ext>
            </p:extLst>
          </p:nvPr>
        </p:nvGraphicFramePr>
        <p:xfrm>
          <a:off x="457200" y="1916832"/>
          <a:ext cx="8229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X2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C1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C2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5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 Circuit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6" y="1340768"/>
            <a:ext cx="8340365" cy="4680520"/>
          </a:xfrm>
        </p:spPr>
      </p:pic>
    </p:spTree>
    <p:extLst>
      <p:ext uri="{BB962C8B-B14F-4D97-AF65-F5344CB8AC3E}">
        <p14:creationId xmlns:p14="http://schemas.microsoft.com/office/powerpoint/2010/main" val="11252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 Truth Table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0381029"/>
              </p:ext>
            </p:extLst>
          </p:nvPr>
        </p:nvGraphicFramePr>
        <p:xfrm>
          <a:off x="457200" y="1219200"/>
          <a:ext cx="8229600" cy="5378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Y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 Truth Table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38240171"/>
              </p:ext>
            </p:extLst>
          </p:nvPr>
        </p:nvGraphicFramePr>
        <p:xfrm>
          <a:off x="457200" y="1219200"/>
          <a:ext cx="8229600" cy="5378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Y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316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Bookman Old Style"/>
        <a:ea typeface=""/>
        <a:cs typeface=""/>
      </a:majorFont>
      <a:minorFont>
        <a:latin typeface="Book Antiqu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677</TotalTime>
  <Words>754</Words>
  <Application>Microsoft Office PowerPoint</Application>
  <PresentationFormat>On-screen Show (4:3)</PresentationFormat>
  <Paragraphs>509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Book Antiqua</vt:lpstr>
      <vt:lpstr>Bookman Old Style</vt:lpstr>
      <vt:lpstr>Calibri</vt:lpstr>
      <vt:lpstr>Wingdings</vt:lpstr>
      <vt:lpstr>Wingdings 3</vt:lpstr>
      <vt:lpstr>Origin</vt:lpstr>
      <vt:lpstr>PowerPoint Presentation</vt:lpstr>
      <vt:lpstr>Introduction</vt:lpstr>
      <vt:lpstr>Input Specification</vt:lpstr>
      <vt:lpstr>Implementation : Predicates Used</vt:lpstr>
      <vt:lpstr>Implementation : Predicates Used</vt:lpstr>
      <vt:lpstr>Full Adder Truth Table</vt:lpstr>
      <vt:lpstr>Full Adder Circuit</vt:lpstr>
      <vt:lpstr>Palindrome Truth Table</vt:lpstr>
      <vt:lpstr>Palindrome Truth Table</vt:lpstr>
      <vt:lpstr>Palindrome Circuit</vt:lpstr>
      <vt:lpstr>Majority Truth Table</vt:lpstr>
      <vt:lpstr>Majority Truth Table</vt:lpstr>
      <vt:lpstr>Majority Circuit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Forwarding And Back Propagation</dc:title>
  <dc:creator>Vivek</dc:creator>
  <cp:lastModifiedBy>Shivam H Prasad</cp:lastModifiedBy>
  <cp:revision>52</cp:revision>
  <dcterms:created xsi:type="dcterms:W3CDTF">2014-03-05T16:59:19Z</dcterms:created>
  <dcterms:modified xsi:type="dcterms:W3CDTF">2014-04-15T16:25:42Z</dcterms:modified>
</cp:coreProperties>
</file>