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Gill Sans MT"/>
        <a:ea typeface="Gill Sans MT"/>
        <a:cs typeface="Gill Sans MT"/>
        <a:sym typeface="Gill Sans MT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Gill Sans MT"/>
        <a:ea typeface="Gill Sans MT"/>
        <a:cs typeface="Gill Sans MT"/>
        <a:sym typeface="Gill Sans MT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Gill Sans MT"/>
        <a:ea typeface="Gill Sans MT"/>
        <a:cs typeface="Gill Sans MT"/>
        <a:sym typeface="Gill Sans MT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Gill Sans MT"/>
        <a:ea typeface="Gill Sans MT"/>
        <a:cs typeface="Gill Sans MT"/>
        <a:sym typeface="Gill Sans MT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Gill Sans MT"/>
        <a:ea typeface="Gill Sans MT"/>
        <a:cs typeface="Gill Sans MT"/>
        <a:sym typeface="Gill Sans MT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Gill Sans MT"/>
        <a:ea typeface="Gill Sans MT"/>
        <a:cs typeface="Gill Sans MT"/>
        <a:sym typeface="Gill Sans MT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Gill Sans MT"/>
        <a:ea typeface="Gill Sans MT"/>
        <a:cs typeface="Gill Sans MT"/>
        <a:sym typeface="Gill Sans MT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Gill Sans MT"/>
        <a:ea typeface="Gill Sans MT"/>
        <a:cs typeface="Gill Sans MT"/>
        <a:sym typeface="Gill Sans MT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Gill Sans MT"/>
        <a:ea typeface="Gill Sans MT"/>
        <a:cs typeface="Gill Sans MT"/>
        <a:sym typeface="Gill Sans M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Gill Sans MT"/>
          <a:ea typeface="Gill Sans MT"/>
          <a:cs typeface="Gill Sans M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EF5"/>
          </a:solidFill>
        </a:fill>
      </a:tcStyle>
    </a:wholeTbl>
    <a:band2H>
      <a:tcTxStyle b="def" i="def"/>
      <a:tcStyle>
        <a:tcBdr/>
        <a:fill>
          <a:solidFill>
            <a:srgbClr val="E8EFFA"/>
          </a:solidFill>
        </a:fill>
      </a:tcStyle>
    </a:band2H>
    <a:firstCol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Gill Sans MT"/>
          <a:ea typeface="Gill Sans MT"/>
          <a:cs typeface="Gill Sans M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5E1CB"/>
          </a:solidFill>
        </a:fill>
      </a:tcStyle>
    </a:wholeTbl>
    <a:band2H>
      <a:tcTxStyle b="def" i="def"/>
      <a:tcStyle>
        <a:tcBdr/>
        <a:fill>
          <a:solidFill>
            <a:srgbClr val="FAF1E7"/>
          </a:solidFill>
        </a:fill>
      </a:tcStyle>
    </a:band2H>
    <a:firstCol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ill Sans MT"/>
          <a:ea typeface="Gill Sans MT"/>
          <a:cs typeface="Gill Sans M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3D0DF"/>
          </a:solidFill>
        </a:fill>
      </a:tcStyle>
    </a:wholeTbl>
    <a:band2H>
      <a:tcTxStyle b="def" i="def"/>
      <a:tcStyle>
        <a:tcBdr/>
        <a:fill>
          <a:solidFill>
            <a:srgbClr val="F1E9EF"/>
          </a:solidFill>
        </a:fill>
      </a:tcStyle>
    </a:band2H>
    <a:firstCol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ill Sans MT"/>
          <a:ea typeface="Gill Sans MT"/>
          <a:cs typeface="Gill Sans M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Gill Sans MT"/>
          <a:ea typeface="Gill Sans MT"/>
          <a:cs typeface="Gill Sans M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ill Sans MT"/>
          <a:ea typeface="Gill Sans MT"/>
          <a:cs typeface="Gill Sans M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ill Sans MT"/>
          <a:ea typeface="Gill Sans MT"/>
          <a:cs typeface="Gill Sans M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Gill Sans MT"/>
          <a:ea typeface="Gill Sans MT"/>
          <a:cs typeface="Gill Sans M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Gill Sans MT"/>
          <a:ea typeface="Gill Sans MT"/>
          <a:cs typeface="Gill Sans M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Gill Sans MT"/>
          <a:ea typeface="Gill Sans MT"/>
          <a:cs typeface="Gill Sans M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4" name="Shape 16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標題投影片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6"/>
          <p:cNvSpPr/>
          <p:nvPr/>
        </p:nvSpPr>
        <p:spPr>
          <a:xfrm>
            <a:off x="-6826" y="-1"/>
            <a:ext cx="9144001" cy="6286522"/>
          </a:xfrm>
          <a:prstGeom prst="rect">
            <a:avLst/>
          </a:prstGeom>
          <a:gradFill>
            <a:gsLst>
              <a:gs pos="1000">
                <a:srgbClr val="7CB7F8">
                  <a:alpha val="0"/>
                </a:srgbClr>
              </a:gs>
              <a:gs pos="100000">
                <a:srgbClr val="FFFFFF">
                  <a:alpha val="92000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22" name="Group 16"/>
          <p:cNvGrpSpPr/>
          <p:nvPr/>
        </p:nvGrpSpPr>
        <p:grpSpPr>
          <a:xfrm>
            <a:off x="0" y="3268345"/>
            <a:ext cx="9144000" cy="146305"/>
            <a:chOff x="0" y="0"/>
            <a:chExt cx="9144000" cy="146304"/>
          </a:xfrm>
        </p:grpSpPr>
        <p:sp>
          <p:nvSpPr>
            <p:cNvPr id="18" name="Rectangle 12"/>
            <p:cNvSpPr/>
            <p:nvPr/>
          </p:nvSpPr>
          <p:spPr>
            <a:xfrm>
              <a:off x="0" y="-1"/>
              <a:ext cx="9144000" cy="146306"/>
            </a:xfrm>
            <a:prstGeom prst="rect">
              <a:avLst/>
            </a:prstGeom>
            <a:solidFill>
              <a:srgbClr val="04298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9" name="Rectangle 13"/>
            <p:cNvSpPr/>
            <p:nvPr/>
          </p:nvSpPr>
          <p:spPr>
            <a:xfrm>
              <a:off x="5181599" y="-1"/>
              <a:ext cx="1097282" cy="146306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0" name="Rectangle 14"/>
            <p:cNvSpPr/>
            <p:nvPr/>
          </p:nvSpPr>
          <p:spPr>
            <a:xfrm>
              <a:off x="6278880" y="-1"/>
              <a:ext cx="1097281" cy="146306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1" name="Rectangle 15"/>
            <p:cNvSpPr/>
            <p:nvPr/>
          </p:nvSpPr>
          <p:spPr>
            <a:xfrm>
              <a:off x="7376160" y="-1"/>
              <a:ext cx="1097281" cy="14630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23" name="Title Text"/>
          <p:cNvSpPr txBox="1"/>
          <p:nvPr>
            <p:ph type="title"/>
          </p:nvPr>
        </p:nvSpPr>
        <p:spPr>
          <a:xfrm>
            <a:off x="609600" y="1752600"/>
            <a:ext cx="7924800" cy="1470025"/>
          </a:xfrm>
          <a:prstGeom prst="rect">
            <a:avLst/>
          </a:prstGeom>
        </p:spPr>
        <p:txBody>
          <a:bodyPr anchor="b"/>
          <a:lstStyle>
            <a:lvl1pPr algn="ctr"/>
          </a:lstStyle>
          <a:p>
            <a:pPr/>
            <a:r>
              <a:t>Title Text</a:t>
            </a:r>
          </a:p>
        </p:txBody>
      </p:sp>
      <p:sp>
        <p:nvSpPr>
          <p:cNvPr id="24" name="Body Level One…"/>
          <p:cNvSpPr txBox="1"/>
          <p:nvPr>
            <p:ph type="body" sz="quarter" idx="1"/>
          </p:nvPr>
        </p:nvSpPr>
        <p:spPr>
          <a:xfrm>
            <a:off x="1371600" y="3505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ClrTx/>
              <a:buSzTx/>
              <a:buNone/>
              <a:defRPr sz="2800"/>
            </a:lvl1pPr>
            <a:lvl2pPr marL="0" indent="457200" algn="ctr">
              <a:spcBef>
                <a:spcPts val="600"/>
              </a:spcBef>
              <a:buClrTx/>
              <a:buSzTx/>
              <a:buNone/>
              <a:defRPr sz="2800"/>
            </a:lvl2pPr>
            <a:lvl3pPr marL="0" indent="914400" algn="ctr">
              <a:spcBef>
                <a:spcPts val="600"/>
              </a:spcBef>
              <a:buClrTx/>
              <a:buSzTx/>
              <a:buNone/>
              <a:defRPr sz="2800"/>
            </a:lvl3pPr>
            <a:lvl4pPr marL="0" indent="1371600" algn="ctr">
              <a:spcBef>
                <a:spcPts val="600"/>
              </a:spcBef>
              <a:buClrTx/>
              <a:buSzTx/>
              <a:buNone/>
              <a:defRPr sz="2800"/>
            </a:lvl4pPr>
            <a:lvl5pPr marL="0" indent="1828800" algn="ctr">
              <a:spcBef>
                <a:spcPts val="600"/>
              </a:spcBef>
              <a:buClrTx/>
              <a:buSzTx/>
              <a:buNone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標題及直排文字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ectangle 6"/>
          <p:cNvSpPr/>
          <p:nvPr/>
        </p:nvSpPr>
        <p:spPr>
          <a:xfrm>
            <a:off x="-6826" y="-1"/>
            <a:ext cx="9144001" cy="6286522"/>
          </a:xfrm>
          <a:prstGeom prst="rect">
            <a:avLst/>
          </a:prstGeom>
          <a:gradFill>
            <a:gsLst>
              <a:gs pos="1000">
                <a:srgbClr val="7CB7F8">
                  <a:alpha val="0"/>
                </a:srgbClr>
              </a:gs>
              <a:gs pos="100000">
                <a:srgbClr val="FFFFFF">
                  <a:alpha val="92000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5" name="Body Level One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grpSp>
        <p:nvGrpSpPr>
          <p:cNvPr id="141" name="Group 7"/>
          <p:cNvGrpSpPr/>
          <p:nvPr/>
        </p:nvGrpSpPr>
        <p:grpSpPr>
          <a:xfrm>
            <a:off x="0" y="1371599"/>
            <a:ext cx="9144000" cy="73154"/>
            <a:chOff x="0" y="0"/>
            <a:chExt cx="9144000" cy="73152"/>
          </a:xfrm>
        </p:grpSpPr>
        <p:sp>
          <p:nvSpPr>
            <p:cNvPr id="137" name="Rectangle 8"/>
            <p:cNvSpPr/>
            <p:nvPr/>
          </p:nvSpPr>
          <p:spPr>
            <a:xfrm flipH="1">
              <a:off x="0" y="0"/>
              <a:ext cx="9144000" cy="73153"/>
            </a:xfrm>
            <a:prstGeom prst="rect">
              <a:avLst/>
            </a:prstGeom>
            <a:solidFill>
              <a:srgbClr val="04298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8" name="Rectangle 9"/>
            <p:cNvSpPr/>
            <p:nvPr/>
          </p:nvSpPr>
          <p:spPr>
            <a:xfrm flipH="1">
              <a:off x="2865119" y="0"/>
              <a:ext cx="1097282" cy="73153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9" name="Rectangle 10"/>
            <p:cNvSpPr/>
            <p:nvPr/>
          </p:nvSpPr>
          <p:spPr>
            <a:xfrm flipH="1">
              <a:off x="1767839" y="0"/>
              <a:ext cx="1097281" cy="73153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0" name="Rectangle 11"/>
            <p:cNvSpPr/>
            <p:nvPr/>
          </p:nvSpPr>
          <p:spPr>
            <a:xfrm flipH="1">
              <a:off x="670559" y="0"/>
              <a:ext cx="1097281" cy="73153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直排標題及文字">
    <p:bg>
      <p:bgPr>
        <a:solidFill>
          <a:srgbClr val="7CB7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Rectangle 6"/>
          <p:cNvSpPr/>
          <p:nvPr/>
        </p:nvSpPr>
        <p:spPr>
          <a:xfrm>
            <a:off x="-6826" y="-1"/>
            <a:ext cx="9144001" cy="6286522"/>
          </a:xfrm>
          <a:prstGeom prst="rect">
            <a:avLst/>
          </a:prstGeom>
          <a:gradFill>
            <a:gsLst>
              <a:gs pos="1000">
                <a:srgbClr val="7CB7F8">
                  <a:alpha val="0"/>
                </a:srgbClr>
              </a:gs>
              <a:gs pos="100000">
                <a:srgbClr val="FFFFFF">
                  <a:alpha val="92000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0" name="Title Text"/>
          <p:cNvSpPr txBox="1"/>
          <p:nvPr>
            <p:ph type="title"/>
          </p:nvPr>
        </p:nvSpPr>
        <p:spPr>
          <a:xfrm>
            <a:off x="6858000" y="274638"/>
            <a:ext cx="1828800" cy="5851526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51" name="Body Level One…"/>
          <p:cNvSpPr txBox="1"/>
          <p:nvPr>
            <p:ph type="body" idx="1"/>
          </p:nvPr>
        </p:nvSpPr>
        <p:spPr>
          <a:xfrm>
            <a:off x="457200" y="274638"/>
            <a:ext cx="6172200" cy="585152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grpSp>
        <p:nvGrpSpPr>
          <p:cNvPr id="156" name="Group 6"/>
          <p:cNvGrpSpPr/>
          <p:nvPr/>
        </p:nvGrpSpPr>
        <p:grpSpPr>
          <a:xfrm>
            <a:off x="6729983" y="-12192"/>
            <a:ext cx="73153" cy="6867144"/>
            <a:chOff x="0" y="0"/>
            <a:chExt cx="73152" cy="6867142"/>
          </a:xfrm>
        </p:grpSpPr>
        <p:sp>
          <p:nvSpPr>
            <p:cNvPr id="152" name="Rectangle 7"/>
            <p:cNvSpPr/>
            <p:nvPr/>
          </p:nvSpPr>
          <p:spPr>
            <a:xfrm flipH="1" rot="5400000">
              <a:off x="-3396996" y="3396995"/>
              <a:ext cx="6867144" cy="73153"/>
            </a:xfrm>
            <a:prstGeom prst="rect">
              <a:avLst/>
            </a:prstGeom>
            <a:solidFill>
              <a:srgbClr val="04298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53" name="Rectangle 8"/>
            <p:cNvSpPr/>
            <p:nvPr/>
          </p:nvSpPr>
          <p:spPr>
            <a:xfrm flipH="1" rot="5400000">
              <a:off x="-375453" y="2527157"/>
              <a:ext cx="824058" cy="73153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54" name="Rectangle 9"/>
            <p:cNvSpPr/>
            <p:nvPr/>
          </p:nvSpPr>
          <p:spPr>
            <a:xfrm flipH="1" rot="5400000">
              <a:off x="-375453" y="1703099"/>
              <a:ext cx="824058" cy="73153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55" name="Rectangle 10"/>
            <p:cNvSpPr/>
            <p:nvPr/>
          </p:nvSpPr>
          <p:spPr>
            <a:xfrm flipH="1" rot="5400000">
              <a:off x="-375453" y="879042"/>
              <a:ext cx="824058" cy="73153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15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章節標題">
    <p:bg>
      <p:bgPr>
        <a:solidFill>
          <a:srgbClr val="7CB7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6"/>
          <p:cNvSpPr/>
          <p:nvPr/>
        </p:nvSpPr>
        <p:spPr>
          <a:xfrm>
            <a:off x="-6826" y="-1"/>
            <a:ext cx="9144001" cy="6286522"/>
          </a:xfrm>
          <a:prstGeom prst="rect">
            <a:avLst/>
          </a:prstGeom>
          <a:gradFill>
            <a:gsLst>
              <a:gs pos="1000">
                <a:srgbClr val="7CB7F8">
                  <a:alpha val="0"/>
                </a:srgbClr>
              </a:gs>
              <a:gs pos="100000">
                <a:srgbClr val="FFFFFF">
                  <a:alpha val="92000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2" name="Title Text"/>
          <p:cNvSpPr txBox="1"/>
          <p:nvPr>
            <p:ph type="title"/>
          </p:nvPr>
        </p:nvSpPr>
        <p:spPr>
          <a:xfrm>
            <a:off x="667512" y="4406900"/>
            <a:ext cx="7827202" cy="1362075"/>
          </a:xfrm>
          <a:prstGeom prst="rect">
            <a:avLst/>
          </a:prstGeom>
        </p:spPr>
        <p:txBody>
          <a:bodyPr anchor="t"/>
          <a:lstStyle>
            <a:lvl1pPr>
              <a:defRPr b="1" cap="all" sz="4000"/>
            </a:lvl1pPr>
          </a:lstStyle>
          <a:p>
            <a:pPr/>
            <a:r>
              <a:t>Title Text</a:t>
            </a:r>
          </a:p>
        </p:txBody>
      </p:sp>
      <p:sp>
        <p:nvSpPr>
          <p:cNvPr id="43" name="Body Level One…"/>
          <p:cNvSpPr txBox="1"/>
          <p:nvPr>
            <p:ph type="body" sz="quarter" idx="1"/>
          </p:nvPr>
        </p:nvSpPr>
        <p:spPr>
          <a:xfrm>
            <a:off x="667512" y="2667000"/>
            <a:ext cx="7827202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ClrTx/>
              <a:buSzTx/>
              <a:buNone/>
              <a:defRPr sz="2000"/>
            </a:lvl1pPr>
            <a:lvl2pPr marL="0" indent="457200">
              <a:spcBef>
                <a:spcPts val="400"/>
              </a:spcBef>
              <a:buClrTx/>
              <a:buSzTx/>
              <a:buNone/>
              <a:defRPr sz="2000"/>
            </a:lvl2pPr>
            <a:lvl3pPr marL="0" indent="914400">
              <a:spcBef>
                <a:spcPts val="400"/>
              </a:spcBef>
              <a:buClrTx/>
              <a:buSzTx/>
              <a:buNone/>
              <a:defRPr sz="2000"/>
            </a:lvl3pPr>
            <a:lvl4pPr marL="0" indent="1371600">
              <a:spcBef>
                <a:spcPts val="400"/>
              </a:spcBef>
              <a:buClrTx/>
              <a:buSzTx/>
              <a:buNone/>
              <a:defRPr sz="2000"/>
            </a:lvl4pPr>
            <a:lvl5pPr marL="0" indent="1828800">
              <a:spcBef>
                <a:spcPts val="400"/>
              </a:spcBef>
              <a:buClrTx/>
              <a:buSzTx/>
              <a:buNone/>
              <a:defRPr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grpSp>
        <p:nvGrpSpPr>
          <p:cNvPr id="48" name="Group 12"/>
          <p:cNvGrpSpPr/>
          <p:nvPr/>
        </p:nvGrpSpPr>
        <p:grpSpPr>
          <a:xfrm>
            <a:off x="0" y="4228465"/>
            <a:ext cx="9144000" cy="146305"/>
            <a:chOff x="0" y="0"/>
            <a:chExt cx="9144000" cy="146304"/>
          </a:xfrm>
        </p:grpSpPr>
        <p:sp>
          <p:nvSpPr>
            <p:cNvPr id="44" name="Rectangle 13"/>
            <p:cNvSpPr/>
            <p:nvPr/>
          </p:nvSpPr>
          <p:spPr>
            <a:xfrm flipH="1">
              <a:off x="0" y="0"/>
              <a:ext cx="9144000" cy="146305"/>
            </a:xfrm>
            <a:prstGeom prst="rect">
              <a:avLst/>
            </a:prstGeom>
            <a:solidFill>
              <a:srgbClr val="04298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5" name="Rectangle 14"/>
            <p:cNvSpPr/>
            <p:nvPr/>
          </p:nvSpPr>
          <p:spPr>
            <a:xfrm flipH="1">
              <a:off x="2865119" y="0"/>
              <a:ext cx="1097282" cy="146305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6" name="Rectangle 15"/>
            <p:cNvSpPr/>
            <p:nvPr/>
          </p:nvSpPr>
          <p:spPr>
            <a:xfrm flipH="1">
              <a:off x="1767839" y="0"/>
              <a:ext cx="1097281" cy="146305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7" name="Rectangle 16"/>
            <p:cNvSpPr/>
            <p:nvPr/>
          </p:nvSpPr>
          <p:spPr>
            <a:xfrm flipH="1">
              <a:off x="670559" y="0"/>
              <a:ext cx="1097281" cy="146305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兩項物件">
    <p:bg>
      <p:bgPr>
        <a:solidFill>
          <a:srgbClr val="7CB7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Body Level One…"/>
          <p:cNvSpPr txBox="1"/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比對">
    <p:bg>
      <p:bgPr>
        <a:solidFill>
          <a:srgbClr val="7CB7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Body Level One…"/>
          <p:cNvSpPr txBox="1"/>
          <p:nvPr>
            <p:ph type="body" sz="quarter" idx="1"/>
          </p:nvPr>
        </p:nvSpPr>
        <p:spPr>
          <a:xfrm>
            <a:off x="457200" y="1600200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ClrTx/>
              <a:buSzTx/>
              <a:buNone/>
              <a:defRPr b="1" sz="2400"/>
            </a:lvl1pPr>
            <a:lvl2pPr marL="0" indent="457200">
              <a:spcBef>
                <a:spcPts val="500"/>
              </a:spcBef>
              <a:buClrTx/>
              <a:buSzTx/>
              <a:buNone/>
              <a:defRPr b="1" sz="2400"/>
            </a:lvl2pPr>
            <a:lvl3pPr marL="0" indent="914400">
              <a:spcBef>
                <a:spcPts val="500"/>
              </a:spcBef>
              <a:buClrTx/>
              <a:buSzTx/>
              <a:buNone/>
              <a:defRPr b="1" sz="2400"/>
            </a:lvl3pPr>
            <a:lvl4pPr marL="0" indent="1371600">
              <a:spcBef>
                <a:spcPts val="500"/>
              </a:spcBef>
              <a:buClrTx/>
              <a:buSzTx/>
              <a:buNone/>
              <a:defRPr b="1" sz="2400"/>
            </a:lvl4pPr>
            <a:lvl5pPr marL="0" indent="1828800">
              <a:spcBef>
                <a:spcPts val="500"/>
              </a:spcBef>
              <a:buClrTx/>
              <a:buSz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6" name="Text Placeholder 4"/>
          <p:cNvSpPr/>
          <p:nvPr>
            <p:ph type="body" sz="quarter" idx="13"/>
          </p:nvPr>
        </p:nvSpPr>
        <p:spPr>
          <a:xfrm>
            <a:off x="4645025" y="1600199"/>
            <a:ext cx="4041775" cy="639764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ClrTx/>
              <a:buSzTx/>
              <a:buNone/>
              <a:defRPr b="1" sz="2400"/>
            </a:pPr>
          </a:p>
        </p:txBody>
      </p:sp>
      <p:sp>
        <p:nvSpPr>
          <p:cNvPr id="6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只有標題">
    <p:bg>
      <p:bgPr>
        <a:solidFill>
          <a:srgbClr val="7CB7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6"/>
          <p:cNvSpPr/>
          <p:nvPr/>
        </p:nvSpPr>
        <p:spPr>
          <a:xfrm>
            <a:off x="-6826" y="-1"/>
            <a:ext cx="9144001" cy="6286522"/>
          </a:xfrm>
          <a:prstGeom prst="rect">
            <a:avLst/>
          </a:prstGeom>
          <a:gradFill>
            <a:gsLst>
              <a:gs pos="1000">
                <a:srgbClr val="7CB7F8">
                  <a:alpha val="0"/>
                </a:srgbClr>
              </a:gs>
              <a:gs pos="100000">
                <a:srgbClr val="FFFFFF">
                  <a:alpha val="92000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grpSp>
        <p:nvGrpSpPr>
          <p:cNvPr id="81" name="Group 12"/>
          <p:cNvGrpSpPr/>
          <p:nvPr/>
        </p:nvGrpSpPr>
        <p:grpSpPr>
          <a:xfrm>
            <a:off x="0" y="1371599"/>
            <a:ext cx="9144000" cy="73154"/>
            <a:chOff x="0" y="0"/>
            <a:chExt cx="9144000" cy="73152"/>
          </a:xfrm>
        </p:grpSpPr>
        <p:sp>
          <p:nvSpPr>
            <p:cNvPr id="77" name="Rectangle 13"/>
            <p:cNvSpPr/>
            <p:nvPr/>
          </p:nvSpPr>
          <p:spPr>
            <a:xfrm flipH="1">
              <a:off x="0" y="0"/>
              <a:ext cx="9144000" cy="73153"/>
            </a:xfrm>
            <a:prstGeom prst="rect">
              <a:avLst/>
            </a:prstGeom>
            <a:solidFill>
              <a:srgbClr val="04298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8" name="Rectangle 14"/>
            <p:cNvSpPr/>
            <p:nvPr/>
          </p:nvSpPr>
          <p:spPr>
            <a:xfrm flipH="1">
              <a:off x="2865119" y="0"/>
              <a:ext cx="1097282" cy="73153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9" name="Rectangle 15"/>
            <p:cNvSpPr/>
            <p:nvPr/>
          </p:nvSpPr>
          <p:spPr>
            <a:xfrm flipH="1">
              <a:off x="1767839" y="0"/>
              <a:ext cx="1097281" cy="73153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0" name="Rectangle 16"/>
            <p:cNvSpPr/>
            <p:nvPr/>
          </p:nvSpPr>
          <p:spPr>
            <a:xfrm flipH="1">
              <a:off x="670559" y="0"/>
              <a:ext cx="1097281" cy="73153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8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空白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tangle 6"/>
          <p:cNvSpPr/>
          <p:nvPr/>
        </p:nvSpPr>
        <p:spPr>
          <a:xfrm>
            <a:off x="-6826" y="-1"/>
            <a:ext cx="9144001" cy="6286522"/>
          </a:xfrm>
          <a:prstGeom prst="rect">
            <a:avLst/>
          </a:prstGeom>
          <a:gradFill>
            <a:gsLst>
              <a:gs pos="1000">
                <a:srgbClr val="7CB7F8">
                  <a:alpha val="0"/>
                </a:srgbClr>
              </a:gs>
              <a:gs pos="100000">
                <a:srgbClr val="FFFFFF">
                  <a:alpha val="92000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94" name="Group 10"/>
          <p:cNvGrpSpPr/>
          <p:nvPr/>
        </p:nvGrpSpPr>
        <p:grpSpPr>
          <a:xfrm>
            <a:off x="-9145" y="-18289"/>
            <a:ext cx="9144001" cy="146306"/>
            <a:chOff x="0" y="0"/>
            <a:chExt cx="9144000" cy="146304"/>
          </a:xfrm>
        </p:grpSpPr>
        <p:sp>
          <p:nvSpPr>
            <p:cNvPr id="90" name="Rectangle 11"/>
            <p:cNvSpPr/>
            <p:nvPr/>
          </p:nvSpPr>
          <p:spPr>
            <a:xfrm>
              <a:off x="0" y="-1"/>
              <a:ext cx="9144000" cy="146306"/>
            </a:xfrm>
            <a:prstGeom prst="rect">
              <a:avLst/>
            </a:prstGeom>
            <a:solidFill>
              <a:srgbClr val="04298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1" name="Rectangle 12"/>
            <p:cNvSpPr/>
            <p:nvPr/>
          </p:nvSpPr>
          <p:spPr>
            <a:xfrm>
              <a:off x="5495544" y="-1"/>
              <a:ext cx="1097281" cy="146306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2" name="Rectangle 13"/>
            <p:cNvSpPr/>
            <p:nvPr/>
          </p:nvSpPr>
          <p:spPr>
            <a:xfrm>
              <a:off x="6592824" y="-1"/>
              <a:ext cx="1097281" cy="146306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3" name="Rectangle 14"/>
            <p:cNvSpPr/>
            <p:nvPr/>
          </p:nvSpPr>
          <p:spPr>
            <a:xfrm>
              <a:off x="7690104" y="-1"/>
              <a:ext cx="1097281" cy="14630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含標題的內容">
    <p:bg>
      <p:bgPr>
        <a:solidFill>
          <a:srgbClr val="7CB7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tangle 6"/>
          <p:cNvSpPr/>
          <p:nvPr/>
        </p:nvSpPr>
        <p:spPr>
          <a:xfrm>
            <a:off x="-6826" y="-1"/>
            <a:ext cx="9144001" cy="6286522"/>
          </a:xfrm>
          <a:prstGeom prst="rect">
            <a:avLst/>
          </a:prstGeom>
          <a:gradFill>
            <a:gsLst>
              <a:gs pos="1000">
                <a:srgbClr val="7CB7F8">
                  <a:alpha val="0"/>
                </a:srgbClr>
              </a:gs>
              <a:gs pos="100000">
                <a:srgbClr val="FFFFFF">
                  <a:alpha val="92000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3" name="Title Text"/>
          <p:cNvSpPr txBox="1"/>
          <p:nvPr>
            <p:ph type="title"/>
          </p:nvPr>
        </p:nvSpPr>
        <p:spPr>
          <a:xfrm>
            <a:off x="457200" y="273050"/>
            <a:ext cx="8229600" cy="793750"/>
          </a:xfrm>
          <a:prstGeom prst="rect">
            <a:avLst/>
          </a:prstGeom>
        </p:spPr>
        <p:txBody>
          <a:bodyPr anchor="b"/>
          <a:lstStyle>
            <a:lvl1pPr>
              <a:defRPr b="1" sz="2800"/>
            </a:lvl1pPr>
          </a:lstStyle>
          <a:p>
            <a:pPr/>
            <a:r>
              <a:t>Title Text</a:t>
            </a:r>
          </a:p>
        </p:txBody>
      </p:sp>
      <p:sp>
        <p:nvSpPr>
          <p:cNvPr id="104" name="Body Level One…"/>
          <p:cNvSpPr txBox="1"/>
          <p:nvPr>
            <p:ph type="body" sz="half" idx="1"/>
          </p:nvPr>
        </p:nvSpPr>
        <p:spPr>
          <a:xfrm>
            <a:off x="3575050" y="1371600"/>
            <a:ext cx="5111750" cy="475456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5" name="Text Placeholder 3"/>
          <p:cNvSpPr/>
          <p:nvPr>
            <p:ph type="body" sz="half" idx="13"/>
          </p:nvPr>
        </p:nvSpPr>
        <p:spPr>
          <a:xfrm>
            <a:off x="457199" y="1371600"/>
            <a:ext cx="3008315" cy="47545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ClrTx/>
              <a:buSzTx/>
              <a:buNone/>
              <a:defRPr sz="1400"/>
            </a:pPr>
          </a:p>
        </p:txBody>
      </p:sp>
      <p:grpSp>
        <p:nvGrpSpPr>
          <p:cNvPr id="110" name="Group 13"/>
          <p:cNvGrpSpPr/>
          <p:nvPr/>
        </p:nvGrpSpPr>
        <p:grpSpPr>
          <a:xfrm>
            <a:off x="0" y="1142999"/>
            <a:ext cx="9144000" cy="73154"/>
            <a:chOff x="0" y="0"/>
            <a:chExt cx="9144000" cy="73152"/>
          </a:xfrm>
        </p:grpSpPr>
        <p:sp>
          <p:nvSpPr>
            <p:cNvPr id="106" name="Rectangle 14"/>
            <p:cNvSpPr/>
            <p:nvPr/>
          </p:nvSpPr>
          <p:spPr>
            <a:xfrm flipH="1">
              <a:off x="0" y="0"/>
              <a:ext cx="9144000" cy="73153"/>
            </a:xfrm>
            <a:prstGeom prst="rect">
              <a:avLst/>
            </a:prstGeom>
            <a:solidFill>
              <a:srgbClr val="04298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7" name="Rectangle 15"/>
            <p:cNvSpPr/>
            <p:nvPr/>
          </p:nvSpPr>
          <p:spPr>
            <a:xfrm flipH="1">
              <a:off x="2865119" y="0"/>
              <a:ext cx="1097282" cy="73153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8" name="Rectangle 16"/>
            <p:cNvSpPr/>
            <p:nvPr/>
          </p:nvSpPr>
          <p:spPr>
            <a:xfrm flipH="1">
              <a:off x="1767839" y="0"/>
              <a:ext cx="1097281" cy="73153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9" name="Rectangle 17"/>
            <p:cNvSpPr/>
            <p:nvPr/>
          </p:nvSpPr>
          <p:spPr>
            <a:xfrm flipH="1">
              <a:off x="670559" y="0"/>
              <a:ext cx="1097281" cy="73153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1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含標題的圖片">
    <p:bg>
      <p:bgPr>
        <a:solidFill>
          <a:srgbClr val="7CB7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"/>
          <p:cNvSpPr/>
          <p:nvPr/>
        </p:nvSpPr>
        <p:spPr>
          <a:xfrm>
            <a:off x="-6826" y="-1"/>
            <a:ext cx="9144001" cy="6286522"/>
          </a:xfrm>
          <a:prstGeom prst="rect">
            <a:avLst/>
          </a:prstGeom>
          <a:gradFill>
            <a:gsLst>
              <a:gs pos="1000">
                <a:srgbClr val="7CB7F8">
                  <a:alpha val="0"/>
                </a:srgbClr>
              </a:gs>
              <a:gs pos="100000">
                <a:srgbClr val="FFFFFF">
                  <a:alpha val="92000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9" name="Picture Placeholder 14"/>
          <p:cNvSpPr/>
          <p:nvPr>
            <p:ph type="pic" sz="half" idx="13"/>
          </p:nvPr>
        </p:nvSpPr>
        <p:spPr>
          <a:xfrm>
            <a:off x="1801367" y="685800"/>
            <a:ext cx="5495545" cy="3886200"/>
          </a:xfrm>
          <a:prstGeom prst="rect">
            <a:avLst/>
          </a:prstGeom>
          <a:effectLst>
            <a:reflection blurRad="0" stA="52000" stPos="0" endA="0" endPos="40000" dist="0" dir="5400000" fadeDir="5400000" sx="100000" sy="-100000" kx="0" ky="0" algn="bl" rotWithShape="0"/>
          </a:effectLst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20" name="Title Text"/>
          <p:cNvSpPr txBox="1"/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121" name="Body Level One…"/>
          <p:cNvSpPr txBox="1"/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ClrTx/>
              <a:buSzTx/>
              <a:buNone/>
              <a:defRPr sz="1400"/>
            </a:lvl1pPr>
            <a:lvl2pPr marL="0" indent="457200">
              <a:spcBef>
                <a:spcPts val="300"/>
              </a:spcBef>
              <a:buClrTx/>
              <a:buSzTx/>
              <a:buNone/>
              <a:defRPr sz="1400"/>
            </a:lvl2pPr>
            <a:lvl3pPr marL="0" indent="914400">
              <a:spcBef>
                <a:spcPts val="300"/>
              </a:spcBef>
              <a:buClrTx/>
              <a:buSzTx/>
              <a:buNone/>
              <a:defRPr sz="1400"/>
            </a:lvl3pPr>
            <a:lvl4pPr marL="0" indent="1371600">
              <a:spcBef>
                <a:spcPts val="300"/>
              </a:spcBef>
              <a:buClrTx/>
              <a:buSzTx/>
              <a:buNone/>
              <a:defRPr sz="1400"/>
            </a:lvl4pPr>
            <a:lvl5pPr marL="0" indent="1828800">
              <a:spcBef>
                <a:spcPts val="300"/>
              </a:spcBef>
              <a:buClrTx/>
              <a:buSzTx/>
              <a:buNone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grpSp>
        <p:nvGrpSpPr>
          <p:cNvPr id="126" name="Group 15"/>
          <p:cNvGrpSpPr/>
          <p:nvPr/>
        </p:nvGrpSpPr>
        <p:grpSpPr>
          <a:xfrm>
            <a:off x="-9145" y="-18289"/>
            <a:ext cx="9144001" cy="146306"/>
            <a:chOff x="0" y="0"/>
            <a:chExt cx="9144000" cy="146304"/>
          </a:xfrm>
        </p:grpSpPr>
        <p:sp>
          <p:nvSpPr>
            <p:cNvPr id="122" name="Rectangle 16"/>
            <p:cNvSpPr/>
            <p:nvPr/>
          </p:nvSpPr>
          <p:spPr>
            <a:xfrm>
              <a:off x="0" y="-1"/>
              <a:ext cx="9144000" cy="146306"/>
            </a:xfrm>
            <a:prstGeom prst="rect">
              <a:avLst/>
            </a:prstGeom>
            <a:solidFill>
              <a:srgbClr val="04298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3" name="Rectangle 17"/>
            <p:cNvSpPr/>
            <p:nvPr/>
          </p:nvSpPr>
          <p:spPr>
            <a:xfrm>
              <a:off x="5495544" y="-1"/>
              <a:ext cx="1097281" cy="146306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4" name="Rectangle 18"/>
            <p:cNvSpPr/>
            <p:nvPr/>
          </p:nvSpPr>
          <p:spPr>
            <a:xfrm>
              <a:off x="6592824" y="-1"/>
              <a:ext cx="1097281" cy="146306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5" name="Rectangle 19"/>
            <p:cNvSpPr/>
            <p:nvPr/>
          </p:nvSpPr>
          <p:spPr>
            <a:xfrm>
              <a:off x="7690104" y="-1"/>
              <a:ext cx="1097281" cy="14630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/>
          <p:nvPr/>
        </p:nvSpPr>
        <p:spPr>
          <a:xfrm>
            <a:off x="-6826" y="-1"/>
            <a:ext cx="9144001" cy="6286522"/>
          </a:xfrm>
          <a:prstGeom prst="rect">
            <a:avLst/>
          </a:prstGeom>
          <a:gradFill>
            <a:gsLst>
              <a:gs pos="1000">
                <a:srgbClr val="7CB7F8">
                  <a:alpha val="0"/>
                </a:srgbClr>
              </a:gs>
              <a:gs pos="100000">
                <a:srgbClr val="FFFFFF">
                  <a:alpha val="92000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457200" y="1499616"/>
            <a:ext cx="8229600" cy="4626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grpSp>
        <p:nvGrpSpPr>
          <p:cNvPr id="8" name="Group 13"/>
          <p:cNvGrpSpPr/>
          <p:nvPr/>
        </p:nvGrpSpPr>
        <p:grpSpPr>
          <a:xfrm>
            <a:off x="0" y="1371599"/>
            <a:ext cx="9144000" cy="73154"/>
            <a:chOff x="0" y="0"/>
            <a:chExt cx="9144000" cy="73152"/>
          </a:xfrm>
        </p:grpSpPr>
        <p:sp>
          <p:nvSpPr>
            <p:cNvPr id="4" name="Rectangle 14"/>
            <p:cNvSpPr/>
            <p:nvPr/>
          </p:nvSpPr>
          <p:spPr>
            <a:xfrm>
              <a:off x="0" y="-1"/>
              <a:ext cx="9144000" cy="73154"/>
            </a:xfrm>
            <a:prstGeom prst="rect">
              <a:avLst/>
            </a:prstGeom>
            <a:solidFill>
              <a:srgbClr val="04298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" name="Rectangle 15"/>
            <p:cNvSpPr/>
            <p:nvPr/>
          </p:nvSpPr>
          <p:spPr>
            <a:xfrm>
              <a:off x="5181599" y="-1"/>
              <a:ext cx="1097282" cy="73154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" name="Rectangle 16"/>
            <p:cNvSpPr/>
            <p:nvPr/>
          </p:nvSpPr>
          <p:spPr>
            <a:xfrm>
              <a:off x="6278880" y="-1"/>
              <a:ext cx="1097281" cy="73154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" name="Rectangle 17"/>
            <p:cNvSpPr/>
            <p:nvPr/>
          </p:nvSpPr>
          <p:spPr>
            <a:xfrm>
              <a:off x="7376160" y="-1"/>
              <a:ext cx="1097281" cy="73154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9" name="Title Text"/>
          <p:cNvSpPr txBox="1"/>
          <p:nvPr>
            <p:ph type="title"/>
          </p:nvPr>
        </p:nvSpPr>
        <p:spPr>
          <a:xfrm>
            <a:off x="457200" y="152400"/>
            <a:ext cx="8229600" cy="11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0" name="Slide Number"/>
          <p:cNvSpPr txBox="1"/>
          <p:nvPr>
            <p:ph type="sldNum" sz="quarter" idx="2"/>
          </p:nvPr>
        </p:nvSpPr>
        <p:spPr>
          <a:xfrm>
            <a:off x="460248" y="6404292"/>
            <a:ext cx="273656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>
              <a:defRPr sz="12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FFFFFF"/>
          </a:solidFill>
          <a:uFillTx/>
          <a:latin typeface="Gill Sans MT"/>
          <a:ea typeface="Gill Sans MT"/>
          <a:cs typeface="Gill Sans MT"/>
          <a:sym typeface="Gill Sans MT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FFFFFF"/>
          </a:solidFill>
          <a:uFillTx/>
          <a:latin typeface="Gill Sans MT"/>
          <a:ea typeface="Gill Sans MT"/>
          <a:cs typeface="Gill Sans MT"/>
          <a:sym typeface="Gill Sans MT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FFFFFF"/>
          </a:solidFill>
          <a:uFillTx/>
          <a:latin typeface="Gill Sans MT"/>
          <a:ea typeface="Gill Sans MT"/>
          <a:cs typeface="Gill Sans MT"/>
          <a:sym typeface="Gill Sans MT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FFFFFF"/>
          </a:solidFill>
          <a:uFillTx/>
          <a:latin typeface="Gill Sans MT"/>
          <a:ea typeface="Gill Sans MT"/>
          <a:cs typeface="Gill Sans MT"/>
          <a:sym typeface="Gill Sans MT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FFFFFF"/>
          </a:solidFill>
          <a:uFillTx/>
          <a:latin typeface="Gill Sans MT"/>
          <a:ea typeface="Gill Sans MT"/>
          <a:cs typeface="Gill Sans MT"/>
          <a:sym typeface="Gill Sans MT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FFFFFF"/>
          </a:solidFill>
          <a:uFillTx/>
          <a:latin typeface="Gill Sans MT"/>
          <a:ea typeface="Gill Sans MT"/>
          <a:cs typeface="Gill Sans MT"/>
          <a:sym typeface="Gill Sans MT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FFFFFF"/>
          </a:solidFill>
          <a:uFillTx/>
          <a:latin typeface="Gill Sans MT"/>
          <a:ea typeface="Gill Sans MT"/>
          <a:cs typeface="Gill Sans MT"/>
          <a:sym typeface="Gill Sans MT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FFFFFF"/>
          </a:solidFill>
          <a:uFillTx/>
          <a:latin typeface="Gill Sans MT"/>
          <a:ea typeface="Gill Sans MT"/>
          <a:cs typeface="Gill Sans MT"/>
          <a:sym typeface="Gill Sans MT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FFFFFF"/>
          </a:solidFill>
          <a:uFillTx/>
          <a:latin typeface="Gill Sans MT"/>
          <a:ea typeface="Gill Sans MT"/>
          <a:cs typeface="Gill Sans MT"/>
          <a:sym typeface="Gill Sans MT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rgbClr val="0536B3"/>
        </a:buClr>
        <a:buSzPct val="70000"/>
        <a:buFontTx/>
        <a:buChar char="¥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rgbClr val="0536B3"/>
        </a:buClr>
        <a:buSzPct val="60000"/>
        <a:buFontTx/>
        <a:buChar char="¥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rgbClr val="0536B3"/>
        </a:buClr>
        <a:buSzPct val="57000"/>
        <a:buFontTx/>
        <a:buChar char="¥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rgbClr val="0536B3"/>
        </a:buClr>
        <a:buSzPct val="55000"/>
        <a:buFontTx/>
        <a:buChar char="¥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rgbClr val="0536B3"/>
        </a:buClr>
        <a:buSzPct val="50000"/>
        <a:buFontTx/>
        <a:buChar char="¥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rgbClr val="0536B3"/>
        </a:buClr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rgbClr val="0536B3"/>
        </a:buClr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rgbClr val="0536B3"/>
        </a:buClr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rgbClr val="0536B3"/>
        </a:buClr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1pPr>
      <a:lvl2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2pPr>
      <a:lvl3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3pPr>
      <a:lvl4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4pPr>
      <a:lvl5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5pPr>
      <a:lvl6pPr marL="0" marR="0" indent="22860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6pPr>
      <a:lvl7pPr marL="0" marR="0" indent="2743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7pPr>
      <a:lvl8pPr marL="0" marR="0" indent="3200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8pPr>
      <a:lvl9pPr marL="0" marR="0" indent="3657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12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標題 1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 Overview of </a:t>
            </a:r>
            <a:br/>
            <a:r>
              <a:t>Machine Learning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矩形 409"/>
          <p:cNvSpPr/>
          <p:nvPr/>
        </p:nvSpPr>
        <p:spPr>
          <a:xfrm>
            <a:off x="2627783" y="4365104"/>
            <a:ext cx="3744417" cy="2016225"/>
          </a:xfrm>
          <a:prstGeom prst="rect">
            <a:avLst/>
          </a:prstGeom>
          <a:solidFill>
            <a:srgbClr val="FFFFFF"/>
          </a:solidFill>
          <a:ln w="25400">
            <a:solidFill>
              <a:srgbClr val="2E73A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70" name="矩形 327"/>
          <p:cNvSpPr/>
          <p:nvPr/>
        </p:nvSpPr>
        <p:spPr>
          <a:xfrm>
            <a:off x="467543" y="1700807"/>
            <a:ext cx="3744418" cy="2016226"/>
          </a:xfrm>
          <a:prstGeom prst="rect">
            <a:avLst/>
          </a:prstGeom>
          <a:solidFill>
            <a:srgbClr val="FFFFFF"/>
          </a:solidFill>
          <a:ln w="25400">
            <a:solidFill>
              <a:srgbClr val="2E73A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71" name="投影片編號版面配置區 3"/>
          <p:cNvSpPr txBox="1"/>
          <p:nvPr>
            <p:ph type="sldNum" sz="quarter" idx="4294967295"/>
          </p:nvPr>
        </p:nvSpPr>
        <p:spPr>
          <a:xfrm>
            <a:off x="460248" y="6353492"/>
            <a:ext cx="358413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  <p:sp>
        <p:nvSpPr>
          <p:cNvPr id="372" name="標題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Algorithms</a:t>
            </a:r>
          </a:p>
        </p:txBody>
      </p:sp>
      <p:sp>
        <p:nvSpPr>
          <p:cNvPr id="373" name="矩形 328"/>
          <p:cNvSpPr/>
          <p:nvPr/>
        </p:nvSpPr>
        <p:spPr>
          <a:xfrm>
            <a:off x="4932040" y="1700807"/>
            <a:ext cx="3744417" cy="2016226"/>
          </a:xfrm>
          <a:prstGeom prst="rect">
            <a:avLst/>
          </a:prstGeom>
          <a:solidFill>
            <a:srgbClr val="FFFFFF"/>
          </a:solidFill>
          <a:ln w="25400">
            <a:solidFill>
              <a:srgbClr val="2E73A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74" name="文字方塊 329"/>
          <p:cNvSpPr txBox="1"/>
          <p:nvPr/>
        </p:nvSpPr>
        <p:spPr>
          <a:xfrm>
            <a:off x="1340024" y="3720229"/>
            <a:ext cx="2016225" cy="659766"/>
          </a:xfrm>
          <a:prstGeom prst="rect">
            <a:avLst/>
          </a:prstGeom>
          <a:ln>
            <a:solidFill>
              <a:srgbClr val="2E73A6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Supervised learning</a:t>
            </a:r>
          </a:p>
        </p:txBody>
      </p:sp>
      <p:sp>
        <p:nvSpPr>
          <p:cNvPr id="375" name="文字方塊 330"/>
          <p:cNvSpPr txBox="1"/>
          <p:nvPr/>
        </p:nvSpPr>
        <p:spPr>
          <a:xfrm>
            <a:off x="5633752" y="3717032"/>
            <a:ext cx="2304258" cy="659766"/>
          </a:xfrm>
          <a:prstGeom prst="rect">
            <a:avLst/>
          </a:prstGeom>
          <a:ln>
            <a:solidFill>
              <a:srgbClr val="2E73A6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Unsupervised learning</a:t>
            </a:r>
          </a:p>
        </p:txBody>
      </p:sp>
      <p:sp>
        <p:nvSpPr>
          <p:cNvPr id="376" name="文字方塊 331"/>
          <p:cNvSpPr txBox="1"/>
          <p:nvPr/>
        </p:nvSpPr>
        <p:spPr>
          <a:xfrm>
            <a:off x="3203848" y="6381327"/>
            <a:ext cx="2592289" cy="659766"/>
          </a:xfrm>
          <a:prstGeom prst="rect">
            <a:avLst/>
          </a:prstGeom>
          <a:ln>
            <a:solidFill>
              <a:srgbClr val="2E73A6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Semi-supervised learning</a:t>
            </a:r>
          </a:p>
        </p:txBody>
      </p:sp>
      <p:sp>
        <p:nvSpPr>
          <p:cNvPr id="377" name="流程圖: 接點 332"/>
          <p:cNvSpPr/>
          <p:nvPr/>
        </p:nvSpPr>
        <p:spPr>
          <a:xfrm>
            <a:off x="971599" y="1988840"/>
            <a:ext cx="144017" cy="144017"/>
          </a:xfrm>
          <a:prstGeom prst="ellipse">
            <a:avLst/>
          </a:prstGeom>
          <a:solidFill>
            <a:srgbClr val="FF0000"/>
          </a:solidFill>
          <a:ln w="25400">
            <a:solidFill>
              <a:srgbClr val="2E73A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378" name="流程圖: 接點 333"/>
          <p:cNvSpPr/>
          <p:nvPr/>
        </p:nvSpPr>
        <p:spPr>
          <a:xfrm>
            <a:off x="755576" y="2204864"/>
            <a:ext cx="144017" cy="144017"/>
          </a:xfrm>
          <a:prstGeom prst="ellipse">
            <a:avLst/>
          </a:prstGeom>
          <a:solidFill>
            <a:srgbClr val="FF0000"/>
          </a:solidFill>
          <a:ln w="25400">
            <a:solidFill>
              <a:srgbClr val="2E73A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379" name="流程圖: 接點 334"/>
          <p:cNvSpPr/>
          <p:nvPr/>
        </p:nvSpPr>
        <p:spPr>
          <a:xfrm>
            <a:off x="1043608" y="2204864"/>
            <a:ext cx="144017" cy="144017"/>
          </a:xfrm>
          <a:prstGeom prst="ellipse">
            <a:avLst/>
          </a:prstGeom>
          <a:solidFill>
            <a:srgbClr val="FF0000"/>
          </a:solidFill>
          <a:ln w="25400">
            <a:solidFill>
              <a:srgbClr val="2E73A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380" name="流程圖: 接點 335"/>
          <p:cNvSpPr/>
          <p:nvPr/>
        </p:nvSpPr>
        <p:spPr>
          <a:xfrm>
            <a:off x="1115616" y="1844824"/>
            <a:ext cx="144017" cy="144017"/>
          </a:xfrm>
          <a:prstGeom prst="ellipse">
            <a:avLst/>
          </a:prstGeom>
          <a:solidFill>
            <a:srgbClr val="FF0000"/>
          </a:solidFill>
          <a:ln w="25400">
            <a:solidFill>
              <a:srgbClr val="2E73A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381" name="流程圖: 接點 336"/>
          <p:cNvSpPr/>
          <p:nvPr/>
        </p:nvSpPr>
        <p:spPr>
          <a:xfrm>
            <a:off x="1403648" y="2420888"/>
            <a:ext cx="144017" cy="144017"/>
          </a:xfrm>
          <a:prstGeom prst="ellipse">
            <a:avLst/>
          </a:prstGeom>
          <a:solidFill>
            <a:srgbClr val="FF0000"/>
          </a:solidFill>
          <a:ln w="25400">
            <a:solidFill>
              <a:srgbClr val="2E73A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382" name="流程圖: 接點 337"/>
          <p:cNvSpPr/>
          <p:nvPr/>
        </p:nvSpPr>
        <p:spPr>
          <a:xfrm>
            <a:off x="1331640" y="2060848"/>
            <a:ext cx="144017" cy="144017"/>
          </a:xfrm>
          <a:prstGeom prst="ellipse">
            <a:avLst/>
          </a:prstGeom>
          <a:solidFill>
            <a:srgbClr val="FF0000"/>
          </a:solidFill>
          <a:ln w="25400">
            <a:solidFill>
              <a:srgbClr val="2E73A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383" name="乘號 338"/>
          <p:cNvSpPr/>
          <p:nvPr/>
        </p:nvSpPr>
        <p:spPr>
          <a:xfrm>
            <a:off x="2301663" y="2238784"/>
            <a:ext cx="148185" cy="1481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chemeClr val="accent1"/>
          </a:solidFill>
          <a:ln w="25400">
            <a:solidFill>
              <a:srgbClr val="2E73A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84" name="乘號 339"/>
          <p:cNvSpPr/>
          <p:nvPr/>
        </p:nvSpPr>
        <p:spPr>
          <a:xfrm>
            <a:off x="2454063" y="2391184"/>
            <a:ext cx="148185" cy="1481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chemeClr val="accent1"/>
          </a:solidFill>
          <a:ln w="25400">
            <a:solidFill>
              <a:srgbClr val="2E73A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85" name="乘號 340"/>
          <p:cNvSpPr/>
          <p:nvPr/>
        </p:nvSpPr>
        <p:spPr>
          <a:xfrm>
            <a:off x="2606463" y="2543584"/>
            <a:ext cx="148185" cy="1481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chemeClr val="accent1"/>
          </a:solidFill>
          <a:ln w="25400">
            <a:solidFill>
              <a:srgbClr val="2E73A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86" name="乘號 341"/>
          <p:cNvSpPr/>
          <p:nvPr/>
        </p:nvSpPr>
        <p:spPr>
          <a:xfrm>
            <a:off x="2758863" y="2695984"/>
            <a:ext cx="148185" cy="1481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chemeClr val="accent1"/>
          </a:solidFill>
          <a:ln w="25400">
            <a:solidFill>
              <a:srgbClr val="2E73A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87" name="乘號 342"/>
          <p:cNvSpPr/>
          <p:nvPr/>
        </p:nvSpPr>
        <p:spPr>
          <a:xfrm>
            <a:off x="2949736" y="2454808"/>
            <a:ext cx="148185" cy="1481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chemeClr val="accent1"/>
          </a:solidFill>
          <a:ln w="25400">
            <a:solidFill>
              <a:srgbClr val="2E73A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88" name="乘號 343"/>
          <p:cNvSpPr/>
          <p:nvPr/>
        </p:nvSpPr>
        <p:spPr>
          <a:xfrm>
            <a:off x="3093752" y="2670831"/>
            <a:ext cx="148185" cy="1481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chemeClr val="accent1"/>
          </a:solidFill>
          <a:ln w="25400">
            <a:solidFill>
              <a:srgbClr val="2E73A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89" name="乘號 344"/>
          <p:cNvSpPr/>
          <p:nvPr/>
        </p:nvSpPr>
        <p:spPr>
          <a:xfrm>
            <a:off x="3309775" y="2886855"/>
            <a:ext cx="148185" cy="1481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chemeClr val="accent1"/>
          </a:solidFill>
          <a:ln w="25400">
            <a:solidFill>
              <a:srgbClr val="2E73A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90" name="乘號 345"/>
          <p:cNvSpPr/>
          <p:nvPr/>
        </p:nvSpPr>
        <p:spPr>
          <a:xfrm>
            <a:off x="3368464" y="2598823"/>
            <a:ext cx="148185" cy="1481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chemeClr val="accent1"/>
          </a:solidFill>
          <a:ln w="25400">
            <a:solidFill>
              <a:srgbClr val="2E73A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91" name="五角星形 346"/>
          <p:cNvSpPr/>
          <p:nvPr/>
        </p:nvSpPr>
        <p:spPr>
          <a:xfrm>
            <a:off x="2123727" y="2996951"/>
            <a:ext cx="216025" cy="216025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00B050"/>
          </a:solidFill>
          <a:ln w="25400">
            <a:solidFill>
              <a:srgbClr val="2E73A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92" name="五角星形 347"/>
          <p:cNvSpPr/>
          <p:nvPr/>
        </p:nvSpPr>
        <p:spPr>
          <a:xfrm>
            <a:off x="2123727" y="3212975"/>
            <a:ext cx="216025" cy="216025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00B050"/>
          </a:solidFill>
          <a:ln w="25400">
            <a:solidFill>
              <a:srgbClr val="2E73A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93" name="五角星形 348"/>
          <p:cNvSpPr/>
          <p:nvPr/>
        </p:nvSpPr>
        <p:spPr>
          <a:xfrm>
            <a:off x="2411759" y="3068959"/>
            <a:ext cx="216025" cy="216025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00B050"/>
          </a:solidFill>
          <a:ln w="25400">
            <a:solidFill>
              <a:srgbClr val="2E73A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94" name="五角星形 349"/>
          <p:cNvSpPr/>
          <p:nvPr/>
        </p:nvSpPr>
        <p:spPr>
          <a:xfrm>
            <a:off x="2339751" y="3429000"/>
            <a:ext cx="216025" cy="216025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00B050"/>
          </a:solidFill>
          <a:ln w="25400">
            <a:solidFill>
              <a:srgbClr val="2E73A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95" name="五角星形 350"/>
          <p:cNvSpPr/>
          <p:nvPr/>
        </p:nvSpPr>
        <p:spPr>
          <a:xfrm>
            <a:off x="2517303" y="3318519"/>
            <a:ext cx="216025" cy="216025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00B050"/>
          </a:solidFill>
          <a:ln w="25400">
            <a:solidFill>
              <a:srgbClr val="2E73A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96" name="五角星形 351"/>
          <p:cNvSpPr/>
          <p:nvPr/>
        </p:nvSpPr>
        <p:spPr>
          <a:xfrm>
            <a:off x="2699791" y="3429000"/>
            <a:ext cx="216026" cy="216025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00B050"/>
          </a:solidFill>
          <a:ln w="25400">
            <a:solidFill>
              <a:srgbClr val="2E73A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97" name="五角星形 352"/>
          <p:cNvSpPr/>
          <p:nvPr/>
        </p:nvSpPr>
        <p:spPr>
          <a:xfrm>
            <a:off x="2699791" y="3140967"/>
            <a:ext cx="216026" cy="216025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00B050"/>
          </a:solidFill>
          <a:ln w="25400">
            <a:solidFill>
              <a:srgbClr val="2E73A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98" name="五角星形 353"/>
          <p:cNvSpPr/>
          <p:nvPr/>
        </p:nvSpPr>
        <p:spPr>
          <a:xfrm>
            <a:off x="2915816" y="3356991"/>
            <a:ext cx="216025" cy="216026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00B050"/>
          </a:solidFill>
          <a:ln w="25400">
            <a:solidFill>
              <a:srgbClr val="2E73A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99" name="五角星形 354"/>
          <p:cNvSpPr/>
          <p:nvPr/>
        </p:nvSpPr>
        <p:spPr>
          <a:xfrm>
            <a:off x="1835696" y="3140967"/>
            <a:ext cx="216025" cy="216025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00B050"/>
          </a:solidFill>
          <a:ln w="25400">
            <a:solidFill>
              <a:srgbClr val="2E73A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00" name="五角星形 355"/>
          <p:cNvSpPr/>
          <p:nvPr/>
        </p:nvSpPr>
        <p:spPr>
          <a:xfrm>
            <a:off x="2051719" y="3429000"/>
            <a:ext cx="216025" cy="216025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00B050"/>
          </a:solidFill>
          <a:ln w="25400">
            <a:solidFill>
              <a:srgbClr val="2E73A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01" name="五角星形 356"/>
          <p:cNvSpPr/>
          <p:nvPr/>
        </p:nvSpPr>
        <p:spPr>
          <a:xfrm>
            <a:off x="1763688" y="3356991"/>
            <a:ext cx="216025" cy="216026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00B050"/>
          </a:solidFill>
          <a:ln w="25400">
            <a:solidFill>
              <a:srgbClr val="2E73A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02" name="流程圖: 接點 357"/>
          <p:cNvSpPr/>
          <p:nvPr/>
        </p:nvSpPr>
        <p:spPr>
          <a:xfrm>
            <a:off x="1196008" y="2357264"/>
            <a:ext cx="144017" cy="144017"/>
          </a:xfrm>
          <a:prstGeom prst="ellipse">
            <a:avLst/>
          </a:prstGeom>
          <a:solidFill>
            <a:srgbClr val="FF0000"/>
          </a:solidFill>
          <a:ln w="25400">
            <a:solidFill>
              <a:srgbClr val="2E73A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403" name="流程圖: 接點 358"/>
          <p:cNvSpPr/>
          <p:nvPr/>
        </p:nvSpPr>
        <p:spPr>
          <a:xfrm>
            <a:off x="1187624" y="2636911"/>
            <a:ext cx="144017" cy="144017"/>
          </a:xfrm>
          <a:prstGeom prst="ellipse">
            <a:avLst/>
          </a:prstGeom>
          <a:solidFill>
            <a:srgbClr val="FF0000"/>
          </a:solidFill>
          <a:ln w="25400">
            <a:solidFill>
              <a:srgbClr val="2E73A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404" name="流程圖: 接點 359"/>
          <p:cNvSpPr/>
          <p:nvPr/>
        </p:nvSpPr>
        <p:spPr>
          <a:xfrm>
            <a:off x="1500808" y="2662064"/>
            <a:ext cx="144017" cy="144017"/>
          </a:xfrm>
          <a:prstGeom prst="ellipse">
            <a:avLst/>
          </a:prstGeom>
          <a:solidFill>
            <a:srgbClr val="FF0000"/>
          </a:solidFill>
          <a:ln w="25400">
            <a:solidFill>
              <a:srgbClr val="2E73A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405" name="流程圖: 接點 360"/>
          <p:cNvSpPr/>
          <p:nvPr/>
        </p:nvSpPr>
        <p:spPr>
          <a:xfrm>
            <a:off x="1331640" y="2852935"/>
            <a:ext cx="144017" cy="144017"/>
          </a:xfrm>
          <a:prstGeom prst="ellipse">
            <a:avLst/>
          </a:prstGeom>
          <a:solidFill>
            <a:srgbClr val="FF0000"/>
          </a:solidFill>
          <a:ln w="25400">
            <a:solidFill>
              <a:srgbClr val="2E73A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406" name="流程圖: 接點 361"/>
          <p:cNvSpPr/>
          <p:nvPr/>
        </p:nvSpPr>
        <p:spPr>
          <a:xfrm>
            <a:off x="1619671" y="2420888"/>
            <a:ext cx="144017" cy="144017"/>
          </a:xfrm>
          <a:prstGeom prst="ellipse">
            <a:avLst/>
          </a:prstGeom>
          <a:solidFill>
            <a:srgbClr val="FF0000"/>
          </a:solidFill>
          <a:ln w="25400">
            <a:solidFill>
              <a:srgbClr val="2E73A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407" name="流程圖: 接點 362"/>
          <p:cNvSpPr/>
          <p:nvPr/>
        </p:nvSpPr>
        <p:spPr>
          <a:xfrm>
            <a:off x="1484040" y="2141240"/>
            <a:ext cx="144017" cy="144017"/>
          </a:xfrm>
          <a:prstGeom prst="ellipse">
            <a:avLst/>
          </a:prstGeom>
          <a:solidFill>
            <a:srgbClr val="FF0000"/>
          </a:solidFill>
          <a:ln w="25400">
            <a:solidFill>
              <a:srgbClr val="2E73A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408" name="流程圖: 接點 363"/>
          <p:cNvSpPr/>
          <p:nvPr/>
        </p:nvSpPr>
        <p:spPr>
          <a:xfrm>
            <a:off x="971599" y="2492896"/>
            <a:ext cx="144017" cy="144017"/>
          </a:xfrm>
          <a:prstGeom prst="ellipse">
            <a:avLst/>
          </a:prstGeom>
          <a:solidFill>
            <a:srgbClr val="FF0000"/>
          </a:solidFill>
          <a:ln w="25400">
            <a:solidFill>
              <a:srgbClr val="2E73A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409" name="乘號 364"/>
          <p:cNvSpPr/>
          <p:nvPr/>
        </p:nvSpPr>
        <p:spPr>
          <a:xfrm>
            <a:off x="3520864" y="2751223"/>
            <a:ext cx="148185" cy="1481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chemeClr val="accent1"/>
          </a:solidFill>
          <a:ln w="25400">
            <a:solidFill>
              <a:srgbClr val="2E73A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10" name="乘號 365"/>
          <p:cNvSpPr/>
          <p:nvPr/>
        </p:nvSpPr>
        <p:spPr>
          <a:xfrm>
            <a:off x="3673264" y="2903623"/>
            <a:ext cx="148185" cy="1481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chemeClr val="accent1"/>
          </a:solidFill>
          <a:ln w="25400">
            <a:solidFill>
              <a:srgbClr val="2E73A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11" name="乘號 366"/>
          <p:cNvSpPr/>
          <p:nvPr/>
        </p:nvSpPr>
        <p:spPr>
          <a:xfrm>
            <a:off x="3381783" y="2382800"/>
            <a:ext cx="148185" cy="1481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chemeClr val="accent1"/>
          </a:solidFill>
          <a:ln w="25400">
            <a:solidFill>
              <a:srgbClr val="2E73A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12" name="乘號 367"/>
          <p:cNvSpPr/>
          <p:nvPr/>
        </p:nvSpPr>
        <p:spPr>
          <a:xfrm>
            <a:off x="3825664" y="3056023"/>
            <a:ext cx="148185" cy="1481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chemeClr val="accent1"/>
          </a:solidFill>
          <a:ln w="25400">
            <a:solidFill>
              <a:srgbClr val="2E73A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13" name="乘號 368"/>
          <p:cNvSpPr/>
          <p:nvPr/>
        </p:nvSpPr>
        <p:spPr>
          <a:xfrm>
            <a:off x="3165760" y="2382800"/>
            <a:ext cx="148185" cy="1481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chemeClr val="accent1"/>
          </a:solidFill>
          <a:ln w="25400">
            <a:solidFill>
              <a:srgbClr val="2E73A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14" name="直線接點 369"/>
          <p:cNvSpPr/>
          <p:nvPr/>
        </p:nvSpPr>
        <p:spPr>
          <a:xfrm>
            <a:off x="1763687" y="1772816"/>
            <a:ext cx="432049" cy="936105"/>
          </a:xfrm>
          <a:prstGeom prst="line">
            <a:avLst/>
          </a:prstGeom>
          <a:ln w="19050">
            <a:solidFill>
              <a:srgbClr val="000000"/>
            </a:solidFill>
            <a:prstDash val="dash"/>
          </a:ln>
        </p:spPr>
        <p:txBody>
          <a:bodyPr lIns="45719" rIns="45719"/>
          <a:lstStyle/>
          <a:p>
            <a:pPr/>
          </a:p>
        </p:txBody>
      </p:sp>
      <p:sp>
        <p:nvSpPr>
          <p:cNvPr id="415" name="直線接點 370"/>
          <p:cNvSpPr/>
          <p:nvPr/>
        </p:nvSpPr>
        <p:spPr>
          <a:xfrm flipH="1">
            <a:off x="1043608" y="2708919"/>
            <a:ext cx="1152129" cy="864097"/>
          </a:xfrm>
          <a:prstGeom prst="line">
            <a:avLst/>
          </a:prstGeom>
          <a:ln w="19050">
            <a:solidFill>
              <a:srgbClr val="000000"/>
            </a:solidFill>
            <a:prstDash val="dash"/>
          </a:ln>
        </p:spPr>
        <p:txBody>
          <a:bodyPr lIns="45719" rIns="45719"/>
          <a:lstStyle/>
          <a:p>
            <a:pPr/>
          </a:p>
        </p:txBody>
      </p:sp>
      <p:sp>
        <p:nvSpPr>
          <p:cNvPr id="416" name="直線接點 371"/>
          <p:cNvSpPr/>
          <p:nvPr/>
        </p:nvSpPr>
        <p:spPr>
          <a:xfrm>
            <a:off x="2195735" y="2708919"/>
            <a:ext cx="1656185" cy="720081"/>
          </a:xfrm>
          <a:prstGeom prst="line">
            <a:avLst/>
          </a:prstGeom>
          <a:ln w="19050">
            <a:solidFill>
              <a:srgbClr val="000000"/>
            </a:solidFill>
            <a:prstDash val="dash"/>
          </a:ln>
        </p:spPr>
        <p:txBody>
          <a:bodyPr lIns="45719" rIns="45719"/>
          <a:lstStyle/>
          <a:p>
            <a:pPr/>
          </a:p>
        </p:txBody>
      </p:sp>
      <p:sp>
        <p:nvSpPr>
          <p:cNvPr id="417" name="流程圖: 接點 372"/>
          <p:cNvSpPr/>
          <p:nvPr/>
        </p:nvSpPr>
        <p:spPr>
          <a:xfrm>
            <a:off x="5410944" y="2035696"/>
            <a:ext cx="144017" cy="144017"/>
          </a:xfrm>
          <a:prstGeom prst="ellipse">
            <a:avLst/>
          </a:prstGeom>
          <a:solidFill>
            <a:schemeClr val="accent1"/>
          </a:solidFill>
          <a:ln w="25400">
            <a:solidFill>
              <a:srgbClr val="2E73A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418" name="流程圖: 接點 373"/>
          <p:cNvSpPr/>
          <p:nvPr/>
        </p:nvSpPr>
        <p:spPr>
          <a:xfrm>
            <a:off x="5194920" y="2251719"/>
            <a:ext cx="144017" cy="144017"/>
          </a:xfrm>
          <a:prstGeom prst="ellipse">
            <a:avLst/>
          </a:prstGeom>
          <a:solidFill>
            <a:schemeClr val="accent1"/>
          </a:solidFill>
          <a:ln w="25400">
            <a:solidFill>
              <a:srgbClr val="2E73A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419" name="流程圖: 接點 374"/>
          <p:cNvSpPr/>
          <p:nvPr/>
        </p:nvSpPr>
        <p:spPr>
          <a:xfrm>
            <a:off x="5482952" y="2251719"/>
            <a:ext cx="144017" cy="144017"/>
          </a:xfrm>
          <a:prstGeom prst="ellipse">
            <a:avLst/>
          </a:prstGeom>
          <a:solidFill>
            <a:schemeClr val="accent1"/>
          </a:solidFill>
          <a:ln w="25400">
            <a:solidFill>
              <a:srgbClr val="2E73A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420" name="流程圖: 接點 375"/>
          <p:cNvSpPr/>
          <p:nvPr/>
        </p:nvSpPr>
        <p:spPr>
          <a:xfrm>
            <a:off x="5554960" y="1891680"/>
            <a:ext cx="144017" cy="144017"/>
          </a:xfrm>
          <a:prstGeom prst="ellipse">
            <a:avLst/>
          </a:prstGeom>
          <a:solidFill>
            <a:schemeClr val="accent1"/>
          </a:solidFill>
          <a:ln w="25400">
            <a:solidFill>
              <a:srgbClr val="2E73A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421" name="流程圖: 接點 376"/>
          <p:cNvSpPr/>
          <p:nvPr/>
        </p:nvSpPr>
        <p:spPr>
          <a:xfrm>
            <a:off x="5842992" y="2467743"/>
            <a:ext cx="144017" cy="144017"/>
          </a:xfrm>
          <a:prstGeom prst="ellipse">
            <a:avLst/>
          </a:prstGeom>
          <a:solidFill>
            <a:schemeClr val="accent1"/>
          </a:solidFill>
          <a:ln w="25400">
            <a:solidFill>
              <a:srgbClr val="2E73A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422" name="流程圖: 接點 377"/>
          <p:cNvSpPr/>
          <p:nvPr/>
        </p:nvSpPr>
        <p:spPr>
          <a:xfrm>
            <a:off x="5770984" y="2107703"/>
            <a:ext cx="144017" cy="144017"/>
          </a:xfrm>
          <a:prstGeom prst="ellipse">
            <a:avLst/>
          </a:prstGeom>
          <a:solidFill>
            <a:schemeClr val="accent1"/>
          </a:solidFill>
          <a:ln w="25400">
            <a:solidFill>
              <a:srgbClr val="2E73A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423" name="流程圖: 接點 378"/>
          <p:cNvSpPr/>
          <p:nvPr/>
        </p:nvSpPr>
        <p:spPr>
          <a:xfrm>
            <a:off x="5635352" y="2404119"/>
            <a:ext cx="144017" cy="144017"/>
          </a:xfrm>
          <a:prstGeom prst="ellipse">
            <a:avLst/>
          </a:prstGeom>
          <a:solidFill>
            <a:schemeClr val="accent1"/>
          </a:solidFill>
          <a:ln w="25400">
            <a:solidFill>
              <a:srgbClr val="2E73A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424" name="流程圖: 接點 379"/>
          <p:cNvSpPr/>
          <p:nvPr/>
        </p:nvSpPr>
        <p:spPr>
          <a:xfrm>
            <a:off x="5626968" y="2683767"/>
            <a:ext cx="144017" cy="144017"/>
          </a:xfrm>
          <a:prstGeom prst="ellipse">
            <a:avLst/>
          </a:prstGeom>
          <a:solidFill>
            <a:schemeClr val="accent1"/>
          </a:solidFill>
          <a:ln w="25400">
            <a:solidFill>
              <a:srgbClr val="2E73A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425" name="流程圖: 接點 380"/>
          <p:cNvSpPr/>
          <p:nvPr/>
        </p:nvSpPr>
        <p:spPr>
          <a:xfrm>
            <a:off x="5940152" y="2708919"/>
            <a:ext cx="144017" cy="144017"/>
          </a:xfrm>
          <a:prstGeom prst="ellipse">
            <a:avLst/>
          </a:prstGeom>
          <a:solidFill>
            <a:schemeClr val="accent1"/>
          </a:solidFill>
          <a:ln w="25400">
            <a:solidFill>
              <a:srgbClr val="2E73A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426" name="流程圖: 接點 381"/>
          <p:cNvSpPr/>
          <p:nvPr/>
        </p:nvSpPr>
        <p:spPr>
          <a:xfrm>
            <a:off x="5770984" y="2899791"/>
            <a:ext cx="144017" cy="144017"/>
          </a:xfrm>
          <a:prstGeom prst="ellipse">
            <a:avLst/>
          </a:prstGeom>
          <a:solidFill>
            <a:schemeClr val="accent1"/>
          </a:solidFill>
          <a:ln w="25400">
            <a:solidFill>
              <a:srgbClr val="2E73A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427" name="流程圖: 接點 382"/>
          <p:cNvSpPr/>
          <p:nvPr/>
        </p:nvSpPr>
        <p:spPr>
          <a:xfrm>
            <a:off x="6059015" y="2467743"/>
            <a:ext cx="144017" cy="144017"/>
          </a:xfrm>
          <a:prstGeom prst="ellipse">
            <a:avLst/>
          </a:prstGeom>
          <a:solidFill>
            <a:schemeClr val="accent1"/>
          </a:solidFill>
          <a:ln w="25400">
            <a:solidFill>
              <a:srgbClr val="2E73A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428" name="流程圖: 接點 383"/>
          <p:cNvSpPr/>
          <p:nvPr/>
        </p:nvSpPr>
        <p:spPr>
          <a:xfrm>
            <a:off x="5923384" y="2188096"/>
            <a:ext cx="144017" cy="144017"/>
          </a:xfrm>
          <a:prstGeom prst="ellipse">
            <a:avLst/>
          </a:prstGeom>
          <a:solidFill>
            <a:schemeClr val="accent1"/>
          </a:solidFill>
          <a:ln w="25400">
            <a:solidFill>
              <a:srgbClr val="2E73A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429" name="流程圖: 接點 384"/>
          <p:cNvSpPr/>
          <p:nvPr/>
        </p:nvSpPr>
        <p:spPr>
          <a:xfrm>
            <a:off x="5410944" y="2539751"/>
            <a:ext cx="144017" cy="144017"/>
          </a:xfrm>
          <a:prstGeom prst="ellipse">
            <a:avLst/>
          </a:prstGeom>
          <a:solidFill>
            <a:schemeClr val="accent1"/>
          </a:solidFill>
          <a:ln w="25400">
            <a:solidFill>
              <a:srgbClr val="2E73A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430" name="流程圖: 接點 385"/>
          <p:cNvSpPr/>
          <p:nvPr/>
        </p:nvSpPr>
        <p:spPr>
          <a:xfrm>
            <a:off x="6876256" y="2420888"/>
            <a:ext cx="144017" cy="144017"/>
          </a:xfrm>
          <a:prstGeom prst="ellipse">
            <a:avLst/>
          </a:prstGeom>
          <a:solidFill>
            <a:schemeClr val="accent1"/>
          </a:solidFill>
          <a:ln w="25400">
            <a:solidFill>
              <a:srgbClr val="2E73A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431" name="流程圖: 接點 386"/>
          <p:cNvSpPr/>
          <p:nvPr/>
        </p:nvSpPr>
        <p:spPr>
          <a:xfrm>
            <a:off x="7164288" y="2708919"/>
            <a:ext cx="144017" cy="144017"/>
          </a:xfrm>
          <a:prstGeom prst="ellipse">
            <a:avLst/>
          </a:prstGeom>
          <a:solidFill>
            <a:schemeClr val="accent1"/>
          </a:solidFill>
          <a:ln w="25400">
            <a:solidFill>
              <a:srgbClr val="2E73A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432" name="流程圖: 接點 387"/>
          <p:cNvSpPr/>
          <p:nvPr/>
        </p:nvSpPr>
        <p:spPr>
          <a:xfrm>
            <a:off x="7020272" y="2564903"/>
            <a:ext cx="144017" cy="144017"/>
          </a:xfrm>
          <a:prstGeom prst="ellipse">
            <a:avLst/>
          </a:prstGeom>
          <a:solidFill>
            <a:schemeClr val="accent1"/>
          </a:solidFill>
          <a:ln w="25400">
            <a:solidFill>
              <a:srgbClr val="2E73A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433" name="流程圖: 接點 388"/>
          <p:cNvSpPr/>
          <p:nvPr/>
        </p:nvSpPr>
        <p:spPr>
          <a:xfrm>
            <a:off x="7380312" y="2492896"/>
            <a:ext cx="144017" cy="144017"/>
          </a:xfrm>
          <a:prstGeom prst="ellipse">
            <a:avLst/>
          </a:prstGeom>
          <a:solidFill>
            <a:schemeClr val="accent1"/>
          </a:solidFill>
          <a:ln w="25400">
            <a:solidFill>
              <a:srgbClr val="2E73A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434" name="流程圖: 接點 389"/>
          <p:cNvSpPr/>
          <p:nvPr/>
        </p:nvSpPr>
        <p:spPr>
          <a:xfrm>
            <a:off x="6732240" y="2276872"/>
            <a:ext cx="144017" cy="144017"/>
          </a:xfrm>
          <a:prstGeom prst="ellipse">
            <a:avLst/>
          </a:prstGeom>
          <a:solidFill>
            <a:schemeClr val="accent1"/>
          </a:solidFill>
          <a:ln w="25400">
            <a:solidFill>
              <a:srgbClr val="2E73A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435" name="流程圖: 接點 390"/>
          <p:cNvSpPr/>
          <p:nvPr/>
        </p:nvSpPr>
        <p:spPr>
          <a:xfrm>
            <a:off x="7596336" y="2420888"/>
            <a:ext cx="144017" cy="144017"/>
          </a:xfrm>
          <a:prstGeom prst="ellipse">
            <a:avLst/>
          </a:prstGeom>
          <a:solidFill>
            <a:schemeClr val="accent1"/>
          </a:solidFill>
          <a:ln w="25400">
            <a:solidFill>
              <a:srgbClr val="2E73A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436" name="流程圖: 接點 391"/>
          <p:cNvSpPr/>
          <p:nvPr/>
        </p:nvSpPr>
        <p:spPr>
          <a:xfrm>
            <a:off x="7740352" y="2636911"/>
            <a:ext cx="144017" cy="144017"/>
          </a:xfrm>
          <a:prstGeom prst="ellipse">
            <a:avLst/>
          </a:prstGeom>
          <a:solidFill>
            <a:schemeClr val="accent1"/>
          </a:solidFill>
          <a:ln w="25400">
            <a:solidFill>
              <a:srgbClr val="2E73A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437" name="流程圖: 接點 392"/>
          <p:cNvSpPr/>
          <p:nvPr/>
        </p:nvSpPr>
        <p:spPr>
          <a:xfrm>
            <a:off x="7668344" y="2861319"/>
            <a:ext cx="144017" cy="144017"/>
          </a:xfrm>
          <a:prstGeom prst="ellipse">
            <a:avLst/>
          </a:prstGeom>
          <a:solidFill>
            <a:schemeClr val="accent1"/>
          </a:solidFill>
          <a:ln w="25400">
            <a:solidFill>
              <a:srgbClr val="2E73A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438" name="流程圖: 接點 393"/>
          <p:cNvSpPr/>
          <p:nvPr/>
        </p:nvSpPr>
        <p:spPr>
          <a:xfrm>
            <a:off x="7812360" y="2420888"/>
            <a:ext cx="144017" cy="144017"/>
          </a:xfrm>
          <a:prstGeom prst="ellipse">
            <a:avLst/>
          </a:prstGeom>
          <a:solidFill>
            <a:schemeClr val="accent1"/>
          </a:solidFill>
          <a:ln w="25400">
            <a:solidFill>
              <a:srgbClr val="2E73A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439" name="流程圖: 接點 394"/>
          <p:cNvSpPr/>
          <p:nvPr/>
        </p:nvSpPr>
        <p:spPr>
          <a:xfrm>
            <a:off x="7884368" y="2780927"/>
            <a:ext cx="144017" cy="144017"/>
          </a:xfrm>
          <a:prstGeom prst="ellipse">
            <a:avLst/>
          </a:prstGeom>
          <a:solidFill>
            <a:schemeClr val="accent1"/>
          </a:solidFill>
          <a:ln w="25400">
            <a:solidFill>
              <a:srgbClr val="2E73A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440" name="流程圖: 接點 395"/>
          <p:cNvSpPr/>
          <p:nvPr/>
        </p:nvSpPr>
        <p:spPr>
          <a:xfrm>
            <a:off x="7452320" y="2708919"/>
            <a:ext cx="144017" cy="144017"/>
          </a:xfrm>
          <a:prstGeom prst="ellipse">
            <a:avLst/>
          </a:prstGeom>
          <a:solidFill>
            <a:schemeClr val="accent1"/>
          </a:solidFill>
          <a:ln w="25400">
            <a:solidFill>
              <a:srgbClr val="2E73A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441" name="流程圖: 接點 396"/>
          <p:cNvSpPr/>
          <p:nvPr/>
        </p:nvSpPr>
        <p:spPr>
          <a:xfrm>
            <a:off x="8172399" y="3068959"/>
            <a:ext cx="144017" cy="144017"/>
          </a:xfrm>
          <a:prstGeom prst="ellipse">
            <a:avLst/>
          </a:prstGeom>
          <a:solidFill>
            <a:schemeClr val="accent1"/>
          </a:solidFill>
          <a:ln w="25400">
            <a:solidFill>
              <a:srgbClr val="2E73A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442" name="流程圖: 接點 397"/>
          <p:cNvSpPr/>
          <p:nvPr/>
        </p:nvSpPr>
        <p:spPr>
          <a:xfrm>
            <a:off x="8028384" y="2924943"/>
            <a:ext cx="144017" cy="144017"/>
          </a:xfrm>
          <a:prstGeom prst="ellipse">
            <a:avLst/>
          </a:prstGeom>
          <a:solidFill>
            <a:schemeClr val="accent1"/>
          </a:solidFill>
          <a:ln w="25400">
            <a:solidFill>
              <a:srgbClr val="2E73A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443" name="流程圖: 接點 398"/>
          <p:cNvSpPr/>
          <p:nvPr/>
        </p:nvSpPr>
        <p:spPr>
          <a:xfrm>
            <a:off x="6156176" y="3428999"/>
            <a:ext cx="144017" cy="144018"/>
          </a:xfrm>
          <a:prstGeom prst="ellipse">
            <a:avLst/>
          </a:prstGeom>
          <a:solidFill>
            <a:schemeClr val="accent1"/>
          </a:solidFill>
          <a:ln w="25400">
            <a:solidFill>
              <a:srgbClr val="2E73A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444" name="流程圖: 接點 399"/>
          <p:cNvSpPr/>
          <p:nvPr/>
        </p:nvSpPr>
        <p:spPr>
          <a:xfrm>
            <a:off x="6228184" y="3212975"/>
            <a:ext cx="144017" cy="144017"/>
          </a:xfrm>
          <a:prstGeom prst="ellipse">
            <a:avLst/>
          </a:prstGeom>
          <a:solidFill>
            <a:schemeClr val="accent1"/>
          </a:solidFill>
          <a:ln w="25400">
            <a:solidFill>
              <a:srgbClr val="2E73A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445" name="流程圖: 接點 400"/>
          <p:cNvSpPr/>
          <p:nvPr/>
        </p:nvSpPr>
        <p:spPr>
          <a:xfrm>
            <a:off x="6444207" y="3068959"/>
            <a:ext cx="144017" cy="144017"/>
          </a:xfrm>
          <a:prstGeom prst="ellipse">
            <a:avLst/>
          </a:prstGeom>
          <a:solidFill>
            <a:schemeClr val="accent1"/>
          </a:solidFill>
          <a:ln w="25400">
            <a:solidFill>
              <a:srgbClr val="2E73A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446" name="流程圖: 接點 401"/>
          <p:cNvSpPr/>
          <p:nvPr/>
        </p:nvSpPr>
        <p:spPr>
          <a:xfrm>
            <a:off x="6660232" y="3140967"/>
            <a:ext cx="144017" cy="144017"/>
          </a:xfrm>
          <a:prstGeom prst="ellipse">
            <a:avLst/>
          </a:prstGeom>
          <a:solidFill>
            <a:schemeClr val="accent1"/>
          </a:solidFill>
          <a:ln w="25400">
            <a:solidFill>
              <a:srgbClr val="2E73A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447" name="流程圖: 接點 402"/>
          <p:cNvSpPr/>
          <p:nvPr/>
        </p:nvSpPr>
        <p:spPr>
          <a:xfrm>
            <a:off x="6372199" y="3501008"/>
            <a:ext cx="144017" cy="144017"/>
          </a:xfrm>
          <a:prstGeom prst="ellipse">
            <a:avLst/>
          </a:prstGeom>
          <a:solidFill>
            <a:schemeClr val="accent1"/>
          </a:solidFill>
          <a:ln w="25400">
            <a:solidFill>
              <a:srgbClr val="2E73A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448" name="流程圖: 接點 403"/>
          <p:cNvSpPr/>
          <p:nvPr/>
        </p:nvSpPr>
        <p:spPr>
          <a:xfrm>
            <a:off x="6444207" y="3284983"/>
            <a:ext cx="144017" cy="144017"/>
          </a:xfrm>
          <a:prstGeom prst="ellipse">
            <a:avLst/>
          </a:prstGeom>
          <a:solidFill>
            <a:schemeClr val="accent1"/>
          </a:solidFill>
          <a:ln w="25400">
            <a:solidFill>
              <a:srgbClr val="2E73A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449" name="流程圖: 接點 404"/>
          <p:cNvSpPr/>
          <p:nvPr/>
        </p:nvSpPr>
        <p:spPr>
          <a:xfrm>
            <a:off x="6588224" y="3501008"/>
            <a:ext cx="144017" cy="144017"/>
          </a:xfrm>
          <a:prstGeom prst="ellipse">
            <a:avLst/>
          </a:prstGeom>
          <a:solidFill>
            <a:schemeClr val="accent1"/>
          </a:solidFill>
          <a:ln w="25400">
            <a:solidFill>
              <a:srgbClr val="2E73A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450" name="流程圖: 接點 405"/>
          <p:cNvSpPr/>
          <p:nvPr/>
        </p:nvSpPr>
        <p:spPr>
          <a:xfrm>
            <a:off x="6876256" y="3212975"/>
            <a:ext cx="144017" cy="144017"/>
          </a:xfrm>
          <a:prstGeom prst="ellipse">
            <a:avLst/>
          </a:prstGeom>
          <a:solidFill>
            <a:schemeClr val="accent1"/>
          </a:solidFill>
          <a:ln w="25400">
            <a:solidFill>
              <a:srgbClr val="2E73A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451" name="流程圖: 接點 406"/>
          <p:cNvSpPr/>
          <p:nvPr/>
        </p:nvSpPr>
        <p:spPr>
          <a:xfrm>
            <a:off x="7092280" y="3356991"/>
            <a:ext cx="144017" cy="144017"/>
          </a:xfrm>
          <a:prstGeom prst="ellipse">
            <a:avLst/>
          </a:prstGeom>
          <a:solidFill>
            <a:schemeClr val="accent1"/>
          </a:solidFill>
          <a:ln w="25400">
            <a:solidFill>
              <a:srgbClr val="2E73A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452" name="流程圖: 接點 407"/>
          <p:cNvSpPr/>
          <p:nvPr/>
        </p:nvSpPr>
        <p:spPr>
          <a:xfrm>
            <a:off x="6732240" y="3356991"/>
            <a:ext cx="144017" cy="144017"/>
          </a:xfrm>
          <a:prstGeom prst="ellipse">
            <a:avLst/>
          </a:prstGeom>
          <a:solidFill>
            <a:schemeClr val="accent1"/>
          </a:solidFill>
          <a:ln w="25400">
            <a:solidFill>
              <a:srgbClr val="2E73A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453" name="流程圖: 接點 408"/>
          <p:cNvSpPr/>
          <p:nvPr/>
        </p:nvSpPr>
        <p:spPr>
          <a:xfrm>
            <a:off x="6876256" y="3501008"/>
            <a:ext cx="144017" cy="144017"/>
          </a:xfrm>
          <a:prstGeom prst="ellipse">
            <a:avLst/>
          </a:prstGeom>
          <a:solidFill>
            <a:schemeClr val="accent1"/>
          </a:solidFill>
          <a:ln w="25400">
            <a:solidFill>
              <a:srgbClr val="2E73A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454" name="流程圖: 接點 410"/>
          <p:cNvSpPr/>
          <p:nvPr/>
        </p:nvSpPr>
        <p:spPr>
          <a:xfrm>
            <a:off x="3131840" y="4653136"/>
            <a:ext cx="144017" cy="144017"/>
          </a:xfrm>
          <a:prstGeom prst="ellipse">
            <a:avLst/>
          </a:prstGeom>
          <a:solidFill>
            <a:srgbClr val="FF0000"/>
          </a:solidFill>
          <a:ln w="25400">
            <a:solidFill>
              <a:srgbClr val="2E73A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455" name="流程圖: 接點 411"/>
          <p:cNvSpPr/>
          <p:nvPr/>
        </p:nvSpPr>
        <p:spPr>
          <a:xfrm>
            <a:off x="2915816" y="4869160"/>
            <a:ext cx="144017" cy="144017"/>
          </a:xfrm>
          <a:prstGeom prst="ellipse">
            <a:avLst/>
          </a:prstGeom>
          <a:solidFill>
            <a:srgbClr val="FF0000"/>
          </a:solidFill>
          <a:ln w="25400">
            <a:solidFill>
              <a:srgbClr val="2E73A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456" name="流程圖: 接點 412"/>
          <p:cNvSpPr/>
          <p:nvPr/>
        </p:nvSpPr>
        <p:spPr>
          <a:xfrm>
            <a:off x="3203848" y="4869160"/>
            <a:ext cx="144017" cy="144017"/>
          </a:xfrm>
          <a:prstGeom prst="ellipse">
            <a:avLst/>
          </a:prstGeom>
          <a:solidFill>
            <a:srgbClr val="FF0000"/>
          </a:solidFill>
          <a:ln w="25400">
            <a:solidFill>
              <a:srgbClr val="2E73A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457" name="流程圖: 接點 413"/>
          <p:cNvSpPr/>
          <p:nvPr/>
        </p:nvSpPr>
        <p:spPr>
          <a:xfrm>
            <a:off x="3275855" y="4509120"/>
            <a:ext cx="144017" cy="144017"/>
          </a:xfrm>
          <a:prstGeom prst="ellipse">
            <a:avLst/>
          </a:prstGeom>
          <a:solidFill>
            <a:srgbClr val="FF0000"/>
          </a:solidFill>
          <a:ln w="25400">
            <a:solidFill>
              <a:srgbClr val="2E73A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458" name="流程圖: 接點 414"/>
          <p:cNvSpPr/>
          <p:nvPr/>
        </p:nvSpPr>
        <p:spPr>
          <a:xfrm>
            <a:off x="3563887" y="5085184"/>
            <a:ext cx="144017" cy="144017"/>
          </a:xfrm>
          <a:prstGeom prst="ellipse">
            <a:avLst/>
          </a:prstGeom>
          <a:solidFill>
            <a:srgbClr val="FF0000"/>
          </a:solidFill>
          <a:ln w="25400">
            <a:solidFill>
              <a:srgbClr val="2E73A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459" name="流程圖: 接點 415"/>
          <p:cNvSpPr/>
          <p:nvPr/>
        </p:nvSpPr>
        <p:spPr>
          <a:xfrm>
            <a:off x="3491879" y="4725144"/>
            <a:ext cx="144017" cy="144017"/>
          </a:xfrm>
          <a:prstGeom prst="ellipse">
            <a:avLst/>
          </a:prstGeom>
          <a:solidFill>
            <a:srgbClr val="FF0000"/>
          </a:solidFill>
          <a:ln w="25400">
            <a:solidFill>
              <a:srgbClr val="2E73A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460" name="乘號 416"/>
          <p:cNvSpPr/>
          <p:nvPr/>
        </p:nvSpPr>
        <p:spPr>
          <a:xfrm>
            <a:off x="4461903" y="4903080"/>
            <a:ext cx="148185" cy="1481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chemeClr val="accent1"/>
          </a:solidFill>
          <a:ln w="25400">
            <a:solidFill>
              <a:srgbClr val="2E73A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61" name="乘號 417"/>
          <p:cNvSpPr/>
          <p:nvPr/>
        </p:nvSpPr>
        <p:spPr>
          <a:xfrm>
            <a:off x="4614303" y="5055480"/>
            <a:ext cx="148185" cy="1481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chemeClr val="accent1"/>
          </a:solidFill>
          <a:ln w="25400">
            <a:solidFill>
              <a:srgbClr val="2E73A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62" name="乘號 418"/>
          <p:cNvSpPr/>
          <p:nvPr/>
        </p:nvSpPr>
        <p:spPr>
          <a:xfrm>
            <a:off x="4766703" y="5207880"/>
            <a:ext cx="148185" cy="1481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chemeClr val="accent1"/>
          </a:solidFill>
          <a:ln w="25400">
            <a:solidFill>
              <a:srgbClr val="2E73A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63" name="乘號 419"/>
          <p:cNvSpPr/>
          <p:nvPr/>
        </p:nvSpPr>
        <p:spPr>
          <a:xfrm>
            <a:off x="4919103" y="5360280"/>
            <a:ext cx="148185" cy="1481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chemeClr val="accent1"/>
          </a:solidFill>
          <a:ln w="25400">
            <a:solidFill>
              <a:srgbClr val="2E73A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64" name="乘號 420"/>
          <p:cNvSpPr/>
          <p:nvPr/>
        </p:nvSpPr>
        <p:spPr>
          <a:xfrm>
            <a:off x="5109976" y="5119104"/>
            <a:ext cx="148185" cy="1481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chemeClr val="accent1"/>
          </a:solidFill>
          <a:ln w="25400">
            <a:solidFill>
              <a:srgbClr val="2E73A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65" name="乘號 421"/>
          <p:cNvSpPr/>
          <p:nvPr/>
        </p:nvSpPr>
        <p:spPr>
          <a:xfrm>
            <a:off x="5253992" y="5335127"/>
            <a:ext cx="148185" cy="1481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chemeClr val="accent1"/>
          </a:solidFill>
          <a:ln w="25400">
            <a:solidFill>
              <a:srgbClr val="2E73A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66" name="乘號 422"/>
          <p:cNvSpPr/>
          <p:nvPr/>
        </p:nvSpPr>
        <p:spPr>
          <a:xfrm>
            <a:off x="5470016" y="5551151"/>
            <a:ext cx="148185" cy="1481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chemeClr val="accent1"/>
          </a:solidFill>
          <a:ln w="25400">
            <a:solidFill>
              <a:srgbClr val="2E73A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67" name="乘號 423"/>
          <p:cNvSpPr/>
          <p:nvPr/>
        </p:nvSpPr>
        <p:spPr>
          <a:xfrm>
            <a:off x="5528703" y="5263119"/>
            <a:ext cx="148185" cy="1481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chemeClr val="accent1"/>
          </a:solidFill>
          <a:ln w="25400">
            <a:solidFill>
              <a:srgbClr val="2E73A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68" name="五角星形 424"/>
          <p:cNvSpPr/>
          <p:nvPr/>
        </p:nvSpPr>
        <p:spPr>
          <a:xfrm>
            <a:off x="4283967" y="5661247"/>
            <a:ext cx="216025" cy="216025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00B050"/>
          </a:solidFill>
          <a:ln w="25400">
            <a:solidFill>
              <a:srgbClr val="2E73A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69" name="五角星形 425"/>
          <p:cNvSpPr/>
          <p:nvPr/>
        </p:nvSpPr>
        <p:spPr>
          <a:xfrm>
            <a:off x="4283967" y="5877271"/>
            <a:ext cx="216025" cy="216025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00B050"/>
          </a:solidFill>
          <a:ln w="25400">
            <a:solidFill>
              <a:srgbClr val="2E73A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70" name="五角星形 426"/>
          <p:cNvSpPr/>
          <p:nvPr/>
        </p:nvSpPr>
        <p:spPr>
          <a:xfrm>
            <a:off x="4572000" y="5733255"/>
            <a:ext cx="216025" cy="216025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00B050"/>
          </a:solidFill>
          <a:ln w="25400">
            <a:solidFill>
              <a:srgbClr val="2E73A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71" name="五角星形 427"/>
          <p:cNvSpPr/>
          <p:nvPr/>
        </p:nvSpPr>
        <p:spPr>
          <a:xfrm>
            <a:off x="4499991" y="6093295"/>
            <a:ext cx="216026" cy="216025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00B050"/>
          </a:solidFill>
          <a:ln w="25400">
            <a:solidFill>
              <a:srgbClr val="2E73A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72" name="五角星形 428"/>
          <p:cNvSpPr/>
          <p:nvPr/>
        </p:nvSpPr>
        <p:spPr>
          <a:xfrm>
            <a:off x="4677543" y="5982815"/>
            <a:ext cx="216025" cy="216025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00B050"/>
          </a:solidFill>
          <a:ln w="25400">
            <a:solidFill>
              <a:srgbClr val="2E73A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73" name="五角星形 429"/>
          <p:cNvSpPr/>
          <p:nvPr/>
        </p:nvSpPr>
        <p:spPr>
          <a:xfrm>
            <a:off x="4860032" y="6093295"/>
            <a:ext cx="216025" cy="216025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00B050"/>
          </a:solidFill>
          <a:ln w="25400">
            <a:solidFill>
              <a:srgbClr val="2E73A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74" name="五角星形 430"/>
          <p:cNvSpPr/>
          <p:nvPr/>
        </p:nvSpPr>
        <p:spPr>
          <a:xfrm>
            <a:off x="4860032" y="5805263"/>
            <a:ext cx="216025" cy="216025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00B050"/>
          </a:solidFill>
          <a:ln w="25400">
            <a:solidFill>
              <a:srgbClr val="2E73A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75" name="五角星形 431"/>
          <p:cNvSpPr/>
          <p:nvPr/>
        </p:nvSpPr>
        <p:spPr>
          <a:xfrm>
            <a:off x="5076056" y="6021287"/>
            <a:ext cx="216025" cy="216025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00B050"/>
          </a:solidFill>
          <a:ln w="25400">
            <a:solidFill>
              <a:srgbClr val="2E73A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76" name="五角星形 432"/>
          <p:cNvSpPr/>
          <p:nvPr/>
        </p:nvSpPr>
        <p:spPr>
          <a:xfrm>
            <a:off x="3995935" y="5805263"/>
            <a:ext cx="216025" cy="216025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00B050"/>
          </a:solidFill>
          <a:ln w="25400">
            <a:solidFill>
              <a:srgbClr val="2E73A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77" name="五角星形 433"/>
          <p:cNvSpPr/>
          <p:nvPr/>
        </p:nvSpPr>
        <p:spPr>
          <a:xfrm>
            <a:off x="4211959" y="6093295"/>
            <a:ext cx="216025" cy="216025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00B050"/>
          </a:solidFill>
          <a:ln w="25400">
            <a:solidFill>
              <a:srgbClr val="2E73A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78" name="五角星形 434"/>
          <p:cNvSpPr/>
          <p:nvPr/>
        </p:nvSpPr>
        <p:spPr>
          <a:xfrm>
            <a:off x="3923927" y="6021287"/>
            <a:ext cx="216025" cy="216025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00B050"/>
          </a:solidFill>
          <a:ln w="25400">
            <a:solidFill>
              <a:srgbClr val="2E73A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79" name="流程圖: 接點 435"/>
          <p:cNvSpPr/>
          <p:nvPr/>
        </p:nvSpPr>
        <p:spPr>
          <a:xfrm>
            <a:off x="3356247" y="5021560"/>
            <a:ext cx="144017" cy="144017"/>
          </a:xfrm>
          <a:prstGeom prst="ellipse">
            <a:avLst/>
          </a:prstGeom>
          <a:solidFill>
            <a:srgbClr val="FF0000"/>
          </a:solidFill>
          <a:ln w="25400">
            <a:solidFill>
              <a:srgbClr val="2E73A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480" name="流程圖: 接點 436"/>
          <p:cNvSpPr/>
          <p:nvPr/>
        </p:nvSpPr>
        <p:spPr>
          <a:xfrm>
            <a:off x="3347863" y="5301207"/>
            <a:ext cx="144017" cy="144017"/>
          </a:xfrm>
          <a:prstGeom prst="ellipse">
            <a:avLst/>
          </a:prstGeom>
          <a:solidFill>
            <a:srgbClr val="FF0000"/>
          </a:solidFill>
          <a:ln w="25400">
            <a:solidFill>
              <a:srgbClr val="2E73A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481" name="流程圖: 接點 437"/>
          <p:cNvSpPr/>
          <p:nvPr/>
        </p:nvSpPr>
        <p:spPr>
          <a:xfrm>
            <a:off x="3661047" y="5326360"/>
            <a:ext cx="144017" cy="144017"/>
          </a:xfrm>
          <a:prstGeom prst="ellipse">
            <a:avLst/>
          </a:prstGeom>
          <a:solidFill>
            <a:srgbClr val="FF0000"/>
          </a:solidFill>
          <a:ln w="25400">
            <a:solidFill>
              <a:srgbClr val="2E73A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482" name="流程圖: 接點 438"/>
          <p:cNvSpPr/>
          <p:nvPr/>
        </p:nvSpPr>
        <p:spPr>
          <a:xfrm>
            <a:off x="3491879" y="5517231"/>
            <a:ext cx="144017" cy="144017"/>
          </a:xfrm>
          <a:prstGeom prst="ellipse">
            <a:avLst/>
          </a:prstGeom>
          <a:solidFill>
            <a:srgbClr val="FF0000"/>
          </a:solidFill>
          <a:ln w="25400">
            <a:solidFill>
              <a:srgbClr val="2E73A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483" name="流程圖: 接點 439"/>
          <p:cNvSpPr/>
          <p:nvPr/>
        </p:nvSpPr>
        <p:spPr>
          <a:xfrm>
            <a:off x="3779911" y="5085184"/>
            <a:ext cx="144017" cy="144017"/>
          </a:xfrm>
          <a:prstGeom prst="ellipse">
            <a:avLst/>
          </a:prstGeom>
          <a:solidFill>
            <a:srgbClr val="FF0000"/>
          </a:solidFill>
          <a:ln w="25400">
            <a:solidFill>
              <a:srgbClr val="2E73A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484" name="流程圖: 接點 440"/>
          <p:cNvSpPr/>
          <p:nvPr/>
        </p:nvSpPr>
        <p:spPr>
          <a:xfrm>
            <a:off x="3644279" y="4805536"/>
            <a:ext cx="144017" cy="144017"/>
          </a:xfrm>
          <a:prstGeom prst="ellipse">
            <a:avLst/>
          </a:prstGeom>
          <a:solidFill>
            <a:srgbClr val="FF0000"/>
          </a:solidFill>
          <a:ln w="25400">
            <a:solidFill>
              <a:srgbClr val="2E73A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485" name="流程圖: 接點 441"/>
          <p:cNvSpPr/>
          <p:nvPr/>
        </p:nvSpPr>
        <p:spPr>
          <a:xfrm>
            <a:off x="3131840" y="5157192"/>
            <a:ext cx="144017" cy="144017"/>
          </a:xfrm>
          <a:prstGeom prst="ellipse">
            <a:avLst/>
          </a:prstGeom>
          <a:solidFill>
            <a:srgbClr val="FF0000"/>
          </a:solidFill>
          <a:ln w="25400">
            <a:solidFill>
              <a:srgbClr val="2E73A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486" name="乘號 442"/>
          <p:cNvSpPr/>
          <p:nvPr/>
        </p:nvSpPr>
        <p:spPr>
          <a:xfrm>
            <a:off x="5681103" y="5415519"/>
            <a:ext cx="148185" cy="1481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chemeClr val="accent1"/>
          </a:solidFill>
          <a:ln w="25400">
            <a:solidFill>
              <a:srgbClr val="2E73A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87" name="乘號 443"/>
          <p:cNvSpPr/>
          <p:nvPr/>
        </p:nvSpPr>
        <p:spPr>
          <a:xfrm>
            <a:off x="5833503" y="5567919"/>
            <a:ext cx="148185" cy="1481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chemeClr val="accent1"/>
          </a:solidFill>
          <a:ln w="25400">
            <a:solidFill>
              <a:srgbClr val="2E73A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88" name="乘號 444"/>
          <p:cNvSpPr/>
          <p:nvPr/>
        </p:nvSpPr>
        <p:spPr>
          <a:xfrm>
            <a:off x="5542024" y="5047096"/>
            <a:ext cx="148185" cy="1481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chemeClr val="accent1"/>
          </a:solidFill>
          <a:ln w="25400">
            <a:solidFill>
              <a:srgbClr val="2E73A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89" name="乘號 445"/>
          <p:cNvSpPr/>
          <p:nvPr/>
        </p:nvSpPr>
        <p:spPr>
          <a:xfrm>
            <a:off x="5985903" y="5720319"/>
            <a:ext cx="148185" cy="1481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chemeClr val="accent1"/>
          </a:solidFill>
          <a:ln w="25400">
            <a:solidFill>
              <a:srgbClr val="2E73A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90" name="乘號 446"/>
          <p:cNvSpPr/>
          <p:nvPr/>
        </p:nvSpPr>
        <p:spPr>
          <a:xfrm>
            <a:off x="5326000" y="5047096"/>
            <a:ext cx="148185" cy="1481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chemeClr val="accent1"/>
          </a:solidFill>
          <a:ln w="25400">
            <a:solidFill>
              <a:srgbClr val="2E73A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91" name="流程圖: 決策 447"/>
          <p:cNvSpPr/>
          <p:nvPr/>
        </p:nvSpPr>
        <p:spPr>
          <a:xfrm>
            <a:off x="4067943" y="4437112"/>
            <a:ext cx="144017" cy="1440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10800" y="0"/>
                </a:lnTo>
                <a:lnTo>
                  <a:pt x="21600" y="1080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000000"/>
          </a:solidFill>
          <a:ln w="25400">
            <a:solidFill>
              <a:srgbClr val="2E73A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92" name="流程圖: 決策 448"/>
          <p:cNvSpPr/>
          <p:nvPr/>
        </p:nvSpPr>
        <p:spPr>
          <a:xfrm>
            <a:off x="3851919" y="4509120"/>
            <a:ext cx="144017" cy="1440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10800" y="0"/>
                </a:lnTo>
                <a:lnTo>
                  <a:pt x="21600" y="1080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000000"/>
          </a:solidFill>
          <a:ln w="25400">
            <a:solidFill>
              <a:srgbClr val="2E73A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93" name="流程圖: 決策 449"/>
          <p:cNvSpPr/>
          <p:nvPr/>
        </p:nvSpPr>
        <p:spPr>
          <a:xfrm>
            <a:off x="3347863" y="4725144"/>
            <a:ext cx="144017" cy="1440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10800" y="0"/>
                </a:lnTo>
                <a:lnTo>
                  <a:pt x="21600" y="1080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000000"/>
          </a:solidFill>
          <a:ln w="25400">
            <a:solidFill>
              <a:srgbClr val="2E73A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94" name="流程圖: 決策 450"/>
          <p:cNvSpPr/>
          <p:nvPr/>
        </p:nvSpPr>
        <p:spPr>
          <a:xfrm>
            <a:off x="3491879" y="4437112"/>
            <a:ext cx="144017" cy="1440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10800" y="0"/>
                </a:lnTo>
                <a:lnTo>
                  <a:pt x="21600" y="1080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000000"/>
          </a:solidFill>
          <a:ln w="25400">
            <a:solidFill>
              <a:srgbClr val="2E73A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95" name="流程圖: 決策 451"/>
          <p:cNvSpPr/>
          <p:nvPr/>
        </p:nvSpPr>
        <p:spPr>
          <a:xfrm>
            <a:off x="3059832" y="4941168"/>
            <a:ext cx="144017" cy="1440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10800" y="0"/>
                </a:lnTo>
                <a:lnTo>
                  <a:pt x="21600" y="1080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000000"/>
          </a:solidFill>
          <a:ln w="25400">
            <a:solidFill>
              <a:srgbClr val="2E73A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96" name="流程圖: 決策 452"/>
          <p:cNvSpPr/>
          <p:nvPr/>
        </p:nvSpPr>
        <p:spPr>
          <a:xfrm>
            <a:off x="4427983" y="5805263"/>
            <a:ext cx="144017" cy="1440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10800" y="0"/>
                </a:lnTo>
                <a:lnTo>
                  <a:pt x="21600" y="1080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000000"/>
          </a:solidFill>
          <a:ln w="25400">
            <a:solidFill>
              <a:srgbClr val="2E73A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97" name="流程圖: 決策 453"/>
          <p:cNvSpPr/>
          <p:nvPr/>
        </p:nvSpPr>
        <p:spPr>
          <a:xfrm>
            <a:off x="3779911" y="5877271"/>
            <a:ext cx="144017" cy="1440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10800" y="0"/>
                </a:lnTo>
                <a:lnTo>
                  <a:pt x="21600" y="1080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000000"/>
          </a:solidFill>
          <a:ln w="25400">
            <a:solidFill>
              <a:srgbClr val="2E73A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98" name="流程圖: 決策 454"/>
          <p:cNvSpPr/>
          <p:nvPr/>
        </p:nvSpPr>
        <p:spPr>
          <a:xfrm>
            <a:off x="3563887" y="6093295"/>
            <a:ext cx="144017" cy="1440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10800" y="0"/>
                </a:lnTo>
                <a:lnTo>
                  <a:pt x="21600" y="1080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000000"/>
          </a:solidFill>
          <a:ln w="25400">
            <a:solidFill>
              <a:srgbClr val="2E73A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99" name="流程圖: 決策 455"/>
          <p:cNvSpPr/>
          <p:nvPr/>
        </p:nvSpPr>
        <p:spPr>
          <a:xfrm>
            <a:off x="3635895" y="4509120"/>
            <a:ext cx="144017" cy="1440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10800" y="0"/>
                </a:lnTo>
                <a:lnTo>
                  <a:pt x="21600" y="1080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000000"/>
          </a:solidFill>
          <a:ln w="25400">
            <a:solidFill>
              <a:srgbClr val="2E73A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00" name="流程圖: 決策 456"/>
          <p:cNvSpPr/>
          <p:nvPr/>
        </p:nvSpPr>
        <p:spPr>
          <a:xfrm>
            <a:off x="3491879" y="5229199"/>
            <a:ext cx="144017" cy="1440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10800" y="0"/>
                </a:lnTo>
                <a:lnTo>
                  <a:pt x="21600" y="1080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000000"/>
          </a:solidFill>
          <a:ln w="25400">
            <a:solidFill>
              <a:srgbClr val="2E73A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01" name="流程圖: 決策 457"/>
          <p:cNvSpPr/>
          <p:nvPr/>
        </p:nvSpPr>
        <p:spPr>
          <a:xfrm>
            <a:off x="3779911" y="4653136"/>
            <a:ext cx="144017" cy="1440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10800" y="0"/>
                </a:lnTo>
                <a:lnTo>
                  <a:pt x="21600" y="1080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000000"/>
          </a:solidFill>
          <a:ln w="25400">
            <a:solidFill>
              <a:srgbClr val="2E73A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02" name="流程圖: 決策 458"/>
          <p:cNvSpPr/>
          <p:nvPr/>
        </p:nvSpPr>
        <p:spPr>
          <a:xfrm>
            <a:off x="3779911" y="4869160"/>
            <a:ext cx="144017" cy="1440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10800" y="0"/>
                </a:lnTo>
                <a:lnTo>
                  <a:pt x="21600" y="1080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000000"/>
          </a:solidFill>
          <a:ln w="25400">
            <a:solidFill>
              <a:srgbClr val="2E73A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03" name="流程圖: 決策 459"/>
          <p:cNvSpPr/>
          <p:nvPr/>
        </p:nvSpPr>
        <p:spPr>
          <a:xfrm>
            <a:off x="4211959" y="4437112"/>
            <a:ext cx="144017" cy="1440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10800" y="0"/>
                </a:lnTo>
                <a:lnTo>
                  <a:pt x="21600" y="1080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000000"/>
          </a:solidFill>
          <a:ln w="25400">
            <a:solidFill>
              <a:srgbClr val="2E73A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04" name="流程圖: 決策 460"/>
          <p:cNvSpPr/>
          <p:nvPr/>
        </p:nvSpPr>
        <p:spPr>
          <a:xfrm>
            <a:off x="3779911" y="6093295"/>
            <a:ext cx="144017" cy="1440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10800" y="0"/>
                </a:lnTo>
                <a:lnTo>
                  <a:pt x="21600" y="1080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000000"/>
          </a:solidFill>
          <a:ln w="25400">
            <a:solidFill>
              <a:srgbClr val="2E73A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05" name="流程圖: 決策 461"/>
          <p:cNvSpPr/>
          <p:nvPr/>
        </p:nvSpPr>
        <p:spPr>
          <a:xfrm>
            <a:off x="4427983" y="5517231"/>
            <a:ext cx="144017" cy="1440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10800" y="0"/>
                </a:lnTo>
                <a:lnTo>
                  <a:pt x="21600" y="1080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000000"/>
          </a:solidFill>
          <a:ln w="25400">
            <a:solidFill>
              <a:srgbClr val="2E73A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06" name="流程圖: 決策 462"/>
          <p:cNvSpPr/>
          <p:nvPr/>
        </p:nvSpPr>
        <p:spPr>
          <a:xfrm>
            <a:off x="4211959" y="5517231"/>
            <a:ext cx="144017" cy="1440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10800" y="0"/>
                </a:lnTo>
                <a:lnTo>
                  <a:pt x="21600" y="1080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000000"/>
          </a:solidFill>
          <a:ln w="25400">
            <a:solidFill>
              <a:srgbClr val="2E73A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07" name="流程圖: 決策 463"/>
          <p:cNvSpPr/>
          <p:nvPr/>
        </p:nvSpPr>
        <p:spPr>
          <a:xfrm>
            <a:off x="4139951" y="5373215"/>
            <a:ext cx="144017" cy="1440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10800" y="0"/>
                </a:lnTo>
                <a:lnTo>
                  <a:pt x="21600" y="1080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000000"/>
          </a:solidFill>
          <a:ln w="25400">
            <a:solidFill>
              <a:srgbClr val="2E73A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08" name="流程圖: 決策 464"/>
          <p:cNvSpPr/>
          <p:nvPr/>
        </p:nvSpPr>
        <p:spPr>
          <a:xfrm>
            <a:off x="3995935" y="5589239"/>
            <a:ext cx="144017" cy="1440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10800" y="0"/>
                </a:lnTo>
                <a:lnTo>
                  <a:pt x="21600" y="1080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000000"/>
          </a:solidFill>
          <a:ln w="25400">
            <a:solidFill>
              <a:srgbClr val="2E73A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09" name="流程圖: 決策 465"/>
          <p:cNvSpPr/>
          <p:nvPr/>
        </p:nvSpPr>
        <p:spPr>
          <a:xfrm>
            <a:off x="5148064" y="5877271"/>
            <a:ext cx="144017" cy="1440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10800" y="0"/>
                </a:lnTo>
                <a:lnTo>
                  <a:pt x="21600" y="1080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000000"/>
          </a:solidFill>
          <a:ln w="25400">
            <a:solidFill>
              <a:srgbClr val="2E73A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10" name="流程圖: 決策 466"/>
          <p:cNvSpPr/>
          <p:nvPr/>
        </p:nvSpPr>
        <p:spPr>
          <a:xfrm>
            <a:off x="5292080" y="6093295"/>
            <a:ext cx="144017" cy="1440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10800" y="0"/>
                </a:lnTo>
                <a:lnTo>
                  <a:pt x="21600" y="1080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000000"/>
          </a:solidFill>
          <a:ln w="25400">
            <a:solidFill>
              <a:srgbClr val="2E73A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11" name="流程圖: 決策 467"/>
          <p:cNvSpPr/>
          <p:nvPr/>
        </p:nvSpPr>
        <p:spPr>
          <a:xfrm>
            <a:off x="5364088" y="5949279"/>
            <a:ext cx="144017" cy="1440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10800" y="0"/>
                </a:lnTo>
                <a:lnTo>
                  <a:pt x="21600" y="1080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000000"/>
          </a:solidFill>
          <a:ln w="25400">
            <a:solidFill>
              <a:srgbClr val="2E73A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12" name="流程圖: 決策 468"/>
          <p:cNvSpPr/>
          <p:nvPr/>
        </p:nvSpPr>
        <p:spPr>
          <a:xfrm>
            <a:off x="5508104" y="6093295"/>
            <a:ext cx="144017" cy="1440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10800" y="0"/>
                </a:lnTo>
                <a:lnTo>
                  <a:pt x="21600" y="1080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000000"/>
          </a:solidFill>
          <a:ln w="25400">
            <a:solidFill>
              <a:srgbClr val="2E73A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13" name="流程圖: 決策 469"/>
          <p:cNvSpPr/>
          <p:nvPr/>
        </p:nvSpPr>
        <p:spPr>
          <a:xfrm>
            <a:off x="4355975" y="5373215"/>
            <a:ext cx="144017" cy="1440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10800" y="0"/>
                </a:lnTo>
                <a:lnTo>
                  <a:pt x="21600" y="1080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000000"/>
          </a:solidFill>
          <a:ln w="25400">
            <a:solidFill>
              <a:srgbClr val="2E73A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14" name="流程圖: 決策 470"/>
          <p:cNvSpPr/>
          <p:nvPr/>
        </p:nvSpPr>
        <p:spPr>
          <a:xfrm>
            <a:off x="3347863" y="6093295"/>
            <a:ext cx="144017" cy="1440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10800" y="0"/>
                </a:lnTo>
                <a:lnTo>
                  <a:pt x="21600" y="1080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000000"/>
          </a:solidFill>
          <a:ln w="25400">
            <a:solidFill>
              <a:srgbClr val="2E73A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15" name="流程圖: 決策 471"/>
          <p:cNvSpPr/>
          <p:nvPr/>
        </p:nvSpPr>
        <p:spPr>
          <a:xfrm>
            <a:off x="4571999" y="5949279"/>
            <a:ext cx="144018" cy="1440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10800" y="0"/>
                </a:lnTo>
                <a:lnTo>
                  <a:pt x="21600" y="1080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000000"/>
          </a:solidFill>
          <a:ln w="25400">
            <a:solidFill>
              <a:srgbClr val="2E73A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16" name="流程圖: 決策 472"/>
          <p:cNvSpPr/>
          <p:nvPr/>
        </p:nvSpPr>
        <p:spPr>
          <a:xfrm>
            <a:off x="4860032" y="5085184"/>
            <a:ext cx="144017" cy="1440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10800" y="0"/>
                </a:lnTo>
                <a:lnTo>
                  <a:pt x="21600" y="1080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000000"/>
          </a:solidFill>
          <a:ln w="25400">
            <a:solidFill>
              <a:srgbClr val="2E73A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17" name="流程圖: 決策 473"/>
          <p:cNvSpPr/>
          <p:nvPr/>
        </p:nvSpPr>
        <p:spPr>
          <a:xfrm>
            <a:off x="6012160" y="5949279"/>
            <a:ext cx="144017" cy="1440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10800" y="0"/>
                </a:lnTo>
                <a:lnTo>
                  <a:pt x="21600" y="1080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000000"/>
          </a:solidFill>
          <a:ln w="25400">
            <a:solidFill>
              <a:srgbClr val="2E73A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18" name="流程圖: 決策 474"/>
          <p:cNvSpPr/>
          <p:nvPr/>
        </p:nvSpPr>
        <p:spPr>
          <a:xfrm>
            <a:off x="5724128" y="5229199"/>
            <a:ext cx="144017" cy="1440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10800" y="0"/>
                </a:lnTo>
                <a:lnTo>
                  <a:pt x="21600" y="1080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000000"/>
          </a:solidFill>
          <a:ln w="25400">
            <a:solidFill>
              <a:srgbClr val="2E73A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19" name="流程圖: 決策 475"/>
          <p:cNvSpPr/>
          <p:nvPr/>
        </p:nvSpPr>
        <p:spPr>
          <a:xfrm>
            <a:off x="6084168" y="6093295"/>
            <a:ext cx="144017" cy="1440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10800" y="0"/>
                </a:lnTo>
                <a:lnTo>
                  <a:pt x="21600" y="1080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000000"/>
          </a:solidFill>
          <a:ln w="25400">
            <a:solidFill>
              <a:srgbClr val="2E73A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20" name="流程圖: 決策 476"/>
          <p:cNvSpPr/>
          <p:nvPr/>
        </p:nvSpPr>
        <p:spPr>
          <a:xfrm>
            <a:off x="3076599" y="5966047"/>
            <a:ext cx="144017" cy="1440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10800" y="0"/>
                </a:lnTo>
                <a:lnTo>
                  <a:pt x="21600" y="1080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000000"/>
          </a:solidFill>
          <a:ln w="25400">
            <a:solidFill>
              <a:srgbClr val="2E73A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21" name="流程圖: 決策 477"/>
          <p:cNvSpPr/>
          <p:nvPr/>
        </p:nvSpPr>
        <p:spPr>
          <a:xfrm>
            <a:off x="5580112" y="4869160"/>
            <a:ext cx="144017" cy="1440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10800" y="0"/>
                </a:lnTo>
                <a:lnTo>
                  <a:pt x="21600" y="1080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000000"/>
          </a:solidFill>
          <a:ln w="25400">
            <a:solidFill>
              <a:srgbClr val="2E73A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22" name="手繪多邊形 478"/>
          <p:cNvSpPr/>
          <p:nvPr/>
        </p:nvSpPr>
        <p:spPr>
          <a:xfrm>
            <a:off x="2780777" y="4559473"/>
            <a:ext cx="2141952" cy="12972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104" fill="norm" stroke="1" extrusionOk="0">
                <a:moveTo>
                  <a:pt x="21600" y="0"/>
                </a:moveTo>
                <a:cubicBezTo>
                  <a:pt x="19032" y="357"/>
                  <a:pt x="16463" y="713"/>
                  <a:pt x="14905" y="3057"/>
                </a:cubicBezTo>
                <a:cubicBezTo>
                  <a:pt x="13347" y="5400"/>
                  <a:pt x="13242" y="11072"/>
                  <a:pt x="12253" y="14060"/>
                </a:cubicBezTo>
                <a:cubicBezTo>
                  <a:pt x="11263" y="17049"/>
                  <a:pt x="11011" y="20377"/>
                  <a:pt x="8968" y="20989"/>
                </a:cubicBezTo>
                <a:cubicBezTo>
                  <a:pt x="6926" y="21600"/>
                  <a:pt x="3463" y="19664"/>
                  <a:pt x="0" y="17728"/>
                </a:cubicBezTo>
              </a:path>
            </a:pathLst>
          </a:custGeom>
          <a:ln w="19050">
            <a:solidFill>
              <a:srgbClr val="000000"/>
            </a:solidFill>
            <a:prstDash val="dash"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523" name="手繪多邊形 479"/>
          <p:cNvSpPr/>
          <p:nvPr/>
        </p:nvSpPr>
        <p:spPr>
          <a:xfrm>
            <a:off x="4108536" y="5073041"/>
            <a:ext cx="1828801" cy="11774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1812" y="919"/>
                  <a:pt x="3625" y="1838"/>
                  <a:pt x="5326" y="3677"/>
                </a:cubicBezTo>
                <a:cubicBezTo>
                  <a:pt x="7027" y="5515"/>
                  <a:pt x="8088" y="9306"/>
                  <a:pt x="10208" y="11030"/>
                </a:cubicBezTo>
                <a:cubicBezTo>
                  <a:pt x="12329" y="12753"/>
                  <a:pt x="16151" y="12255"/>
                  <a:pt x="18049" y="14017"/>
                </a:cubicBezTo>
                <a:cubicBezTo>
                  <a:pt x="19948" y="15779"/>
                  <a:pt x="20774" y="18689"/>
                  <a:pt x="21600" y="21600"/>
                </a:cubicBezTo>
              </a:path>
            </a:pathLst>
          </a:custGeom>
          <a:ln w="19050">
            <a:solidFill>
              <a:srgbClr val="000000"/>
            </a:solidFill>
            <a:prstDash val="dash"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524" name="橢圓 480"/>
          <p:cNvSpPr/>
          <p:nvPr/>
        </p:nvSpPr>
        <p:spPr>
          <a:xfrm>
            <a:off x="5076056" y="1772816"/>
            <a:ext cx="1296145" cy="1368152"/>
          </a:xfrm>
          <a:prstGeom prst="ellipse">
            <a:avLst/>
          </a:prstGeom>
          <a:ln w="25400">
            <a:solidFill>
              <a:srgbClr val="000000"/>
            </a:solidFill>
            <a:prstDash val="dash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25" name="手繪多邊形 481"/>
          <p:cNvSpPr/>
          <p:nvPr/>
        </p:nvSpPr>
        <p:spPr>
          <a:xfrm>
            <a:off x="5730403" y="2868259"/>
            <a:ext cx="1778330" cy="8262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021" h="20698" fill="norm" stroke="1" extrusionOk="0">
                <a:moveTo>
                  <a:pt x="920" y="14754"/>
                </a:moveTo>
                <a:cubicBezTo>
                  <a:pt x="2024" y="11616"/>
                  <a:pt x="5268" y="267"/>
                  <a:pt x="8394" y="5"/>
                </a:cubicBezTo>
                <a:cubicBezTo>
                  <a:pt x="11520" y="-256"/>
                  <a:pt x="18454" y="9786"/>
                  <a:pt x="19676" y="13185"/>
                </a:cubicBezTo>
                <a:cubicBezTo>
                  <a:pt x="20898" y="16585"/>
                  <a:pt x="18712" y="19461"/>
                  <a:pt x="15727" y="20403"/>
                </a:cubicBezTo>
                <a:cubicBezTo>
                  <a:pt x="12742" y="21344"/>
                  <a:pt x="4234" y="19827"/>
                  <a:pt x="1766" y="18834"/>
                </a:cubicBezTo>
                <a:cubicBezTo>
                  <a:pt x="-702" y="17840"/>
                  <a:pt x="-185" y="17892"/>
                  <a:pt x="920" y="14754"/>
                </a:cubicBezTo>
                <a:close/>
              </a:path>
            </a:pathLst>
          </a:custGeom>
          <a:ln w="25400">
            <a:solidFill>
              <a:srgbClr val="000000"/>
            </a:solidFill>
            <a:prstDash val="dash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26" name="手繪多邊形 482"/>
          <p:cNvSpPr/>
          <p:nvPr/>
        </p:nvSpPr>
        <p:spPr>
          <a:xfrm>
            <a:off x="6544717" y="2018166"/>
            <a:ext cx="1898430" cy="13723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43" h="20850" fill="norm" stroke="1" extrusionOk="0">
                <a:moveTo>
                  <a:pt x="1188" y="548"/>
                </a:moveTo>
                <a:cubicBezTo>
                  <a:pt x="281" y="1024"/>
                  <a:pt x="-347" y="1056"/>
                  <a:pt x="211" y="3213"/>
                </a:cubicBezTo>
                <a:cubicBezTo>
                  <a:pt x="769" y="5370"/>
                  <a:pt x="1513" y="10635"/>
                  <a:pt x="4536" y="13489"/>
                </a:cubicBezTo>
                <a:cubicBezTo>
                  <a:pt x="7558" y="16344"/>
                  <a:pt x="15580" y="19389"/>
                  <a:pt x="18347" y="20340"/>
                </a:cubicBezTo>
                <a:cubicBezTo>
                  <a:pt x="21114" y="21292"/>
                  <a:pt x="21021" y="20911"/>
                  <a:pt x="21137" y="19199"/>
                </a:cubicBezTo>
                <a:cubicBezTo>
                  <a:pt x="21253" y="17486"/>
                  <a:pt x="19835" y="12538"/>
                  <a:pt x="19044" y="10064"/>
                </a:cubicBezTo>
                <a:cubicBezTo>
                  <a:pt x="18254" y="7590"/>
                  <a:pt x="18626" y="5972"/>
                  <a:pt x="16394" y="4355"/>
                </a:cubicBezTo>
                <a:cubicBezTo>
                  <a:pt x="14162" y="2737"/>
                  <a:pt x="8209" y="1024"/>
                  <a:pt x="5652" y="358"/>
                </a:cubicBezTo>
                <a:cubicBezTo>
                  <a:pt x="3094" y="-308"/>
                  <a:pt x="2094" y="73"/>
                  <a:pt x="1188" y="548"/>
                </a:cubicBezTo>
                <a:close/>
              </a:path>
            </a:pathLst>
          </a:custGeom>
          <a:ln w="25400">
            <a:solidFill>
              <a:srgbClr val="000000"/>
            </a:solidFill>
            <a:prstDash val="dash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內容版面配置區 3"/>
          <p:cNvSpPr txBox="1"/>
          <p:nvPr>
            <p:ph type="body" idx="1"/>
          </p:nvPr>
        </p:nvSpPr>
        <p:spPr>
          <a:xfrm>
            <a:off x="457200" y="1639341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Supervised learning</a:t>
            </a:r>
          </a:p>
        </p:txBody>
      </p:sp>
      <p:sp>
        <p:nvSpPr>
          <p:cNvPr id="529" name="標題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Machine learning structure</a:t>
            </a:r>
          </a:p>
        </p:txBody>
      </p:sp>
      <p:pic>
        <p:nvPicPr>
          <p:cNvPr id="530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64386" y="2204864"/>
            <a:ext cx="6059942" cy="37156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內容版面配置區 3"/>
          <p:cNvSpPr txBox="1"/>
          <p:nvPr>
            <p:ph type="body" idx="1"/>
          </p:nvPr>
        </p:nvSpPr>
        <p:spPr>
          <a:xfrm>
            <a:off x="457200" y="1499615"/>
            <a:ext cx="8229600" cy="4626549"/>
          </a:xfrm>
          <a:prstGeom prst="rect">
            <a:avLst/>
          </a:prstGeom>
        </p:spPr>
        <p:txBody>
          <a:bodyPr/>
          <a:lstStyle/>
          <a:p>
            <a:pPr/>
            <a:r>
              <a:t>Unsupervised learning</a:t>
            </a:r>
          </a:p>
        </p:txBody>
      </p:sp>
      <p:sp>
        <p:nvSpPr>
          <p:cNvPr id="533" name="標題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Machine learning structure</a:t>
            </a:r>
          </a:p>
        </p:txBody>
      </p:sp>
      <p:pic>
        <p:nvPicPr>
          <p:cNvPr id="534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25178" y="2204864"/>
            <a:ext cx="6415174" cy="3715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內容版面配置區 2"/>
          <p:cNvSpPr txBox="1"/>
          <p:nvPr>
            <p:ph type="body" idx="1"/>
          </p:nvPr>
        </p:nvSpPr>
        <p:spPr>
          <a:xfrm>
            <a:off x="457200" y="1499615"/>
            <a:ext cx="8229600" cy="4626549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defRPr sz="2400"/>
            </a:pPr>
            <a:r>
              <a:t>Supervised: Low E-out or maximize probabilistic terms</a:t>
            </a:r>
          </a:p>
          <a:p>
            <a:pPr>
              <a:defRPr sz="2400"/>
            </a:pPr>
          </a:p>
          <a:p>
            <a:pPr>
              <a:defRPr sz="2400"/>
            </a:pPr>
          </a:p>
          <a:p>
            <a:pPr>
              <a:defRPr sz="2400"/>
            </a:pPr>
          </a:p>
          <a:p>
            <a:pPr>
              <a:defRPr sz="2400"/>
            </a:pPr>
          </a:p>
          <a:p>
            <a:pPr>
              <a:defRPr sz="2400"/>
            </a:pPr>
          </a:p>
          <a:p>
            <a:pPr>
              <a:defRPr sz="2400"/>
            </a:pPr>
          </a:p>
          <a:p>
            <a:pPr>
              <a:spcBef>
                <a:spcPts val="500"/>
              </a:spcBef>
              <a:defRPr sz="2400"/>
            </a:pPr>
            <a:r>
              <a:t>Unsupervised: Minimum quantization error, Minimum distance, MAP, MLE(maximum likelihood estimation)</a:t>
            </a:r>
          </a:p>
        </p:txBody>
      </p:sp>
      <p:sp>
        <p:nvSpPr>
          <p:cNvPr id="537" name="標題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are we seeking? </a:t>
            </a:r>
          </a:p>
        </p:txBody>
      </p:sp>
      <p:sp>
        <p:nvSpPr>
          <p:cNvPr id="538" name="文字方塊 3"/>
          <p:cNvSpPr txBox="1"/>
          <p:nvPr/>
        </p:nvSpPr>
        <p:spPr>
          <a:xfrm>
            <a:off x="5436096" y="2453987"/>
            <a:ext cx="2736304" cy="1196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/>
            </a:pPr>
            <a:r>
              <a:t>E-in: for training set</a:t>
            </a:r>
          </a:p>
          <a:p>
            <a:pPr>
              <a:defRPr sz="2400"/>
            </a:pPr>
            <a:r>
              <a:t>E-out: for testing set</a:t>
            </a:r>
          </a:p>
        </p:txBody>
      </p:sp>
      <p:grpSp>
        <p:nvGrpSpPr>
          <p:cNvPr id="541" name="Picture 16"/>
          <p:cNvGrpSpPr/>
          <p:nvPr/>
        </p:nvGrpSpPr>
        <p:grpSpPr>
          <a:xfrm>
            <a:off x="1547663" y="2328291"/>
            <a:ext cx="3552826" cy="1028701"/>
            <a:chOff x="0" y="0"/>
            <a:chExt cx="3552825" cy="1028700"/>
          </a:xfrm>
        </p:grpSpPr>
        <p:sp>
          <p:nvSpPr>
            <p:cNvPr id="539" name="Rectangle"/>
            <p:cNvSpPr/>
            <p:nvPr/>
          </p:nvSpPr>
          <p:spPr>
            <a:xfrm>
              <a:off x="0" y="0"/>
              <a:ext cx="3552825" cy="102870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pic>
          <p:nvPicPr>
            <p:cNvPr id="540" name="image6.tif" descr="image6.ti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3552825" cy="1028700"/>
            </a:xfrm>
            <a:prstGeom prst="rect">
              <a:avLst/>
            </a:prstGeom>
            <a:ln w="19050" cap="flat">
              <a:solidFill>
                <a:srgbClr val="FF0000"/>
              </a:solidFill>
              <a:prstDash val="solid"/>
              <a:round/>
            </a:ln>
            <a:effectLst/>
          </p:spPr>
        </p:pic>
      </p:grpSp>
      <p:grpSp>
        <p:nvGrpSpPr>
          <p:cNvPr id="544" name="Picture 1"/>
          <p:cNvGrpSpPr/>
          <p:nvPr/>
        </p:nvGrpSpPr>
        <p:grpSpPr>
          <a:xfrm>
            <a:off x="1547663" y="3429000"/>
            <a:ext cx="4772026" cy="1190625"/>
            <a:chOff x="0" y="0"/>
            <a:chExt cx="4772025" cy="1190625"/>
          </a:xfrm>
        </p:grpSpPr>
        <p:sp>
          <p:nvSpPr>
            <p:cNvPr id="542" name="Rectangle"/>
            <p:cNvSpPr/>
            <p:nvPr/>
          </p:nvSpPr>
          <p:spPr>
            <a:xfrm>
              <a:off x="0" y="0"/>
              <a:ext cx="4772025" cy="1190625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pic>
          <p:nvPicPr>
            <p:cNvPr id="543" name="image7.tif" descr="image7.ti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4772025" cy="1190625"/>
            </a:xfrm>
            <a:prstGeom prst="rect">
              <a:avLst/>
            </a:prstGeom>
            <a:ln w="19050" cap="flat">
              <a:solidFill>
                <a:srgbClr val="FF0000"/>
              </a:solidFill>
              <a:prstDash val="solid"/>
              <a:round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內容版面配置區 2"/>
          <p:cNvSpPr txBox="1"/>
          <p:nvPr/>
        </p:nvSpPr>
        <p:spPr>
          <a:xfrm>
            <a:off x="251519" y="1600200"/>
            <a:ext cx="8640962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marL="342900" indent="-342900">
              <a:spcBef>
                <a:spcPts val="600"/>
              </a:spcBef>
              <a:defRPr sz="2800">
                <a:solidFill>
                  <a:srgbClr val="1B7ABF"/>
                </a:solidFill>
              </a:defRPr>
            </a:pPr>
            <a:r>
              <a:t>		Under-fitting</a:t>
            </a:r>
            <a:r>
              <a:t>  </a:t>
            </a:r>
            <a:r>
              <a:t>VS. Over-fitting </a:t>
            </a:r>
            <a:r>
              <a:rPr sz="2400">
                <a:solidFill>
                  <a:srgbClr val="000000"/>
                </a:solidFill>
              </a:rPr>
              <a:t>(fixed </a:t>
            </a:r>
            <a:r>
              <a:rPr i="1" sz="2400">
                <a:solidFill>
                  <a:srgbClr val="000000"/>
                </a:solidFill>
              </a:rPr>
              <a:t>N</a:t>
            </a:r>
            <a:r>
              <a:rPr sz="240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547" name="標題 45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are we seeking?</a:t>
            </a:r>
          </a:p>
        </p:txBody>
      </p:sp>
      <p:sp>
        <p:nvSpPr>
          <p:cNvPr id="548" name="直線單箭頭接點 26"/>
          <p:cNvSpPr/>
          <p:nvPr/>
        </p:nvSpPr>
        <p:spPr>
          <a:xfrm flipV="1">
            <a:off x="1043608" y="2420887"/>
            <a:ext cx="1589" cy="3888433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49" name="直線單箭頭接點 27"/>
          <p:cNvSpPr/>
          <p:nvPr/>
        </p:nvSpPr>
        <p:spPr>
          <a:xfrm>
            <a:off x="1043608" y="6309319"/>
            <a:ext cx="6624737" cy="1589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50" name="手繪多邊形 28"/>
          <p:cNvSpPr/>
          <p:nvPr/>
        </p:nvSpPr>
        <p:spPr>
          <a:xfrm>
            <a:off x="1179179" y="2838460"/>
            <a:ext cx="5965903" cy="33268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07" y="3162"/>
                  <a:pt x="1413" y="6324"/>
                  <a:pt x="2624" y="8870"/>
                </a:cubicBezTo>
                <a:cubicBezTo>
                  <a:pt x="3836" y="11416"/>
                  <a:pt x="5417" y="13538"/>
                  <a:pt x="7267" y="15276"/>
                </a:cubicBezTo>
                <a:cubicBezTo>
                  <a:pt x="9118" y="17014"/>
                  <a:pt x="11338" y="18246"/>
                  <a:pt x="13727" y="19300"/>
                </a:cubicBezTo>
                <a:cubicBezTo>
                  <a:pt x="16116" y="20354"/>
                  <a:pt x="21600" y="21600"/>
                  <a:pt x="21600" y="21600"/>
                </a:cubicBezTo>
              </a:path>
            </a:pathLst>
          </a:custGeom>
          <a:ln w="38100">
            <a:solidFill>
              <a:srgbClr val="00B050"/>
            </a:solidFill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551" name="手繪多邊形 29"/>
          <p:cNvSpPr/>
          <p:nvPr/>
        </p:nvSpPr>
        <p:spPr>
          <a:xfrm>
            <a:off x="1234936" y="3068959"/>
            <a:ext cx="5642517" cy="30145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1576" y="19854"/>
                  <a:pt x="3152" y="18108"/>
                  <a:pt x="4952" y="16708"/>
                </a:cubicBezTo>
                <a:cubicBezTo>
                  <a:pt x="6752" y="15308"/>
                  <a:pt x="8986" y="14400"/>
                  <a:pt x="10800" y="13200"/>
                </a:cubicBezTo>
                <a:cubicBezTo>
                  <a:pt x="12614" y="12000"/>
                  <a:pt x="14037" y="11708"/>
                  <a:pt x="15837" y="9508"/>
                </a:cubicBezTo>
                <a:cubicBezTo>
                  <a:pt x="17637" y="7308"/>
                  <a:pt x="19619" y="3654"/>
                  <a:pt x="21600" y="0"/>
                </a:cubicBezTo>
              </a:path>
            </a:pathLst>
          </a:custGeom>
          <a:ln w="38100">
            <a:solidFill>
              <a:srgbClr val="FF0000"/>
            </a:solidFill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552" name="手繪多邊形 30"/>
          <p:cNvSpPr/>
          <p:nvPr/>
        </p:nvSpPr>
        <p:spPr>
          <a:xfrm>
            <a:off x="1190330" y="2593132"/>
            <a:ext cx="5687123" cy="17305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104" fill="norm" stroke="1" extrusionOk="0">
                <a:moveTo>
                  <a:pt x="0" y="0"/>
                </a:moveTo>
                <a:cubicBezTo>
                  <a:pt x="526" y="3116"/>
                  <a:pt x="1052" y="6233"/>
                  <a:pt x="2033" y="9519"/>
                </a:cubicBezTo>
                <a:cubicBezTo>
                  <a:pt x="3014" y="12806"/>
                  <a:pt x="4715" y="17838"/>
                  <a:pt x="5887" y="19719"/>
                </a:cubicBezTo>
                <a:cubicBezTo>
                  <a:pt x="7059" y="21600"/>
                  <a:pt x="7786" y="21124"/>
                  <a:pt x="9064" y="20807"/>
                </a:cubicBezTo>
                <a:cubicBezTo>
                  <a:pt x="10341" y="20489"/>
                  <a:pt x="12007" y="19583"/>
                  <a:pt x="13553" y="17815"/>
                </a:cubicBezTo>
                <a:cubicBezTo>
                  <a:pt x="15099" y="16047"/>
                  <a:pt x="16998" y="12670"/>
                  <a:pt x="18339" y="10199"/>
                </a:cubicBezTo>
                <a:cubicBezTo>
                  <a:pt x="19680" y="7729"/>
                  <a:pt x="21600" y="2992"/>
                  <a:pt x="21600" y="2992"/>
                </a:cubicBezTo>
              </a:path>
            </a:pathLst>
          </a:custGeom>
          <a:ln w="38100">
            <a:solidFill>
              <a:srgbClr val="1B7ABF"/>
            </a:solidFill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553" name="文字方塊 31"/>
          <p:cNvSpPr txBox="1"/>
          <p:nvPr/>
        </p:nvSpPr>
        <p:spPr>
          <a:xfrm>
            <a:off x="179511" y="2636911"/>
            <a:ext cx="864097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pPr/>
            <a:r>
              <a:t>error</a:t>
            </a:r>
          </a:p>
        </p:txBody>
      </p:sp>
      <p:pic>
        <p:nvPicPr>
          <p:cNvPr id="554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92280" y="6309319"/>
            <a:ext cx="476251" cy="361951"/>
          </a:xfrm>
          <a:prstGeom prst="rect">
            <a:avLst/>
          </a:prstGeom>
          <a:ln w="12700">
            <a:miter lim="400000"/>
          </a:ln>
        </p:spPr>
      </p:pic>
      <p:pic>
        <p:nvPicPr>
          <p:cNvPr id="555" name="Picture 3" descr="Picture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72199" y="5589239"/>
            <a:ext cx="466726" cy="361951"/>
          </a:xfrm>
          <a:prstGeom prst="rect">
            <a:avLst/>
          </a:prstGeom>
          <a:ln w="12700">
            <a:miter lim="400000"/>
          </a:ln>
        </p:spPr>
      </p:pic>
      <p:pic>
        <p:nvPicPr>
          <p:cNvPr id="556" name="Picture 5" descr="Picture 5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292080" y="3140967"/>
            <a:ext cx="657226" cy="361951"/>
          </a:xfrm>
          <a:prstGeom prst="rect">
            <a:avLst/>
          </a:prstGeom>
          <a:ln w="12700">
            <a:miter lim="400000"/>
          </a:ln>
        </p:spPr>
      </p:pic>
      <p:pic>
        <p:nvPicPr>
          <p:cNvPr id="557" name="Picture 7" descr="Picture 7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796136" y="4149080"/>
            <a:ext cx="2457451" cy="361951"/>
          </a:xfrm>
          <a:prstGeom prst="rect">
            <a:avLst/>
          </a:prstGeom>
          <a:ln w="12700">
            <a:miter lim="400000"/>
          </a:ln>
        </p:spPr>
      </p:pic>
      <p:sp>
        <p:nvSpPr>
          <p:cNvPr id="558" name="文字方塊 40"/>
          <p:cNvSpPr txBox="1"/>
          <p:nvPr/>
        </p:nvSpPr>
        <p:spPr>
          <a:xfrm>
            <a:off x="5292080" y="4581128"/>
            <a:ext cx="3600401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(model = hypothesis + loss functions)</a:t>
            </a:r>
          </a:p>
        </p:txBody>
      </p:sp>
      <p:sp>
        <p:nvSpPr>
          <p:cNvPr id="559" name="直線接點 41"/>
          <p:cNvSpPr/>
          <p:nvPr/>
        </p:nvSpPr>
        <p:spPr>
          <a:xfrm flipH="1">
            <a:off x="3204483" y="2709555"/>
            <a:ext cx="1" cy="3528393"/>
          </a:xfrm>
          <a:prstGeom prst="line">
            <a:avLst/>
          </a:prstGeom>
          <a:ln w="25400">
            <a:solidFill>
              <a:srgbClr val="000000"/>
            </a:solidFill>
            <a:prstDash val="dash"/>
          </a:ln>
        </p:spPr>
        <p:txBody>
          <a:bodyPr lIns="45719" rIns="45719"/>
          <a:lstStyle/>
          <a:p>
            <a:pPr/>
          </a:p>
        </p:txBody>
      </p:sp>
      <p:sp>
        <p:nvSpPr>
          <p:cNvPr id="560" name="直線單箭頭接點 42"/>
          <p:cNvSpPr/>
          <p:nvPr/>
        </p:nvSpPr>
        <p:spPr>
          <a:xfrm flipH="1">
            <a:off x="2051719" y="2132856"/>
            <a:ext cx="576065" cy="792089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61" name="直線單箭頭接點 43"/>
          <p:cNvSpPr/>
          <p:nvPr/>
        </p:nvSpPr>
        <p:spPr>
          <a:xfrm>
            <a:off x="4788024" y="2132856"/>
            <a:ext cx="432049" cy="792089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內容版面配置區 2"/>
          <p:cNvSpPr txBox="1"/>
          <p:nvPr>
            <p:ph type="body" idx="1"/>
          </p:nvPr>
        </p:nvSpPr>
        <p:spPr>
          <a:xfrm>
            <a:off x="457200" y="1499615"/>
            <a:ext cx="8229600" cy="4626549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defRPr sz="2400"/>
            </a:pPr>
            <a:r>
              <a:t>Supervised learning categories and techniques</a:t>
            </a:r>
          </a:p>
          <a:p>
            <a:pPr lvl="1" marL="742950" indent="-285750">
              <a:spcBef>
                <a:spcPts val="400"/>
              </a:spcBef>
              <a:buClr>
                <a:schemeClr val="accent4"/>
              </a:buClr>
              <a:defRPr b="1" sz="2000"/>
            </a:pPr>
            <a:r>
              <a:t>Linear classifier</a:t>
            </a:r>
            <a:r>
              <a:rPr b="0"/>
              <a:t> (numerical functions)</a:t>
            </a:r>
            <a:r>
              <a:rPr b="0" sz="1600"/>
              <a:t>	</a:t>
            </a:r>
            <a:endParaRPr sz="1600"/>
          </a:p>
          <a:p>
            <a:pPr lvl="1" marL="742950" indent="-285750">
              <a:spcBef>
                <a:spcPts val="400"/>
              </a:spcBef>
              <a:buClr>
                <a:schemeClr val="accent4"/>
              </a:buClr>
              <a:defRPr b="1" sz="2000"/>
            </a:pPr>
            <a:r>
              <a:t>Parametric</a:t>
            </a:r>
            <a:r>
              <a:rPr b="0"/>
              <a:t> (Probabilistic functions) </a:t>
            </a:r>
          </a:p>
          <a:p>
            <a:pPr lvl="2" marL="1143000" indent="-228600">
              <a:spcBef>
                <a:spcPts val="400"/>
              </a:spcBef>
              <a:buClr>
                <a:schemeClr val="accent5"/>
              </a:buClr>
              <a:defRPr sz="2000"/>
            </a:pPr>
            <a:r>
              <a:t>Naïve Bayes, Gaussian discriminant analysis (GDA), Hidden Markov models (HMM), Probabilistic graphical models 	</a:t>
            </a:r>
            <a:endParaRPr sz="2400"/>
          </a:p>
          <a:p>
            <a:pPr lvl="1" marL="742950" indent="-285750">
              <a:spcBef>
                <a:spcPts val="400"/>
              </a:spcBef>
              <a:buClr>
                <a:schemeClr val="accent4"/>
              </a:buClr>
              <a:defRPr b="1" sz="2000"/>
            </a:pPr>
            <a:r>
              <a:t>Non-parametric</a:t>
            </a:r>
            <a:r>
              <a:rPr b="0"/>
              <a:t> (Instance-based functions)</a:t>
            </a:r>
            <a:r>
              <a:rPr b="0" i="1"/>
              <a:t> </a:t>
            </a:r>
            <a:endParaRPr i="1"/>
          </a:p>
          <a:p>
            <a:pPr lvl="2" marL="1143000" indent="-228600">
              <a:spcBef>
                <a:spcPts val="400"/>
              </a:spcBef>
              <a:buClr>
                <a:schemeClr val="accent5"/>
              </a:buClr>
              <a:defRPr i="1" sz="2000"/>
            </a:pPr>
            <a:r>
              <a:t>K</a:t>
            </a:r>
            <a:r>
              <a:rPr i="0"/>
              <a:t>-nearest neighbors, Kernel regression, Kernel density estimation, Local regression</a:t>
            </a:r>
            <a:endParaRPr sz="2400"/>
          </a:p>
          <a:p>
            <a:pPr lvl="1" marL="742950" indent="-285750">
              <a:spcBef>
                <a:spcPts val="400"/>
              </a:spcBef>
              <a:buClr>
                <a:schemeClr val="accent4"/>
              </a:buClr>
              <a:defRPr b="1" sz="2000"/>
            </a:pPr>
            <a:r>
              <a:t>Non-metric</a:t>
            </a:r>
            <a:r>
              <a:rPr b="0"/>
              <a:t> (Symbolic functions) </a:t>
            </a:r>
          </a:p>
          <a:p>
            <a:pPr lvl="2" marL="1143000" indent="-228600">
              <a:spcBef>
                <a:spcPts val="400"/>
              </a:spcBef>
              <a:buClr>
                <a:schemeClr val="accent5"/>
              </a:buClr>
              <a:defRPr sz="2000"/>
            </a:pPr>
            <a:r>
              <a:t>Classification and regression tree (CART), decision tree </a:t>
            </a:r>
            <a:r>
              <a:rPr sz="1600"/>
              <a:t>	</a:t>
            </a:r>
          </a:p>
          <a:p>
            <a:pPr lvl="1" marL="742950" indent="-285750">
              <a:spcBef>
                <a:spcPts val="400"/>
              </a:spcBef>
              <a:buClr>
                <a:schemeClr val="accent4"/>
              </a:buClr>
              <a:defRPr b="1" sz="2000"/>
            </a:pPr>
            <a:r>
              <a:t>Aggregation</a:t>
            </a:r>
            <a:endParaRPr sz="2800"/>
          </a:p>
          <a:p>
            <a:pPr lvl="2" marL="1143000" indent="-228600">
              <a:spcBef>
                <a:spcPts val="400"/>
              </a:spcBef>
              <a:buClr>
                <a:schemeClr val="accent5"/>
              </a:buClr>
              <a:defRPr sz="2000"/>
            </a:pPr>
            <a:r>
              <a:t>Bagging (bootstrap + aggregation), Adaboost, Random forest </a:t>
            </a:r>
            <a:r>
              <a:rPr sz="1600"/>
              <a:t>	</a:t>
            </a:r>
          </a:p>
        </p:txBody>
      </p:sp>
      <p:sp>
        <p:nvSpPr>
          <p:cNvPr id="564" name="標題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Learning techniques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流程圖: 程序 20"/>
          <p:cNvSpPr/>
          <p:nvPr/>
        </p:nvSpPr>
        <p:spPr>
          <a:xfrm>
            <a:off x="1189858" y="2029490"/>
            <a:ext cx="1650184" cy="1584177"/>
          </a:xfrm>
          <a:prstGeom prst="rect">
            <a:avLst/>
          </a:prstGeom>
          <a:solidFill>
            <a:srgbClr val="F4DCA4"/>
          </a:solidFill>
          <a:ln w="25400">
            <a:solidFill>
              <a:srgbClr val="2E73A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67" name="內容版面配置區 4"/>
          <p:cNvSpPr txBox="1"/>
          <p:nvPr>
            <p:ph type="body" idx="1"/>
          </p:nvPr>
        </p:nvSpPr>
        <p:spPr>
          <a:xfrm>
            <a:off x="457200" y="1499615"/>
            <a:ext cx="8229600" cy="4626549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 typeface="Wingdings 2"/>
              <a:buNone/>
            </a:pPr>
          </a:p>
          <a:p>
            <a:pPr/>
          </a:p>
          <a:p>
            <a:pPr marL="0" indent="0">
              <a:buSzTx/>
              <a:buFont typeface="Wingdings 2"/>
              <a:buNone/>
              <a:defRPr sz="2400"/>
            </a:pPr>
          </a:p>
          <a:p>
            <a:pPr>
              <a:defRPr sz="2400"/>
            </a:pPr>
          </a:p>
          <a:p>
            <a:pPr>
              <a:spcBef>
                <a:spcPts val="500"/>
              </a:spcBef>
              <a:defRPr sz="2400"/>
            </a:pPr>
            <a:r>
              <a:t>Techniques: </a:t>
            </a:r>
          </a:p>
          <a:p>
            <a:pPr lvl="1" marL="742950" indent="-285750">
              <a:spcBef>
                <a:spcPts val="400"/>
              </a:spcBef>
              <a:buClr>
                <a:schemeClr val="accent4"/>
              </a:buClr>
              <a:defRPr sz="2000"/>
            </a:pPr>
            <a:r>
              <a:t>Perceptron</a:t>
            </a:r>
            <a:endParaRPr sz="2800"/>
          </a:p>
          <a:p>
            <a:pPr lvl="1" marL="742950" indent="-285750">
              <a:spcBef>
                <a:spcPts val="400"/>
              </a:spcBef>
              <a:buClr>
                <a:schemeClr val="accent4"/>
              </a:buClr>
              <a:defRPr sz="2000"/>
            </a:pPr>
            <a:r>
              <a:t>Logistic regression </a:t>
            </a:r>
            <a:endParaRPr sz="2800"/>
          </a:p>
          <a:p>
            <a:pPr lvl="1" marL="742950" indent="-285750">
              <a:spcBef>
                <a:spcPts val="400"/>
              </a:spcBef>
              <a:buClr>
                <a:schemeClr val="accent4"/>
              </a:buClr>
              <a:defRPr sz="2000"/>
            </a:pPr>
            <a:r>
              <a:t>Support vector machine (SVM) </a:t>
            </a:r>
            <a:endParaRPr sz="2800"/>
          </a:p>
          <a:p>
            <a:pPr lvl="1" marL="742950" indent="-285750">
              <a:spcBef>
                <a:spcPts val="400"/>
              </a:spcBef>
              <a:buClr>
                <a:schemeClr val="accent4"/>
              </a:buClr>
              <a:defRPr sz="2000"/>
            </a:pPr>
            <a:r>
              <a:t>Ada-line</a:t>
            </a:r>
            <a:endParaRPr sz="2800"/>
          </a:p>
          <a:p>
            <a:pPr lvl="1" marL="742950" indent="-285750">
              <a:spcBef>
                <a:spcPts val="400"/>
              </a:spcBef>
              <a:buClr>
                <a:schemeClr val="accent4"/>
              </a:buClr>
              <a:defRPr sz="2000"/>
            </a:pPr>
            <a:r>
              <a:t>Multi-layer perceptron (MLP)</a:t>
            </a:r>
          </a:p>
        </p:txBody>
      </p:sp>
      <p:sp>
        <p:nvSpPr>
          <p:cNvPr id="568" name="標題 3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Learning techniques</a:t>
            </a:r>
          </a:p>
        </p:txBody>
      </p:sp>
      <p:sp>
        <p:nvSpPr>
          <p:cNvPr id="569" name="乘號 5"/>
          <p:cNvSpPr/>
          <p:nvPr/>
        </p:nvSpPr>
        <p:spPr>
          <a:xfrm>
            <a:off x="1315404" y="2155614"/>
            <a:ext cx="132094" cy="1317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46"/>
                </a:moveTo>
                <a:lnTo>
                  <a:pt x="5210" y="0"/>
                </a:lnTo>
                <a:lnTo>
                  <a:pt x="10800" y="5578"/>
                </a:lnTo>
                <a:lnTo>
                  <a:pt x="16390" y="0"/>
                </a:lnTo>
                <a:lnTo>
                  <a:pt x="21600" y="5246"/>
                </a:lnTo>
                <a:lnTo>
                  <a:pt x="16034" y="10800"/>
                </a:lnTo>
                <a:lnTo>
                  <a:pt x="21600" y="16354"/>
                </a:lnTo>
                <a:lnTo>
                  <a:pt x="16390" y="21600"/>
                </a:lnTo>
                <a:lnTo>
                  <a:pt x="10800" y="16022"/>
                </a:lnTo>
                <a:lnTo>
                  <a:pt x="5210" y="21600"/>
                </a:lnTo>
                <a:lnTo>
                  <a:pt x="0" y="16354"/>
                </a:lnTo>
                <a:lnTo>
                  <a:pt x="5566" y="10800"/>
                </a:lnTo>
                <a:close/>
              </a:path>
            </a:pathLst>
          </a:custGeom>
          <a:solidFill>
            <a:schemeClr val="accent1"/>
          </a:solidFill>
          <a:ln w="25400">
            <a:solidFill>
              <a:srgbClr val="2E73A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70" name="乘號 6"/>
          <p:cNvSpPr/>
          <p:nvPr/>
        </p:nvSpPr>
        <p:spPr>
          <a:xfrm>
            <a:off x="1531428" y="2299630"/>
            <a:ext cx="132094" cy="1317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46"/>
                </a:moveTo>
                <a:lnTo>
                  <a:pt x="5210" y="0"/>
                </a:lnTo>
                <a:lnTo>
                  <a:pt x="10800" y="5578"/>
                </a:lnTo>
                <a:lnTo>
                  <a:pt x="16390" y="0"/>
                </a:lnTo>
                <a:lnTo>
                  <a:pt x="21600" y="5246"/>
                </a:lnTo>
                <a:lnTo>
                  <a:pt x="16034" y="10800"/>
                </a:lnTo>
                <a:lnTo>
                  <a:pt x="21600" y="16354"/>
                </a:lnTo>
                <a:lnTo>
                  <a:pt x="16390" y="21600"/>
                </a:lnTo>
                <a:lnTo>
                  <a:pt x="10800" y="16022"/>
                </a:lnTo>
                <a:lnTo>
                  <a:pt x="5210" y="21600"/>
                </a:lnTo>
                <a:lnTo>
                  <a:pt x="0" y="16354"/>
                </a:lnTo>
                <a:lnTo>
                  <a:pt x="5566" y="10800"/>
                </a:lnTo>
                <a:close/>
              </a:path>
            </a:pathLst>
          </a:custGeom>
          <a:solidFill>
            <a:schemeClr val="accent1"/>
          </a:solidFill>
          <a:ln w="25400">
            <a:solidFill>
              <a:srgbClr val="2E73A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71" name="乘號 7"/>
          <p:cNvSpPr/>
          <p:nvPr/>
        </p:nvSpPr>
        <p:spPr>
          <a:xfrm>
            <a:off x="1603436" y="2083606"/>
            <a:ext cx="132094" cy="1317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46"/>
                </a:moveTo>
                <a:lnTo>
                  <a:pt x="5210" y="0"/>
                </a:lnTo>
                <a:lnTo>
                  <a:pt x="10800" y="5578"/>
                </a:lnTo>
                <a:lnTo>
                  <a:pt x="16390" y="0"/>
                </a:lnTo>
                <a:lnTo>
                  <a:pt x="21600" y="5246"/>
                </a:lnTo>
                <a:lnTo>
                  <a:pt x="16034" y="10800"/>
                </a:lnTo>
                <a:lnTo>
                  <a:pt x="21600" y="16354"/>
                </a:lnTo>
                <a:lnTo>
                  <a:pt x="16390" y="21600"/>
                </a:lnTo>
                <a:lnTo>
                  <a:pt x="10800" y="16022"/>
                </a:lnTo>
                <a:lnTo>
                  <a:pt x="5210" y="21600"/>
                </a:lnTo>
                <a:lnTo>
                  <a:pt x="0" y="16354"/>
                </a:lnTo>
                <a:lnTo>
                  <a:pt x="5566" y="10800"/>
                </a:lnTo>
                <a:close/>
              </a:path>
            </a:pathLst>
          </a:custGeom>
          <a:solidFill>
            <a:schemeClr val="accent1"/>
          </a:solidFill>
          <a:ln w="25400">
            <a:solidFill>
              <a:srgbClr val="2E73A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72" name="乘號 8"/>
          <p:cNvSpPr/>
          <p:nvPr/>
        </p:nvSpPr>
        <p:spPr>
          <a:xfrm>
            <a:off x="1315404" y="2371638"/>
            <a:ext cx="132094" cy="1317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46"/>
                </a:moveTo>
                <a:lnTo>
                  <a:pt x="5210" y="0"/>
                </a:lnTo>
                <a:lnTo>
                  <a:pt x="10800" y="5578"/>
                </a:lnTo>
                <a:lnTo>
                  <a:pt x="16390" y="0"/>
                </a:lnTo>
                <a:lnTo>
                  <a:pt x="21600" y="5246"/>
                </a:lnTo>
                <a:lnTo>
                  <a:pt x="16034" y="10800"/>
                </a:lnTo>
                <a:lnTo>
                  <a:pt x="21600" y="16354"/>
                </a:lnTo>
                <a:lnTo>
                  <a:pt x="16390" y="21600"/>
                </a:lnTo>
                <a:lnTo>
                  <a:pt x="10800" y="16022"/>
                </a:lnTo>
                <a:lnTo>
                  <a:pt x="5210" y="21600"/>
                </a:lnTo>
                <a:lnTo>
                  <a:pt x="0" y="16354"/>
                </a:lnTo>
                <a:lnTo>
                  <a:pt x="5566" y="10800"/>
                </a:lnTo>
                <a:close/>
              </a:path>
            </a:pathLst>
          </a:custGeom>
          <a:solidFill>
            <a:schemeClr val="accent1"/>
          </a:solidFill>
          <a:ln w="25400">
            <a:solidFill>
              <a:srgbClr val="2E73A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73" name="乘號 9"/>
          <p:cNvSpPr/>
          <p:nvPr/>
        </p:nvSpPr>
        <p:spPr>
          <a:xfrm>
            <a:off x="1819459" y="2299630"/>
            <a:ext cx="132094" cy="1317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46"/>
                </a:moveTo>
                <a:lnTo>
                  <a:pt x="5210" y="0"/>
                </a:lnTo>
                <a:lnTo>
                  <a:pt x="10800" y="5578"/>
                </a:lnTo>
                <a:lnTo>
                  <a:pt x="16390" y="0"/>
                </a:lnTo>
                <a:lnTo>
                  <a:pt x="21600" y="5246"/>
                </a:lnTo>
                <a:lnTo>
                  <a:pt x="16034" y="10800"/>
                </a:lnTo>
                <a:lnTo>
                  <a:pt x="21600" y="16354"/>
                </a:lnTo>
                <a:lnTo>
                  <a:pt x="16390" y="21600"/>
                </a:lnTo>
                <a:lnTo>
                  <a:pt x="10800" y="16022"/>
                </a:lnTo>
                <a:lnTo>
                  <a:pt x="5210" y="21600"/>
                </a:lnTo>
                <a:lnTo>
                  <a:pt x="0" y="16354"/>
                </a:lnTo>
                <a:lnTo>
                  <a:pt x="5566" y="10800"/>
                </a:lnTo>
                <a:close/>
              </a:path>
            </a:pathLst>
          </a:custGeom>
          <a:solidFill>
            <a:schemeClr val="accent1"/>
          </a:solidFill>
          <a:ln w="25400">
            <a:solidFill>
              <a:srgbClr val="2E73A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74" name="乘號 10"/>
          <p:cNvSpPr/>
          <p:nvPr/>
        </p:nvSpPr>
        <p:spPr>
          <a:xfrm>
            <a:off x="1747451" y="2515654"/>
            <a:ext cx="132094" cy="1317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46"/>
                </a:moveTo>
                <a:lnTo>
                  <a:pt x="5210" y="0"/>
                </a:lnTo>
                <a:lnTo>
                  <a:pt x="10800" y="5578"/>
                </a:lnTo>
                <a:lnTo>
                  <a:pt x="16390" y="0"/>
                </a:lnTo>
                <a:lnTo>
                  <a:pt x="21600" y="5246"/>
                </a:lnTo>
                <a:lnTo>
                  <a:pt x="16034" y="10800"/>
                </a:lnTo>
                <a:lnTo>
                  <a:pt x="21600" y="16354"/>
                </a:lnTo>
                <a:lnTo>
                  <a:pt x="16390" y="21600"/>
                </a:lnTo>
                <a:lnTo>
                  <a:pt x="10800" y="16022"/>
                </a:lnTo>
                <a:lnTo>
                  <a:pt x="5210" y="21600"/>
                </a:lnTo>
                <a:lnTo>
                  <a:pt x="0" y="16354"/>
                </a:lnTo>
                <a:lnTo>
                  <a:pt x="5566" y="10800"/>
                </a:lnTo>
                <a:close/>
              </a:path>
            </a:pathLst>
          </a:custGeom>
          <a:solidFill>
            <a:schemeClr val="accent1"/>
          </a:solidFill>
          <a:ln w="25400">
            <a:solidFill>
              <a:srgbClr val="2E73A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75" name="乘號 11"/>
          <p:cNvSpPr/>
          <p:nvPr/>
        </p:nvSpPr>
        <p:spPr>
          <a:xfrm>
            <a:off x="1459420" y="2587662"/>
            <a:ext cx="132094" cy="1317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46"/>
                </a:moveTo>
                <a:lnTo>
                  <a:pt x="5210" y="0"/>
                </a:lnTo>
                <a:lnTo>
                  <a:pt x="10800" y="5578"/>
                </a:lnTo>
                <a:lnTo>
                  <a:pt x="16390" y="0"/>
                </a:lnTo>
                <a:lnTo>
                  <a:pt x="21600" y="5246"/>
                </a:lnTo>
                <a:lnTo>
                  <a:pt x="16034" y="10800"/>
                </a:lnTo>
                <a:lnTo>
                  <a:pt x="21600" y="16354"/>
                </a:lnTo>
                <a:lnTo>
                  <a:pt x="16390" y="21600"/>
                </a:lnTo>
                <a:lnTo>
                  <a:pt x="10800" y="16022"/>
                </a:lnTo>
                <a:lnTo>
                  <a:pt x="5210" y="21600"/>
                </a:lnTo>
                <a:lnTo>
                  <a:pt x="0" y="16354"/>
                </a:lnTo>
                <a:lnTo>
                  <a:pt x="5566" y="10800"/>
                </a:lnTo>
                <a:close/>
              </a:path>
            </a:pathLst>
          </a:custGeom>
          <a:solidFill>
            <a:schemeClr val="accent1"/>
          </a:solidFill>
          <a:ln w="25400">
            <a:solidFill>
              <a:srgbClr val="2E73A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76" name="流程圖: 接點 12"/>
          <p:cNvSpPr/>
          <p:nvPr/>
        </p:nvSpPr>
        <p:spPr>
          <a:xfrm>
            <a:off x="2141392" y="2837580"/>
            <a:ext cx="128587" cy="128015"/>
          </a:xfrm>
          <a:prstGeom prst="ellipse">
            <a:avLst/>
          </a:prstGeom>
          <a:solidFill>
            <a:srgbClr val="FF0000"/>
          </a:solidFill>
          <a:ln w="25400">
            <a:solidFill>
              <a:srgbClr val="2E73A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577" name="流程圖: 接點 13"/>
          <p:cNvSpPr/>
          <p:nvPr/>
        </p:nvSpPr>
        <p:spPr>
          <a:xfrm>
            <a:off x="1925368" y="3053603"/>
            <a:ext cx="128587" cy="128015"/>
          </a:xfrm>
          <a:prstGeom prst="ellipse">
            <a:avLst/>
          </a:prstGeom>
          <a:solidFill>
            <a:srgbClr val="FF0000"/>
          </a:solidFill>
          <a:ln w="25400">
            <a:solidFill>
              <a:srgbClr val="2E73A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578" name="流程圖: 接點 14"/>
          <p:cNvSpPr/>
          <p:nvPr/>
        </p:nvSpPr>
        <p:spPr>
          <a:xfrm>
            <a:off x="2429424" y="2837580"/>
            <a:ext cx="128587" cy="128015"/>
          </a:xfrm>
          <a:prstGeom prst="ellipse">
            <a:avLst/>
          </a:prstGeom>
          <a:solidFill>
            <a:srgbClr val="FF0000"/>
          </a:solidFill>
          <a:ln w="25400">
            <a:solidFill>
              <a:srgbClr val="2E73A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579" name="流程圖: 接點 15"/>
          <p:cNvSpPr/>
          <p:nvPr/>
        </p:nvSpPr>
        <p:spPr>
          <a:xfrm>
            <a:off x="2213400" y="3053603"/>
            <a:ext cx="128587" cy="128015"/>
          </a:xfrm>
          <a:prstGeom prst="ellipse">
            <a:avLst/>
          </a:prstGeom>
          <a:solidFill>
            <a:srgbClr val="FF0000"/>
          </a:solidFill>
          <a:ln w="25400">
            <a:solidFill>
              <a:srgbClr val="2E73A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580" name="流程圖: 接點 16"/>
          <p:cNvSpPr/>
          <p:nvPr/>
        </p:nvSpPr>
        <p:spPr>
          <a:xfrm>
            <a:off x="2069384" y="3269627"/>
            <a:ext cx="128587" cy="128015"/>
          </a:xfrm>
          <a:prstGeom prst="ellipse">
            <a:avLst/>
          </a:prstGeom>
          <a:solidFill>
            <a:srgbClr val="FF0000"/>
          </a:solidFill>
          <a:ln w="25400">
            <a:solidFill>
              <a:srgbClr val="2E73A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581" name="流程圖: 接點 17"/>
          <p:cNvSpPr/>
          <p:nvPr/>
        </p:nvSpPr>
        <p:spPr>
          <a:xfrm>
            <a:off x="2501432" y="3053603"/>
            <a:ext cx="128587" cy="128015"/>
          </a:xfrm>
          <a:prstGeom prst="ellipse">
            <a:avLst/>
          </a:prstGeom>
          <a:solidFill>
            <a:srgbClr val="FF0000"/>
          </a:solidFill>
          <a:ln w="25400">
            <a:solidFill>
              <a:srgbClr val="2E73A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582" name="流程圖: 接點 18"/>
          <p:cNvSpPr/>
          <p:nvPr/>
        </p:nvSpPr>
        <p:spPr>
          <a:xfrm>
            <a:off x="2357416" y="3269627"/>
            <a:ext cx="128587" cy="128015"/>
          </a:xfrm>
          <a:prstGeom prst="ellipse">
            <a:avLst/>
          </a:prstGeom>
          <a:solidFill>
            <a:srgbClr val="FF0000"/>
          </a:solidFill>
          <a:ln w="25400">
            <a:solidFill>
              <a:srgbClr val="2E73A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583" name="流程圖: 接點 19"/>
          <p:cNvSpPr/>
          <p:nvPr/>
        </p:nvSpPr>
        <p:spPr>
          <a:xfrm>
            <a:off x="2213400" y="3413643"/>
            <a:ext cx="128587" cy="128015"/>
          </a:xfrm>
          <a:prstGeom prst="ellipse">
            <a:avLst/>
          </a:prstGeom>
          <a:solidFill>
            <a:srgbClr val="FF0000"/>
          </a:solidFill>
          <a:ln w="25400">
            <a:solidFill>
              <a:srgbClr val="2E73A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584" name="直線接點 23"/>
          <p:cNvSpPr/>
          <p:nvPr/>
        </p:nvSpPr>
        <p:spPr>
          <a:xfrm flipH="1">
            <a:off x="1381450" y="2149501"/>
            <a:ext cx="1176562" cy="1184134"/>
          </a:xfrm>
          <a:prstGeom prst="line">
            <a:avLst/>
          </a:prstGeom>
          <a:ln w="25400">
            <a:solidFill>
              <a:srgbClr val="00B050"/>
            </a:solidFill>
          </a:ln>
        </p:spPr>
        <p:txBody>
          <a:bodyPr lIns="45719" rIns="45719"/>
          <a:lstStyle/>
          <a:p>
            <a:pPr/>
          </a:p>
        </p:txBody>
      </p:sp>
      <p:pic>
        <p:nvPicPr>
          <p:cNvPr id="585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19871" y="1961724"/>
            <a:ext cx="2733676" cy="361951"/>
          </a:xfrm>
          <a:prstGeom prst="rect">
            <a:avLst/>
          </a:prstGeom>
          <a:ln w="12700">
            <a:miter lim="400000"/>
          </a:ln>
        </p:spPr>
      </p:pic>
      <p:sp>
        <p:nvSpPr>
          <p:cNvPr id="586" name="矩形 29"/>
          <p:cNvSpPr txBox="1"/>
          <p:nvPr/>
        </p:nvSpPr>
        <p:spPr>
          <a:xfrm>
            <a:off x="3419871" y="2397318"/>
            <a:ext cx="5202992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400"/>
            </a:pPr>
            <a:r>
              <a:t>, where </a:t>
            </a:r>
            <a:r>
              <a:rPr i="1"/>
              <a:t>w</a:t>
            </a:r>
            <a:r>
              <a:t> is an </a:t>
            </a:r>
            <a:r>
              <a:rPr i="1"/>
              <a:t>d</a:t>
            </a:r>
            <a:r>
              <a:t>-dim vector (learned)</a:t>
            </a:r>
          </a:p>
        </p:txBody>
      </p:sp>
      <p:sp>
        <p:nvSpPr>
          <p:cNvPr id="587" name="矩形 31"/>
          <p:cNvSpPr txBox="1"/>
          <p:nvPr/>
        </p:nvSpPr>
        <p:spPr>
          <a:xfrm>
            <a:off x="475827" y="1466693"/>
            <a:ext cx="2580189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342900" indent="-342900">
              <a:buSzPct val="100000"/>
              <a:buFont typeface="Arial"/>
              <a:buChar char="•"/>
              <a:defRPr sz="2400"/>
            </a:lvl1pPr>
          </a:lstStyle>
          <a:p>
            <a:pPr/>
            <a:r>
              <a:t>Linear classifier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9" name="圖片 1" descr="圖片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7543" y="1916832"/>
            <a:ext cx="3891158" cy="3418274"/>
          </a:xfrm>
          <a:prstGeom prst="rect">
            <a:avLst/>
          </a:prstGeom>
          <a:ln w="12700">
            <a:miter lim="400000"/>
          </a:ln>
        </p:spPr>
      </p:pic>
      <p:pic>
        <p:nvPicPr>
          <p:cNvPr id="590" name="圖片 2" descr="圖片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778323" y="1916832"/>
            <a:ext cx="3891159" cy="3418274"/>
          </a:xfrm>
          <a:prstGeom prst="rect">
            <a:avLst/>
          </a:prstGeom>
          <a:ln w="12700">
            <a:miter lim="400000"/>
          </a:ln>
        </p:spPr>
      </p:pic>
      <p:sp>
        <p:nvSpPr>
          <p:cNvPr id="591" name="標題 3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Learning techniques</a:t>
            </a:r>
          </a:p>
        </p:txBody>
      </p:sp>
      <p:sp>
        <p:nvSpPr>
          <p:cNvPr id="592" name="文字方塊 4"/>
          <p:cNvSpPr txBox="1"/>
          <p:nvPr/>
        </p:nvSpPr>
        <p:spPr>
          <a:xfrm>
            <a:off x="454053" y="1412775"/>
            <a:ext cx="6775299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/>
            </a:pPr>
            <a:r>
              <a:t>Using </a:t>
            </a:r>
            <a:r>
              <a:rPr b="1"/>
              <a:t>perceptron learning algorithm</a:t>
            </a:r>
            <a:r>
              <a:t>(PLA)</a:t>
            </a:r>
          </a:p>
        </p:txBody>
      </p:sp>
      <p:sp>
        <p:nvSpPr>
          <p:cNvPr id="593" name="文字方塊 5"/>
          <p:cNvSpPr txBox="1"/>
          <p:nvPr/>
        </p:nvSpPr>
        <p:spPr>
          <a:xfrm>
            <a:off x="1906385" y="5373215"/>
            <a:ext cx="937423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Training</a:t>
            </a:r>
          </a:p>
        </p:txBody>
      </p:sp>
      <p:sp>
        <p:nvSpPr>
          <p:cNvPr id="594" name="文字方塊 6"/>
          <p:cNvSpPr txBox="1"/>
          <p:nvPr/>
        </p:nvSpPr>
        <p:spPr>
          <a:xfrm>
            <a:off x="6291931" y="5373215"/>
            <a:ext cx="937423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Testing</a:t>
            </a:r>
          </a:p>
        </p:txBody>
      </p:sp>
      <p:sp>
        <p:nvSpPr>
          <p:cNvPr id="595" name="文字方塊 7"/>
          <p:cNvSpPr txBox="1"/>
          <p:nvPr/>
        </p:nvSpPr>
        <p:spPr>
          <a:xfrm>
            <a:off x="1565334" y="5733255"/>
            <a:ext cx="1619522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Error rate: 0.10</a:t>
            </a:r>
          </a:p>
        </p:txBody>
      </p:sp>
      <p:sp>
        <p:nvSpPr>
          <p:cNvPr id="596" name="文字方塊 8"/>
          <p:cNvSpPr txBox="1"/>
          <p:nvPr/>
        </p:nvSpPr>
        <p:spPr>
          <a:xfrm>
            <a:off x="5883540" y="5733255"/>
            <a:ext cx="1754203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Error rate: 0.156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標題 3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Learning techniques</a:t>
            </a:r>
          </a:p>
        </p:txBody>
      </p:sp>
      <p:sp>
        <p:nvSpPr>
          <p:cNvPr id="599" name="文字方塊 4"/>
          <p:cNvSpPr txBox="1"/>
          <p:nvPr/>
        </p:nvSpPr>
        <p:spPr>
          <a:xfrm>
            <a:off x="454052" y="1412775"/>
            <a:ext cx="5328594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/>
            </a:pPr>
            <a:r>
              <a:t>Using </a:t>
            </a:r>
            <a:r>
              <a:rPr b="1"/>
              <a:t>logistic regression</a:t>
            </a:r>
          </a:p>
        </p:txBody>
      </p:sp>
      <p:sp>
        <p:nvSpPr>
          <p:cNvPr id="600" name="文字方塊 5"/>
          <p:cNvSpPr txBox="1"/>
          <p:nvPr/>
        </p:nvSpPr>
        <p:spPr>
          <a:xfrm>
            <a:off x="1906385" y="5368564"/>
            <a:ext cx="937423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Training</a:t>
            </a:r>
          </a:p>
        </p:txBody>
      </p:sp>
      <p:sp>
        <p:nvSpPr>
          <p:cNvPr id="601" name="文字方塊 6"/>
          <p:cNvSpPr txBox="1"/>
          <p:nvPr/>
        </p:nvSpPr>
        <p:spPr>
          <a:xfrm>
            <a:off x="6291931" y="5364583"/>
            <a:ext cx="937423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Testing</a:t>
            </a:r>
          </a:p>
        </p:txBody>
      </p:sp>
      <p:sp>
        <p:nvSpPr>
          <p:cNvPr id="602" name="文字方塊 7"/>
          <p:cNvSpPr txBox="1"/>
          <p:nvPr/>
        </p:nvSpPr>
        <p:spPr>
          <a:xfrm>
            <a:off x="1565334" y="5744819"/>
            <a:ext cx="1619522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Error rate: 0.11</a:t>
            </a:r>
          </a:p>
        </p:txBody>
      </p:sp>
      <p:sp>
        <p:nvSpPr>
          <p:cNvPr id="603" name="文字方塊 8"/>
          <p:cNvSpPr txBox="1"/>
          <p:nvPr/>
        </p:nvSpPr>
        <p:spPr>
          <a:xfrm>
            <a:off x="5883540" y="5744819"/>
            <a:ext cx="1754203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Error rate: 0.145</a:t>
            </a:r>
          </a:p>
        </p:txBody>
      </p:sp>
      <p:pic>
        <p:nvPicPr>
          <p:cNvPr id="604" name="圖片 9" descr="圖片 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6193" y="1948564"/>
            <a:ext cx="3893124" cy="3420002"/>
          </a:xfrm>
          <a:prstGeom prst="rect">
            <a:avLst/>
          </a:prstGeom>
          <a:ln w="12700">
            <a:miter lim="400000"/>
          </a:ln>
        </p:spPr>
      </p:pic>
      <p:pic>
        <p:nvPicPr>
          <p:cNvPr id="605" name="圖片 10" descr="圖片 1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788024" y="1944583"/>
            <a:ext cx="3893123" cy="3420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流程圖: 程序 18"/>
          <p:cNvSpPr/>
          <p:nvPr/>
        </p:nvSpPr>
        <p:spPr>
          <a:xfrm>
            <a:off x="940881" y="1977762"/>
            <a:ext cx="3240361" cy="2232249"/>
          </a:xfrm>
          <a:prstGeom prst="rect">
            <a:avLst/>
          </a:prstGeom>
          <a:solidFill>
            <a:srgbClr val="FFFFFF"/>
          </a:solidFill>
          <a:ln w="25400">
            <a:solidFill>
              <a:srgbClr val="2E73A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08" name="內容版面配置區 44"/>
          <p:cNvSpPr txBox="1"/>
          <p:nvPr>
            <p:ph type="body" sz="quarter" idx="1"/>
          </p:nvPr>
        </p:nvSpPr>
        <p:spPr>
          <a:xfrm>
            <a:off x="457200" y="4797152"/>
            <a:ext cx="8229600" cy="1008113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defRPr sz="2400"/>
            </a:pPr>
            <a:r>
              <a:t>Support vector machine (SVM):</a:t>
            </a:r>
          </a:p>
          <a:p>
            <a:pPr lvl="1" marL="742950" indent="-285750">
              <a:spcBef>
                <a:spcPts val="400"/>
              </a:spcBef>
              <a:buClr>
                <a:schemeClr val="accent4"/>
              </a:buClr>
              <a:defRPr sz="2000"/>
            </a:pPr>
            <a:r>
              <a:t>Linear to nonlinear: </a:t>
            </a:r>
            <a:r>
              <a:rPr b="1"/>
              <a:t>Feature transform</a:t>
            </a:r>
            <a:r>
              <a:t> and </a:t>
            </a:r>
            <a:r>
              <a:rPr b="1"/>
              <a:t>kernel function</a:t>
            </a:r>
          </a:p>
        </p:txBody>
      </p:sp>
      <p:sp>
        <p:nvSpPr>
          <p:cNvPr id="609" name="標題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Learning techniques</a:t>
            </a:r>
          </a:p>
        </p:txBody>
      </p:sp>
      <p:sp>
        <p:nvSpPr>
          <p:cNvPr id="610" name="乘號 3"/>
          <p:cNvSpPr/>
          <p:nvPr/>
        </p:nvSpPr>
        <p:spPr>
          <a:xfrm>
            <a:off x="1841949" y="3647396"/>
            <a:ext cx="162655" cy="1641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129"/>
                </a:moveTo>
                <a:lnTo>
                  <a:pt x="5273" y="0"/>
                </a:lnTo>
                <a:lnTo>
                  <a:pt x="10800" y="5576"/>
                </a:lnTo>
                <a:lnTo>
                  <a:pt x="16327" y="0"/>
                </a:lnTo>
                <a:lnTo>
                  <a:pt x="21600" y="5129"/>
                </a:lnTo>
                <a:lnTo>
                  <a:pt x="15978" y="10800"/>
                </a:lnTo>
                <a:lnTo>
                  <a:pt x="21600" y="16471"/>
                </a:lnTo>
                <a:lnTo>
                  <a:pt x="16327" y="21600"/>
                </a:lnTo>
                <a:lnTo>
                  <a:pt x="10800" y="16024"/>
                </a:lnTo>
                <a:lnTo>
                  <a:pt x="5273" y="21600"/>
                </a:lnTo>
                <a:lnTo>
                  <a:pt x="0" y="16471"/>
                </a:lnTo>
                <a:lnTo>
                  <a:pt x="5622" y="10800"/>
                </a:lnTo>
                <a:close/>
              </a:path>
            </a:pathLst>
          </a:custGeom>
          <a:solidFill>
            <a:schemeClr val="accent1"/>
          </a:solidFill>
          <a:ln w="25400">
            <a:solidFill>
              <a:srgbClr val="2E73A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11" name="乘號 4"/>
          <p:cNvSpPr/>
          <p:nvPr/>
        </p:nvSpPr>
        <p:spPr>
          <a:xfrm>
            <a:off x="2778052" y="3719404"/>
            <a:ext cx="162655" cy="1641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129"/>
                </a:moveTo>
                <a:lnTo>
                  <a:pt x="5273" y="0"/>
                </a:lnTo>
                <a:lnTo>
                  <a:pt x="10800" y="5576"/>
                </a:lnTo>
                <a:lnTo>
                  <a:pt x="16327" y="0"/>
                </a:lnTo>
                <a:lnTo>
                  <a:pt x="21600" y="5129"/>
                </a:lnTo>
                <a:lnTo>
                  <a:pt x="15978" y="10800"/>
                </a:lnTo>
                <a:lnTo>
                  <a:pt x="21600" y="16471"/>
                </a:lnTo>
                <a:lnTo>
                  <a:pt x="16327" y="21600"/>
                </a:lnTo>
                <a:lnTo>
                  <a:pt x="10800" y="16024"/>
                </a:lnTo>
                <a:lnTo>
                  <a:pt x="5273" y="21600"/>
                </a:lnTo>
                <a:lnTo>
                  <a:pt x="0" y="16471"/>
                </a:lnTo>
                <a:lnTo>
                  <a:pt x="5622" y="10800"/>
                </a:lnTo>
                <a:close/>
              </a:path>
            </a:pathLst>
          </a:custGeom>
          <a:solidFill>
            <a:schemeClr val="accent1"/>
          </a:solidFill>
          <a:ln w="25400">
            <a:solidFill>
              <a:srgbClr val="2E73A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12" name="乘號 5"/>
          <p:cNvSpPr/>
          <p:nvPr/>
        </p:nvSpPr>
        <p:spPr>
          <a:xfrm>
            <a:off x="2109406" y="2088146"/>
            <a:ext cx="162655" cy="1641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129"/>
                </a:moveTo>
                <a:lnTo>
                  <a:pt x="5273" y="0"/>
                </a:lnTo>
                <a:lnTo>
                  <a:pt x="10800" y="5576"/>
                </a:lnTo>
                <a:lnTo>
                  <a:pt x="16327" y="0"/>
                </a:lnTo>
                <a:lnTo>
                  <a:pt x="21600" y="5129"/>
                </a:lnTo>
                <a:lnTo>
                  <a:pt x="15978" y="10800"/>
                </a:lnTo>
                <a:lnTo>
                  <a:pt x="21600" y="16471"/>
                </a:lnTo>
                <a:lnTo>
                  <a:pt x="16327" y="21600"/>
                </a:lnTo>
                <a:lnTo>
                  <a:pt x="10800" y="16024"/>
                </a:lnTo>
                <a:lnTo>
                  <a:pt x="5273" y="21600"/>
                </a:lnTo>
                <a:lnTo>
                  <a:pt x="0" y="16471"/>
                </a:lnTo>
                <a:lnTo>
                  <a:pt x="5622" y="10800"/>
                </a:lnTo>
                <a:close/>
              </a:path>
            </a:pathLst>
          </a:custGeom>
          <a:solidFill>
            <a:schemeClr val="accent1"/>
          </a:solidFill>
          <a:ln w="25400">
            <a:solidFill>
              <a:srgbClr val="2E73A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13" name="乘號 6"/>
          <p:cNvSpPr/>
          <p:nvPr/>
        </p:nvSpPr>
        <p:spPr>
          <a:xfrm>
            <a:off x="2418012" y="3863420"/>
            <a:ext cx="162655" cy="1641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129"/>
                </a:moveTo>
                <a:lnTo>
                  <a:pt x="5273" y="0"/>
                </a:lnTo>
                <a:lnTo>
                  <a:pt x="10800" y="5576"/>
                </a:lnTo>
                <a:lnTo>
                  <a:pt x="16327" y="0"/>
                </a:lnTo>
                <a:lnTo>
                  <a:pt x="21600" y="5129"/>
                </a:lnTo>
                <a:lnTo>
                  <a:pt x="15978" y="10800"/>
                </a:lnTo>
                <a:lnTo>
                  <a:pt x="21600" y="16471"/>
                </a:lnTo>
                <a:lnTo>
                  <a:pt x="16327" y="21600"/>
                </a:lnTo>
                <a:lnTo>
                  <a:pt x="10800" y="16024"/>
                </a:lnTo>
                <a:lnTo>
                  <a:pt x="5273" y="21600"/>
                </a:lnTo>
                <a:lnTo>
                  <a:pt x="0" y="16471"/>
                </a:lnTo>
                <a:lnTo>
                  <a:pt x="5622" y="10800"/>
                </a:lnTo>
                <a:close/>
              </a:path>
            </a:pathLst>
          </a:custGeom>
          <a:solidFill>
            <a:schemeClr val="accent1"/>
          </a:solidFill>
          <a:ln w="25400">
            <a:solidFill>
              <a:srgbClr val="2E73A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14" name="乘號 7"/>
          <p:cNvSpPr/>
          <p:nvPr/>
        </p:nvSpPr>
        <p:spPr>
          <a:xfrm>
            <a:off x="2418012" y="2160154"/>
            <a:ext cx="162655" cy="1641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129"/>
                </a:moveTo>
                <a:lnTo>
                  <a:pt x="5273" y="0"/>
                </a:lnTo>
                <a:lnTo>
                  <a:pt x="10800" y="5576"/>
                </a:lnTo>
                <a:lnTo>
                  <a:pt x="16327" y="0"/>
                </a:lnTo>
                <a:lnTo>
                  <a:pt x="21600" y="5129"/>
                </a:lnTo>
                <a:lnTo>
                  <a:pt x="15978" y="10800"/>
                </a:lnTo>
                <a:lnTo>
                  <a:pt x="21600" y="16471"/>
                </a:lnTo>
                <a:lnTo>
                  <a:pt x="16327" y="21600"/>
                </a:lnTo>
                <a:lnTo>
                  <a:pt x="10800" y="16024"/>
                </a:lnTo>
                <a:lnTo>
                  <a:pt x="5273" y="21600"/>
                </a:lnTo>
                <a:lnTo>
                  <a:pt x="0" y="16471"/>
                </a:lnTo>
                <a:lnTo>
                  <a:pt x="5622" y="10800"/>
                </a:lnTo>
                <a:close/>
              </a:path>
            </a:pathLst>
          </a:custGeom>
          <a:solidFill>
            <a:schemeClr val="accent1"/>
          </a:solidFill>
          <a:ln w="25400">
            <a:solidFill>
              <a:srgbClr val="2E73A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15" name="乘號 8"/>
          <p:cNvSpPr/>
          <p:nvPr/>
        </p:nvSpPr>
        <p:spPr>
          <a:xfrm>
            <a:off x="1769941" y="2304170"/>
            <a:ext cx="162655" cy="1641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129"/>
                </a:moveTo>
                <a:lnTo>
                  <a:pt x="5273" y="0"/>
                </a:lnTo>
                <a:lnTo>
                  <a:pt x="10800" y="5576"/>
                </a:lnTo>
                <a:lnTo>
                  <a:pt x="16327" y="0"/>
                </a:lnTo>
                <a:lnTo>
                  <a:pt x="21600" y="5129"/>
                </a:lnTo>
                <a:lnTo>
                  <a:pt x="15978" y="10800"/>
                </a:lnTo>
                <a:lnTo>
                  <a:pt x="21600" y="16471"/>
                </a:lnTo>
                <a:lnTo>
                  <a:pt x="16327" y="21600"/>
                </a:lnTo>
                <a:lnTo>
                  <a:pt x="10800" y="16024"/>
                </a:lnTo>
                <a:lnTo>
                  <a:pt x="5273" y="21600"/>
                </a:lnTo>
                <a:lnTo>
                  <a:pt x="0" y="16471"/>
                </a:lnTo>
                <a:lnTo>
                  <a:pt x="5622" y="10800"/>
                </a:lnTo>
                <a:close/>
              </a:path>
            </a:pathLst>
          </a:custGeom>
          <a:solidFill>
            <a:schemeClr val="accent1"/>
          </a:solidFill>
          <a:ln w="25400">
            <a:solidFill>
              <a:srgbClr val="2E73A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16" name="乘號 9"/>
          <p:cNvSpPr/>
          <p:nvPr/>
        </p:nvSpPr>
        <p:spPr>
          <a:xfrm>
            <a:off x="1409900" y="2808225"/>
            <a:ext cx="162655" cy="1641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129"/>
                </a:moveTo>
                <a:lnTo>
                  <a:pt x="5273" y="0"/>
                </a:lnTo>
                <a:lnTo>
                  <a:pt x="10800" y="5576"/>
                </a:lnTo>
                <a:lnTo>
                  <a:pt x="16327" y="0"/>
                </a:lnTo>
                <a:lnTo>
                  <a:pt x="21600" y="5129"/>
                </a:lnTo>
                <a:lnTo>
                  <a:pt x="15978" y="10800"/>
                </a:lnTo>
                <a:lnTo>
                  <a:pt x="21600" y="16471"/>
                </a:lnTo>
                <a:lnTo>
                  <a:pt x="16327" y="21600"/>
                </a:lnTo>
                <a:lnTo>
                  <a:pt x="10800" y="16024"/>
                </a:lnTo>
                <a:lnTo>
                  <a:pt x="5273" y="21600"/>
                </a:lnTo>
                <a:lnTo>
                  <a:pt x="0" y="16471"/>
                </a:lnTo>
                <a:lnTo>
                  <a:pt x="5622" y="10800"/>
                </a:lnTo>
                <a:close/>
              </a:path>
            </a:pathLst>
          </a:custGeom>
          <a:solidFill>
            <a:schemeClr val="accent1"/>
          </a:solidFill>
          <a:ln w="25400">
            <a:solidFill>
              <a:srgbClr val="2E73A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17" name="流程圖: 接點 10"/>
          <p:cNvSpPr/>
          <p:nvPr/>
        </p:nvSpPr>
        <p:spPr>
          <a:xfrm>
            <a:off x="2309033" y="2553826"/>
            <a:ext cx="157733" cy="160635"/>
          </a:xfrm>
          <a:prstGeom prst="ellipse">
            <a:avLst/>
          </a:prstGeom>
          <a:solidFill>
            <a:srgbClr val="FF0000"/>
          </a:solidFill>
          <a:ln w="25400">
            <a:solidFill>
              <a:srgbClr val="2E73A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618" name="流程圖: 接點 11"/>
          <p:cNvSpPr/>
          <p:nvPr/>
        </p:nvSpPr>
        <p:spPr>
          <a:xfrm>
            <a:off x="2021001" y="2697841"/>
            <a:ext cx="157733" cy="160635"/>
          </a:xfrm>
          <a:prstGeom prst="ellipse">
            <a:avLst/>
          </a:prstGeom>
          <a:solidFill>
            <a:srgbClr val="FF0000"/>
          </a:solidFill>
          <a:ln w="25400">
            <a:solidFill>
              <a:srgbClr val="2E73A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619" name="流程圖: 接點 12"/>
          <p:cNvSpPr/>
          <p:nvPr/>
        </p:nvSpPr>
        <p:spPr>
          <a:xfrm>
            <a:off x="2597064" y="2553826"/>
            <a:ext cx="157733" cy="160635"/>
          </a:xfrm>
          <a:prstGeom prst="ellipse">
            <a:avLst/>
          </a:prstGeom>
          <a:solidFill>
            <a:srgbClr val="FF0000"/>
          </a:solidFill>
          <a:ln w="25400">
            <a:solidFill>
              <a:srgbClr val="2E73A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620" name="流程圖: 接點 13"/>
          <p:cNvSpPr/>
          <p:nvPr/>
        </p:nvSpPr>
        <p:spPr>
          <a:xfrm>
            <a:off x="2381040" y="2769849"/>
            <a:ext cx="157733" cy="160635"/>
          </a:xfrm>
          <a:prstGeom prst="ellipse">
            <a:avLst/>
          </a:prstGeom>
          <a:solidFill>
            <a:srgbClr val="FF0000"/>
          </a:solidFill>
          <a:ln w="25400">
            <a:solidFill>
              <a:srgbClr val="2E73A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621" name="流程圖: 接點 14"/>
          <p:cNvSpPr/>
          <p:nvPr/>
        </p:nvSpPr>
        <p:spPr>
          <a:xfrm>
            <a:off x="2237025" y="2985873"/>
            <a:ext cx="157733" cy="160635"/>
          </a:xfrm>
          <a:prstGeom prst="ellipse">
            <a:avLst/>
          </a:prstGeom>
          <a:solidFill>
            <a:srgbClr val="FF0000"/>
          </a:solidFill>
          <a:ln w="25400">
            <a:solidFill>
              <a:srgbClr val="2E73A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622" name="流程圖: 接點 15"/>
          <p:cNvSpPr/>
          <p:nvPr/>
        </p:nvSpPr>
        <p:spPr>
          <a:xfrm>
            <a:off x="2799372" y="2769849"/>
            <a:ext cx="157733" cy="160635"/>
          </a:xfrm>
          <a:prstGeom prst="ellipse">
            <a:avLst/>
          </a:prstGeom>
          <a:solidFill>
            <a:srgbClr val="FF0000"/>
          </a:solidFill>
          <a:ln w="25400">
            <a:solidFill>
              <a:srgbClr val="2E73A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623" name="流程圖: 接點 16"/>
          <p:cNvSpPr/>
          <p:nvPr/>
        </p:nvSpPr>
        <p:spPr>
          <a:xfrm>
            <a:off x="2525056" y="2985873"/>
            <a:ext cx="157733" cy="160635"/>
          </a:xfrm>
          <a:prstGeom prst="ellipse">
            <a:avLst/>
          </a:prstGeom>
          <a:solidFill>
            <a:srgbClr val="FF0000"/>
          </a:solidFill>
          <a:ln w="25400">
            <a:solidFill>
              <a:srgbClr val="2E73A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624" name="流程圖: 接點 17"/>
          <p:cNvSpPr/>
          <p:nvPr/>
        </p:nvSpPr>
        <p:spPr>
          <a:xfrm>
            <a:off x="2381040" y="3129889"/>
            <a:ext cx="157733" cy="160635"/>
          </a:xfrm>
          <a:prstGeom prst="ellipse">
            <a:avLst/>
          </a:prstGeom>
          <a:solidFill>
            <a:srgbClr val="FF0000"/>
          </a:solidFill>
          <a:ln w="25400">
            <a:solidFill>
              <a:srgbClr val="2E73A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625" name="乘號 19"/>
          <p:cNvSpPr/>
          <p:nvPr/>
        </p:nvSpPr>
        <p:spPr>
          <a:xfrm>
            <a:off x="3117519" y="3384289"/>
            <a:ext cx="162655" cy="1641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129"/>
                </a:moveTo>
                <a:lnTo>
                  <a:pt x="5273" y="0"/>
                </a:lnTo>
                <a:lnTo>
                  <a:pt x="10800" y="5576"/>
                </a:lnTo>
                <a:lnTo>
                  <a:pt x="16327" y="0"/>
                </a:lnTo>
                <a:lnTo>
                  <a:pt x="21600" y="5129"/>
                </a:lnTo>
                <a:lnTo>
                  <a:pt x="15978" y="10800"/>
                </a:lnTo>
                <a:lnTo>
                  <a:pt x="21600" y="16471"/>
                </a:lnTo>
                <a:lnTo>
                  <a:pt x="16327" y="21600"/>
                </a:lnTo>
                <a:lnTo>
                  <a:pt x="10800" y="16024"/>
                </a:lnTo>
                <a:lnTo>
                  <a:pt x="5273" y="21600"/>
                </a:lnTo>
                <a:lnTo>
                  <a:pt x="0" y="16471"/>
                </a:lnTo>
                <a:lnTo>
                  <a:pt x="5622" y="10800"/>
                </a:lnTo>
                <a:close/>
              </a:path>
            </a:pathLst>
          </a:custGeom>
          <a:solidFill>
            <a:schemeClr val="accent1"/>
          </a:solidFill>
          <a:ln w="25400">
            <a:solidFill>
              <a:srgbClr val="2E73A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26" name="乘號 20"/>
          <p:cNvSpPr/>
          <p:nvPr/>
        </p:nvSpPr>
        <p:spPr>
          <a:xfrm>
            <a:off x="3189527" y="2567276"/>
            <a:ext cx="162655" cy="1641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129"/>
                </a:moveTo>
                <a:lnTo>
                  <a:pt x="5273" y="0"/>
                </a:lnTo>
                <a:lnTo>
                  <a:pt x="10800" y="5576"/>
                </a:lnTo>
                <a:lnTo>
                  <a:pt x="16327" y="0"/>
                </a:lnTo>
                <a:lnTo>
                  <a:pt x="21600" y="5129"/>
                </a:lnTo>
                <a:lnTo>
                  <a:pt x="15978" y="10800"/>
                </a:lnTo>
                <a:lnTo>
                  <a:pt x="21600" y="16471"/>
                </a:lnTo>
                <a:lnTo>
                  <a:pt x="16327" y="21600"/>
                </a:lnTo>
                <a:lnTo>
                  <a:pt x="10800" y="16024"/>
                </a:lnTo>
                <a:lnTo>
                  <a:pt x="5273" y="21600"/>
                </a:lnTo>
                <a:lnTo>
                  <a:pt x="0" y="16471"/>
                </a:lnTo>
                <a:lnTo>
                  <a:pt x="5622" y="10800"/>
                </a:lnTo>
                <a:close/>
              </a:path>
            </a:pathLst>
          </a:custGeom>
          <a:solidFill>
            <a:schemeClr val="accent1"/>
          </a:solidFill>
          <a:ln w="25400">
            <a:solidFill>
              <a:srgbClr val="2E73A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27" name="乘號 21"/>
          <p:cNvSpPr/>
          <p:nvPr/>
        </p:nvSpPr>
        <p:spPr>
          <a:xfrm>
            <a:off x="3333542" y="2952241"/>
            <a:ext cx="162655" cy="1641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129"/>
                </a:moveTo>
                <a:lnTo>
                  <a:pt x="5273" y="0"/>
                </a:lnTo>
                <a:lnTo>
                  <a:pt x="10800" y="5576"/>
                </a:lnTo>
                <a:lnTo>
                  <a:pt x="16327" y="0"/>
                </a:lnTo>
                <a:lnTo>
                  <a:pt x="21600" y="5129"/>
                </a:lnTo>
                <a:lnTo>
                  <a:pt x="15978" y="10800"/>
                </a:lnTo>
                <a:lnTo>
                  <a:pt x="21600" y="16471"/>
                </a:lnTo>
                <a:lnTo>
                  <a:pt x="16327" y="21600"/>
                </a:lnTo>
                <a:lnTo>
                  <a:pt x="10800" y="16024"/>
                </a:lnTo>
                <a:lnTo>
                  <a:pt x="5273" y="21600"/>
                </a:lnTo>
                <a:lnTo>
                  <a:pt x="0" y="16471"/>
                </a:lnTo>
                <a:lnTo>
                  <a:pt x="5622" y="10800"/>
                </a:lnTo>
                <a:close/>
              </a:path>
            </a:pathLst>
          </a:custGeom>
          <a:solidFill>
            <a:schemeClr val="accent1"/>
          </a:solidFill>
          <a:ln w="25400">
            <a:solidFill>
              <a:srgbClr val="2E73A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28" name="乘號 22"/>
          <p:cNvSpPr/>
          <p:nvPr/>
        </p:nvSpPr>
        <p:spPr>
          <a:xfrm>
            <a:off x="2901495" y="2160154"/>
            <a:ext cx="162655" cy="1641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129"/>
                </a:moveTo>
                <a:lnTo>
                  <a:pt x="5273" y="0"/>
                </a:lnTo>
                <a:lnTo>
                  <a:pt x="10800" y="5576"/>
                </a:lnTo>
                <a:lnTo>
                  <a:pt x="16327" y="0"/>
                </a:lnTo>
                <a:lnTo>
                  <a:pt x="21600" y="5129"/>
                </a:lnTo>
                <a:lnTo>
                  <a:pt x="15978" y="10800"/>
                </a:lnTo>
                <a:lnTo>
                  <a:pt x="21600" y="16471"/>
                </a:lnTo>
                <a:lnTo>
                  <a:pt x="16327" y="21600"/>
                </a:lnTo>
                <a:lnTo>
                  <a:pt x="10800" y="16024"/>
                </a:lnTo>
                <a:lnTo>
                  <a:pt x="5273" y="21600"/>
                </a:lnTo>
                <a:lnTo>
                  <a:pt x="0" y="16471"/>
                </a:lnTo>
                <a:lnTo>
                  <a:pt x="5622" y="10800"/>
                </a:lnTo>
                <a:close/>
              </a:path>
            </a:pathLst>
          </a:custGeom>
          <a:solidFill>
            <a:schemeClr val="accent1"/>
          </a:solidFill>
          <a:ln w="25400">
            <a:solidFill>
              <a:srgbClr val="2E73A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29" name="乘號 23"/>
          <p:cNvSpPr/>
          <p:nvPr/>
        </p:nvSpPr>
        <p:spPr>
          <a:xfrm>
            <a:off x="1553917" y="3143339"/>
            <a:ext cx="162655" cy="1641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129"/>
                </a:moveTo>
                <a:lnTo>
                  <a:pt x="5273" y="0"/>
                </a:lnTo>
                <a:lnTo>
                  <a:pt x="10800" y="5576"/>
                </a:lnTo>
                <a:lnTo>
                  <a:pt x="16327" y="0"/>
                </a:lnTo>
                <a:lnTo>
                  <a:pt x="21600" y="5129"/>
                </a:lnTo>
                <a:lnTo>
                  <a:pt x="15978" y="10800"/>
                </a:lnTo>
                <a:lnTo>
                  <a:pt x="21600" y="16471"/>
                </a:lnTo>
                <a:lnTo>
                  <a:pt x="16327" y="21600"/>
                </a:lnTo>
                <a:lnTo>
                  <a:pt x="10800" y="16024"/>
                </a:lnTo>
                <a:lnTo>
                  <a:pt x="5273" y="21600"/>
                </a:lnTo>
                <a:lnTo>
                  <a:pt x="0" y="16471"/>
                </a:lnTo>
                <a:lnTo>
                  <a:pt x="5622" y="10800"/>
                </a:lnTo>
                <a:close/>
              </a:path>
            </a:pathLst>
          </a:custGeom>
          <a:solidFill>
            <a:schemeClr val="accent1"/>
          </a:solidFill>
          <a:ln w="25400">
            <a:solidFill>
              <a:srgbClr val="2E73A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30" name="流程圖: 接點 24"/>
          <p:cNvSpPr/>
          <p:nvPr/>
        </p:nvSpPr>
        <p:spPr>
          <a:xfrm>
            <a:off x="1948993" y="2985873"/>
            <a:ext cx="157733" cy="160635"/>
          </a:xfrm>
          <a:prstGeom prst="ellipse">
            <a:avLst/>
          </a:prstGeom>
          <a:solidFill>
            <a:srgbClr val="FF0000"/>
          </a:solidFill>
          <a:ln w="25400">
            <a:solidFill>
              <a:srgbClr val="2E73A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631" name="流程圖: 接點 25"/>
          <p:cNvSpPr/>
          <p:nvPr/>
        </p:nvSpPr>
        <p:spPr>
          <a:xfrm>
            <a:off x="2021001" y="3201897"/>
            <a:ext cx="157733" cy="160635"/>
          </a:xfrm>
          <a:prstGeom prst="ellipse">
            <a:avLst/>
          </a:prstGeom>
          <a:solidFill>
            <a:srgbClr val="FF0000"/>
          </a:solidFill>
          <a:ln w="25400">
            <a:solidFill>
              <a:srgbClr val="2E73A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632" name="流程圖: 接點 26"/>
          <p:cNvSpPr/>
          <p:nvPr/>
        </p:nvSpPr>
        <p:spPr>
          <a:xfrm>
            <a:off x="2583348" y="3329297"/>
            <a:ext cx="157733" cy="160635"/>
          </a:xfrm>
          <a:prstGeom prst="ellipse">
            <a:avLst/>
          </a:prstGeom>
          <a:solidFill>
            <a:srgbClr val="FF0000"/>
          </a:solidFill>
          <a:ln w="25400">
            <a:solidFill>
              <a:srgbClr val="2E73A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633" name="流程圖: 接點 27"/>
          <p:cNvSpPr/>
          <p:nvPr/>
        </p:nvSpPr>
        <p:spPr>
          <a:xfrm>
            <a:off x="2799372" y="3113272"/>
            <a:ext cx="157733" cy="160635"/>
          </a:xfrm>
          <a:prstGeom prst="ellipse">
            <a:avLst/>
          </a:prstGeom>
          <a:solidFill>
            <a:srgbClr val="FF0000"/>
          </a:solidFill>
          <a:ln w="25400">
            <a:solidFill>
              <a:srgbClr val="2E73A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pic>
        <p:nvPicPr>
          <p:cNvPr id="634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37025" y="4208100"/>
            <a:ext cx="447676" cy="361951"/>
          </a:xfrm>
          <a:prstGeom prst="rect">
            <a:avLst/>
          </a:prstGeom>
          <a:ln w="12700">
            <a:miter lim="400000"/>
          </a:ln>
        </p:spPr>
      </p:pic>
      <p:pic>
        <p:nvPicPr>
          <p:cNvPr id="635" name="Picture 3" descr="Picture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21197" y="2625833"/>
            <a:ext cx="447676" cy="361951"/>
          </a:xfrm>
          <a:prstGeom prst="rect">
            <a:avLst/>
          </a:prstGeom>
          <a:ln w="12700">
            <a:miter lim="400000"/>
          </a:ln>
        </p:spPr>
      </p:pic>
      <p:sp>
        <p:nvSpPr>
          <p:cNvPr id="636" name="乘號 30"/>
          <p:cNvSpPr/>
          <p:nvPr/>
        </p:nvSpPr>
        <p:spPr>
          <a:xfrm>
            <a:off x="1553917" y="3359363"/>
            <a:ext cx="162655" cy="1641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129"/>
                </a:moveTo>
                <a:lnTo>
                  <a:pt x="5273" y="0"/>
                </a:lnTo>
                <a:lnTo>
                  <a:pt x="10800" y="5576"/>
                </a:lnTo>
                <a:lnTo>
                  <a:pt x="16327" y="0"/>
                </a:lnTo>
                <a:lnTo>
                  <a:pt x="21600" y="5129"/>
                </a:lnTo>
                <a:lnTo>
                  <a:pt x="15978" y="10800"/>
                </a:lnTo>
                <a:lnTo>
                  <a:pt x="21600" y="16471"/>
                </a:lnTo>
                <a:lnTo>
                  <a:pt x="16327" y="21600"/>
                </a:lnTo>
                <a:lnTo>
                  <a:pt x="10800" y="16024"/>
                </a:lnTo>
                <a:lnTo>
                  <a:pt x="5273" y="21600"/>
                </a:lnTo>
                <a:lnTo>
                  <a:pt x="0" y="16471"/>
                </a:lnTo>
                <a:lnTo>
                  <a:pt x="5622" y="10800"/>
                </a:lnTo>
                <a:close/>
              </a:path>
            </a:pathLst>
          </a:custGeom>
          <a:solidFill>
            <a:schemeClr val="accent1"/>
          </a:solidFill>
          <a:ln w="25400">
            <a:solidFill>
              <a:srgbClr val="2E73A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37" name="乘號 31"/>
          <p:cNvSpPr/>
          <p:nvPr/>
        </p:nvSpPr>
        <p:spPr>
          <a:xfrm>
            <a:off x="2129981" y="3791412"/>
            <a:ext cx="162655" cy="1641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129"/>
                </a:moveTo>
                <a:lnTo>
                  <a:pt x="5273" y="0"/>
                </a:lnTo>
                <a:lnTo>
                  <a:pt x="10800" y="5576"/>
                </a:lnTo>
                <a:lnTo>
                  <a:pt x="16327" y="0"/>
                </a:lnTo>
                <a:lnTo>
                  <a:pt x="21600" y="5129"/>
                </a:lnTo>
                <a:lnTo>
                  <a:pt x="15978" y="10800"/>
                </a:lnTo>
                <a:lnTo>
                  <a:pt x="21600" y="16471"/>
                </a:lnTo>
                <a:lnTo>
                  <a:pt x="16327" y="21600"/>
                </a:lnTo>
                <a:lnTo>
                  <a:pt x="10800" y="16024"/>
                </a:lnTo>
                <a:lnTo>
                  <a:pt x="5273" y="21600"/>
                </a:lnTo>
                <a:lnTo>
                  <a:pt x="0" y="16471"/>
                </a:lnTo>
                <a:lnTo>
                  <a:pt x="5622" y="10800"/>
                </a:lnTo>
                <a:close/>
              </a:path>
            </a:pathLst>
          </a:custGeom>
          <a:solidFill>
            <a:schemeClr val="accent1"/>
          </a:solidFill>
          <a:ln w="25400">
            <a:solidFill>
              <a:srgbClr val="2E73A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38" name="乘號 32"/>
          <p:cNvSpPr/>
          <p:nvPr/>
        </p:nvSpPr>
        <p:spPr>
          <a:xfrm>
            <a:off x="1625925" y="2592202"/>
            <a:ext cx="162655" cy="1641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129"/>
                </a:moveTo>
                <a:lnTo>
                  <a:pt x="5273" y="0"/>
                </a:lnTo>
                <a:lnTo>
                  <a:pt x="10800" y="5576"/>
                </a:lnTo>
                <a:lnTo>
                  <a:pt x="16327" y="0"/>
                </a:lnTo>
                <a:lnTo>
                  <a:pt x="21600" y="5129"/>
                </a:lnTo>
                <a:lnTo>
                  <a:pt x="15978" y="10800"/>
                </a:lnTo>
                <a:lnTo>
                  <a:pt x="21600" y="16471"/>
                </a:lnTo>
                <a:lnTo>
                  <a:pt x="16327" y="21600"/>
                </a:lnTo>
                <a:lnTo>
                  <a:pt x="10800" y="16024"/>
                </a:lnTo>
                <a:lnTo>
                  <a:pt x="5273" y="21600"/>
                </a:lnTo>
                <a:lnTo>
                  <a:pt x="0" y="16471"/>
                </a:lnTo>
                <a:lnTo>
                  <a:pt x="5622" y="10800"/>
                </a:lnTo>
                <a:close/>
              </a:path>
            </a:pathLst>
          </a:custGeom>
          <a:solidFill>
            <a:schemeClr val="accent1"/>
          </a:solidFill>
          <a:ln w="25400">
            <a:solidFill>
              <a:srgbClr val="2E73A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39" name="流程圖: 接點 33"/>
          <p:cNvSpPr/>
          <p:nvPr/>
        </p:nvSpPr>
        <p:spPr>
          <a:xfrm>
            <a:off x="2237025" y="3401305"/>
            <a:ext cx="157733" cy="160635"/>
          </a:xfrm>
          <a:prstGeom prst="ellipse">
            <a:avLst/>
          </a:prstGeom>
          <a:solidFill>
            <a:srgbClr val="FF0000"/>
          </a:solidFill>
          <a:ln w="25400">
            <a:solidFill>
              <a:srgbClr val="2E73A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pic>
        <p:nvPicPr>
          <p:cNvPr id="640" name="Picture 5" descr="Picture 5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240597" y="2038243"/>
            <a:ext cx="1933576" cy="361951"/>
          </a:xfrm>
          <a:prstGeom prst="rect">
            <a:avLst/>
          </a:prstGeom>
          <a:ln w="12700">
            <a:miter lim="400000"/>
          </a:ln>
        </p:spPr>
      </p:pic>
      <p:sp>
        <p:nvSpPr>
          <p:cNvPr id="641" name="直線接點 35"/>
          <p:cNvSpPr/>
          <p:nvPr/>
        </p:nvSpPr>
        <p:spPr>
          <a:xfrm flipH="1">
            <a:off x="1372929" y="2121778"/>
            <a:ext cx="2160241" cy="1872209"/>
          </a:xfrm>
          <a:prstGeom prst="line">
            <a:avLst/>
          </a:prstGeom>
          <a:ln w="38100">
            <a:solidFill>
              <a:srgbClr val="000000"/>
            </a:solidFill>
            <a:prstDash val="dash"/>
          </a:ln>
        </p:spPr>
        <p:txBody>
          <a:bodyPr lIns="45719" rIns="45719"/>
          <a:lstStyle/>
          <a:p>
            <a:pPr/>
          </a:p>
        </p:txBody>
      </p:sp>
      <p:sp>
        <p:nvSpPr>
          <p:cNvPr id="642" name="向下箭號 36"/>
          <p:cNvSpPr/>
          <p:nvPr/>
        </p:nvSpPr>
        <p:spPr>
          <a:xfrm>
            <a:off x="6032684" y="2542300"/>
            <a:ext cx="648073" cy="5040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5400" y="108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0800"/>
                </a:lnTo>
                <a:lnTo>
                  <a:pt x="21600" y="10800"/>
                </a:lnTo>
                <a:lnTo>
                  <a:pt x="10800" y="21600"/>
                </a:lnTo>
                <a:close/>
              </a:path>
            </a:pathLst>
          </a:custGeom>
          <a:solidFill>
            <a:schemeClr val="accent1"/>
          </a:solidFill>
          <a:ln w="25400">
            <a:solidFill>
              <a:srgbClr val="2E73A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643" name="Picture 8" descr="Picture 8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304493" y="3118363"/>
            <a:ext cx="4619626" cy="361951"/>
          </a:xfrm>
          <a:prstGeom prst="rect">
            <a:avLst/>
          </a:prstGeom>
          <a:ln w="12700">
            <a:miter lim="400000"/>
          </a:ln>
        </p:spPr>
      </p:pic>
      <p:pic>
        <p:nvPicPr>
          <p:cNvPr id="644" name="Picture 1" descr="Picture 1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5240597" y="3622419"/>
            <a:ext cx="2733676" cy="361951"/>
          </a:xfrm>
          <a:prstGeom prst="rect">
            <a:avLst/>
          </a:prstGeom>
          <a:ln w="12700">
            <a:miter lim="400000"/>
          </a:ln>
        </p:spPr>
      </p:pic>
      <p:sp>
        <p:nvSpPr>
          <p:cNvPr id="645" name="橢圓 39"/>
          <p:cNvSpPr/>
          <p:nvPr/>
        </p:nvSpPr>
        <p:spPr>
          <a:xfrm>
            <a:off x="1804977" y="2337802"/>
            <a:ext cx="1296145" cy="1368152"/>
          </a:xfrm>
          <a:prstGeom prst="ellipse">
            <a:avLst/>
          </a:prstGeom>
          <a:ln w="38100">
            <a:solidFill>
              <a:srgbClr val="000000"/>
            </a:solidFill>
            <a:prstDash val="dash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46" name="矩形 43"/>
          <p:cNvSpPr txBox="1"/>
          <p:nvPr/>
        </p:nvSpPr>
        <p:spPr>
          <a:xfrm>
            <a:off x="637662" y="1505180"/>
            <a:ext cx="3383890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285750" indent="-285750">
              <a:buSzPct val="100000"/>
              <a:buFont typeface="Arial"/>
              <a:buChar char="•"/>
              <a:defRPr sz="2400"/>
            </a:lvl1pPr>
          </a:lstStyle>
          <a:p>
            <a:pPr/>
            <a:r>
              <a:t>Non-linear case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內容版面配置區 2"/>
          <p:cNvSpPr txBox="1"/>
          <p:nvPr>
            <p:ph type="body" idx="1"/>
          </p:nvPr>
        </p:nvSpPr>
        <p:spPr>
          <a:xfrm>
            <a:off x="457200" y="1499615"/>
            <a:ext cx="8229600" cy="4626549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spcBef>
                <a:spcPts val="600"/>
              </a:spcBef>
              <a:defRPr sz="2900"/>
            </a:pPr>
            <a:r>
              <a:t>What is machine learning?</a:t>
            </a:r>
          </a:p>
          <a:p>
            <a:pPr>
              <a:lnSpc>
                <a:spcPct val="80000"/>
              </a:lnSpc>
              <a:spcBef>
                <a:spcPts val="600"/>
              </a:spcBef>
              <a:defRPr sz="2900"/>
            </a:pPr>
            <a:r>
              <a:t>Learning system model</a:t>
            </a:r>
          </a:p>
          <a:p>
            <a:pPr>
              <a:lnSpc>
                <a:spcPct val="80000"/>
              </a:lnSpc>
              <a:spcBef>
                <a:spcPts val="600"/>
              </a:spcBef>
              <a:defRPr sz="2900"/>
            </a:pPr>
            <a:r>
              <a:t>Training and testing</a:t>
            </a:r>
          </a:p>
          <a:p>
            <a:pPr>
              <a:lnSpc>
                <a:spcPct val="80000"/>
              </a:lnSpc>
              <a:spcBef>
                <a:spcPts val="600"/>
              </a:spcBef>
              <a:defRPr sz="2900"/>
            </a:pPr>
            <a:r>
              <a:t>Performance</a:t>
            </a:r>
          </a:p>
          <a:p>
            <a:pPr>
              <a:lnSpc>
                <a:spcPct val="80000"/>
              </a:lnSpc>
              <a:spcBef>
                <a:spcPts val="600"/>
              </a:spcBef>
              <a:defRPr sz="2900"/>
            </a:pPr>
            <a:r>
              <a:t>Algorithms</a:t>
            </a:r>
          </a:p>
          <a:p>
            <a:pPr>
              <a:lnSpc>
                <a:spcPct val="80000"/>
              </a:lnSpc>
              <a:spcBef>
                <a:spcPts val="600"/>
              </a:spcBef>
              <a:defRPr sz="2900"/>
            </a:pPr>
            <a:r>
              <a:t>Machine learning structure</a:t>
            </a:r>
          </a:p>
          <a:p>
            <a:pPr>
              <a:lnSpc>
                <a:spcPct val="80000"/>
              </a:lnSpc>
              <a:spcBef>
                <a:spcPts val="600"/>
              </a:spcBef>
              <a:defRPr sz="2900"/>
            </a:pPr>
            <a:r>
              <a:t>What are we seeking? </a:t>
            </a:r>
          </a:p>
          <a:p>
            <a:pPr>
              <a:lnSpc>
                <a:spcPct val="80000"/>
              </a:lnSpc>
              <a:spcBef>
                <a:spcPts val="600"/>
              </a:spcBef>
              <a:defRPr sz="2900"/>
            </a:pPr>
            <a:r>
              <a:t>Learning techniques</a:t>
            </a:r>
          </a:p>
          <a:p>
            <a:pPr>
              <a:lnSpc>
                <a:spcPct val="80000"/>
              </a:lnSpc>
              <a:spcBef>
                <a:spcPts val="600"/>
              </a:spcBef>
              <a:defRPr sz="2900"/>
            </a:pPr>
            <a:r>
              <a:t>Applications</a:t>
            </a:r>
          </a:p>
          <a:p>
            <a:pPr>
              <a:lnSpc>
                <a:spcPct val="80000"/>
              </a:lnSpc>
              <a:spcBef>
                <a:spcPts val="600"/>
              </a:spcBef>
              <a:defRPr sz="2900"/>
            </a:pPr>
            <a:r>
              <a:t>Conclusion</a:t>
            </a:r>
          </a:p>
        </p:txBody>
      </p:sp>
      <p:sp>
        <p:nvSpPr>
          <p:cNvPr id="169" name="標題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Outline &amp; Content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內容版面配置區 2"/>
          <p:cNvSpPr txBox="1"/>
          <p:nvPr>
            <p:ph type="body" idx="1"/>
          </p:nvPr>
        </p:nvSpPr>
        <p:spPr>
          <a:xfrm>
            <a:off x="457200" y="1499615"/>
            <a:ext cx="8229600" cy="4626549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defRPr sz="2400"/>
            </a:pPr>
            <a:r>
              <a:t>Unsupervised learning categories and techniques</a:t>
            </a:r>
          </a:p>
          <a:p>
            <a:pPr lvl="1" marL="742950" indent="-285750">
              <a:spcBef>
                <a:spcPts val="400"/>
              </a:spcBef>
              <a:buClr>
                <a:schemeClr val="accent4"/>
              </a:buClr>
              <a:defRPr b="1" sz="2000"/>
            </a:pPr>
            <a:r>
              <a:t>Clustering</a:t>
            </a:r>
            <a:endParaRPr sz="2800"/>
          </a:p>
          <a:p>
            <a:pPr lvl="2" marL="1143000" indent="-228600">
              <a:spcBef>
                <a:spcPts val="400"/>
              </a:spcBef>
              <a:buClr>
                <a:schemeClr val="accent5"/>
              </a:buClr>
              <a:defRPr sz="2000"/>
            </a:pPr>
            <a:r>
              <a:t>K-means clustering</a:t>
            </a:r>
          </a:p>
          <a:p>
            <a:pPr lvl="2" marL="1143000" indent="-228600">
              <a:spcBef>
                <a:spcPts val="400"/>
              </a:spcBef>
              <a:buClr>
                <a:schemeClr val="accent5"/>
              </a:buClr>
              <a:defRPr sz="2000"/>
            </a:pPr>
            <a:r>
              <a:t>Spectral clustering </a:t>
            </a:r>
            <a:r>
              <a:rPr sz="1600"/>
              <a:t>	</a:t>
            </a:r>
          </a:p>
          <a:p>
            <a:pPr lvl="1" marL="742950" indent="-285750">
              <a:spcBef>
                <a:spcPts val="400"/>
              </a:spcBef>
              <a:buClr>
                <a:schemeClr val="accent4"/>
              </a:buClr>
              <a:defRPr b="1" sz="2000"/>
            </a:pPr>
            <a:r>
              <a:t>Density Estimation </a:t>
            </a:r>
            <a:r>
              <a:rPr b="0"/>
              <a:t>	</a:t>
            </a:r>
          </a:p>
          <a:p>
            <a:pPr lvl="2" marL="1143000" indent="-228600">
              <a:spcBef>
                <a:spcPts val="400"/>
              </a:spcBef>
              <a:buClr>
                <a:schemeClr val="accent5"/>
              </a:buClr>
              <a:defRPr sz="2000"/>
            </a:pPr>
            <a:r>
              <a:t>Gaussian mixture model (GMM) 	</a:t>
            </a:r>
            <a:endParaRPr sz="2400"/>
          </a:p>
          <a:p>
            <a:pPr lvl="2" marL="1143000" indent="-228600">
              <a:spcBef>
                <a:spcPts val="400"/>
              </a:spcBef>
              <a:buClr>
                <a:schemeClr val="accent5"/>
              </a:buClr>
              <a:defRPr sz="2000"/>
            </a:pPr>
            <a:r>
              <a:t>Graphical models </a:t>
            </a:r>
            <a:endParaRPr sz="2400"/>
          </a:p>
          <a:p>
            <a:pPr lvl="1" marL="742950" indent="-285750">
              <a:spcBef>
                <a:spcPts val="400"/>
              </a:spcBef>
              <a:buClr>
                <a:schemeClr val="accent4"/>
              </a:buClr>
              <a:defRPr b="1" sz="2000"/>
            </a:pPr>
            <a:r>
              <a:t>Dimensionality reduction </a:t>
            </a:r>
            <a:r>
              <a:rPr b="0"/>
              <a:t>	</a:t>
            </a:r>
            <a:endParaRPr sz="2800"/>
          </a:p>
          <a:p>
            <a:pPr lvl="2" marL="1143000" indent="-228600">
              <a:spcBef>
                <a:spcPts val="400"/>
              </a:spcBef>
              <a:buClr>
                <a:schemeClr val="accent5"/>
              </a:buClr>
              <a:defRPr sz="2000"/>
            </a:pPr>
            <a:r>
              <a:t>Principal component analysis (PCA) 	</a:t>
            </a:r>
            <a:endParaRPr sz="2400"/>
          </a:p>
          <a:p>
            <a:pPr lvl="2" marL="1143000" indent="-228600">
              <a:spcBef>
                <a:spcPts val="400"/>
              </a:spcBef>
              <a:buClr>
                <a:schemeClr val="accent5"/>
              </a:buClr>
              <a:defRPr sz="2000"/>
            </a:pPr>
            <a:r>
              <a:t>Factor analysis 	</a:t>
            </a:r>
          </a:p>
        </p:txBody>
      </p:sp>
      <p:sp>
        <p:nvSpPr>
          <p:cNvPr id="649" name="標題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Learning techniques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內容版面配置區 2"/>
          <p:cNvSpPr txBox="1"/>
          <p:nvPr>
            <p:ph type="body" idx="1"/>
          </p:nvPr>
        </p:nvSpPr>
        <p:spPr>
          <a:xfrm>
            <a:off x="457200" y="1499615"/>
            <a:ext cx="8229600" cy="4626549"/>
          </a:xfrm>
          <a:prstGeom prst="rect">
            <a:avLst/>
          </a:prstGeom>
        </p:spPr>
        <p:txBody>
          <a:bodyPr/>
          <a:lstStyle/>
          <a:p>
            <a:pPr/>
            <a:r>
              <a:t>Face detection</a:t>
            </a:r>
          </a:p>
          <a:p>
            <a:pPr/>
            <a:r>
              <a:t>Object detection and recognition</a:t>
            </a:r>
          </a:p>
          <a:p>
            <a:pPr/>
            <a:r>
              <a:t>Image segmentation</a:t>
            </a:r>
          </a:p>
          <a:p>
            <a:pPr/>
            <a:r>
              <a:t>Multimedia event detection</a:t>
            </a:r>
          </a:p>
          <a:p>
            <a:pPr/>
            <a:r>
              <a:t>Economical and commercial usage</a:t>
            </a:r>
          </a:p>
        </p:txBody>
      </p:sp>
      <p:sp>
        <p:nvSpPr>
          <p:cNvPr id="652" name="標題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Applications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內容版面配置區 2"/>
          <p:cNvSpPr txBox="1"/>
          <p:nvPr>
            <p:ph type="body" idx="1"/>
          </p:nvPr>
        </p:nvSpPr>
        <p:spPr>
          <a:xfrm>
            <a:off x="457200" y="1499615"/>
            <a:ext cx="8229600" cy="4626549"/>
          </a:xfrm>
          <a:prstGeom prst="rect">
            <a:avLst/>
          </a:prstGeom>
        </p:spPr>
        <p:txBody>
          <a:bodyPr/>
          <a:lstStyle>
            <a:lvl1pPr marL="0" indent="0" algn="just">
              <a:buSzTx/>
              <a:buFont typeface="Wingdings 2"/>
              <a:buNone/>
            </a:lvl1pPr>
          </a:lstStyle>
          <a:p>
            <a:pPr/>
            <a:r>
              <a:t>    We have a simple overview of some techniques and algorithms in machine learning. Furthermore, there are more and more techniques apply machine learning as a solution. In the future, machine learning will play an important role in our daily life.</a:t>
            </a:r>
          </a:p>
        </p:txBody>
      </p:sp>
      <p:sp>
        <p:nvSpPr>
          <p:cNvPr id="655" name="標題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Conclusion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內容版面配置區 2"/>
          <p:cNvSpPr txBox="1"/>
          <p:nvPr>
            <p:ph type="body" idx="1"/>
          </p:nvPr>
        </p:nvSpPr>
        <p:spPr>
          <a:xfrm>
            <a:off x="457200" y="1499615"/>
            <a:ext cx="8229600" cy="4626549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defRPr sz="2400"/>
            </a:pPr>
            <a:r>
              <a:t>A branch of </a:t>
            </a:r>
            <a:r>
              <a:rPr b="1"/>
              <a:t>artificial intelligence</a:t>
            </a:r>
            <a:r>
              <a:t>, concerned with the design and development of algorithms that allow computers to evolve behaviors based on empirical data.</a:t>
            </a:r>
          </a:p>
          <a:p>
            <a:pPr>
              <a:defRPr sz="2400"/>
            </a:pPr>
          </a:p>
          <a:p>
            <a:pPr>
              <a:spcBef>
                <a:spcPts val="500"/>
              </a:spcBef>
              <a:defRPr sz="2400"/>
            </a:pPr>
            <a:r>
              <a:t>As intelligence requires knowledge, it is necessary for the computers to acquire knowledge.</a:t>
            </a:r>
          </a:p>
        </p:txBody>
      </p:sp>
      <p:sp>
        <p:nvSpPr>
          <p:cNvPr id="172" name="標題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is machine learning?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標題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Learning system model</a:t>
            </a:r>
          </a:p>
        </p:txBody>
      </p:sp>
      <p:sp>
        <p:nvSpPr>
          <p:cNvPr id="175" name="文字方塊 12"/>
          <p:cNvSpPr txBox="1"/>
          <p:nvPr/>
        </p:nvSpPr>
        <p:spPr>
          <a:xfrm>
            <a:off x="1691680" y="2804587"/>
            <a:ext cx="1224137" cy="120586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pPr/>
            <a:r>
              <a:t>Input Samples</a:t>
            </a:r>
          </a:p>
        </p:txBody>
      </p:sp>
      <p:sp>
        <p:nvSpPr>
          <p:cNvPr id="176" name="文字方塊 25"/>
          <p:cNvSpPr txBox="1"/>
          <p:nvPr/>
        </p:nvSpPr>
        <p:spPr>
          <a:xfrm>
            <a:off x="5292080" y="2804587"/>
            <a:ext cx="1296145" cy="83756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pPr/>
            <a:r>
              <a:t>Learning Method</a:t>
            </a:r>
          </a:p>
        </p:txBody>
      </p:sp>
      <p:sp>
        <p:nvSpPr>
          <p:cNvPr id="177" name="文字方塊 26"/>
          <p:cNvSpPr txBox="1"/>
          <p:nvPr/>
        </p:nvSpPr>
        <p:spPr>
          <a:xfrm>
            <a:off x="4133027" y="4343615"/>
            <a:ext cx="1159054" cy="46926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pPr/>
            <a:r>
              <a:t>System</a:t>
            </a:r>
          </a:p>
        </p:txBody>
      </p:sp>
      <p:cxnSp>
        <p:nvCxnSpPr>
          <p:cNvPr id="178" name="肘形接點 15"/>
          <p:cNvCxnSpPr>
            <a:stCxn id="175" idx="0"/>
            <a:endCxn id="177" idx="0"/>
          </p:cNvCxnSpPr>
          <p:nvPr/>
        </p:nvCxnSpPr>
        <p:spPr>
          <a:xfrm>
            <a:off x="2298700" y="3403600"/>
            <a:ext cx="2413000" cy="1168400"/>
          </a:xfrm>
          <a:prstGeom prst="bentConnector3">
            <a:avLst>
              <a:gd name="adj1" fmla="val 51052"/>
            </a:avLst>
          </a:prstGeom>
          <a:ln w="12700">
            <a:solidFill>
              <a:srgbClr val="000000"/>
            </a:solidFill>
            <a:tailEnd type="triangle"/>
          </a:ln>
        </p:spPr>
      </p:cxnSp>
      <p:sp>
        <p:nvSpPr>
          <p:cNvPr id="179" name="直線單箭頭接點 19"/>
          <p:cNvSpPr/>
          <p:nvPr/>
        </p:nvSpPr>
        <p:spPr>
          <a:xfrm>
            <a:off x="3419871" y="3220086"/>
            <a:ext cx="1872209" cy="2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80" name="直線單箭頭接點 32"/>
          <p:cNvSpPr/>
          <p:nvPr/>
        </p:nvSpPr>
        <p:spPr>
          <a:xfrm>
            <a:off x="6588224" y="3220086"/>
            <a:ext cx="828093" cy="1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cxnSp>
        <p:nvCxnSpPr>
          <p:cNvPr id="181" name="肘形接點 35"/>
          <p:cNvCxnSpPr>
            <a:stCxn id="177" idx="0"/>
            <a:endCxn id="176" idx="0"/>
          </p:cNvCxnSpPr>
          <p:nvPr/>
        </p:nvCxnSpPr>
        <p:spPr>
          <a:xfrm flipV="1">
            <a:off x="4711700" y="3225800"/>
            <a:ext cx="1231900" cy="1346200"/>
          </a:xfrm>
          <a:prstGeom prst="bentConnector2">
            <a:avLst/>
          </a:prstGeom>
          <a:ln w="12700">
            <a:solidFill>
              <a:srgbClr val="000000"/>
            </a:solidFill>
            <a:tailEnd type="triangle"/>
          </a:ln>
        </p:spPr>
      </p:cxnSp>
      <p:sp>
        <p:nvSpPr>
          <p:cNvPr id="182" name="文字方塊 55"/>
          <p:cNvSpPr txBox="1"/>
          <p:nvPr/>
        </p:nvSpPr>
        <p:spPr>
          <a:xfrm>
            <a:off x="4067695" y="5196509"/>
            <a:ext cx="1289714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pPr/>
            <a:r>
              <a:t>Training</a:t>
            </a:r>
          </a:p>
        </p:txBody>
      </p:sp>
      <p:sp>
        <p:nvSpPr>
          <p:cNvPr id="183" name="文字方塊 58"/>
          <p:cNvSpPr txBox="1"/>
          <p:nvPr/>
        </p:nvSpPr>
        <p:spPr>
          <a:xfrm>
            <a:off x="4067695" y="2132856"/>
            <a:ext cx="1289714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pPr/>
            <a:r>
              <a:t>Testing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流程圖: 程序 177"/>
          <p:cNvSpPr/>
          <p:nvPr/>
        </p:nvSpPr>
        <p:spPr>
          <a:xfrm>
            <a:off x="5940152" y="3933056"/>
            <a:ext cx="2592289" cy="1944217"/>
          </a:xfrm>
          <a:prstGeom prst="rect">
            <a:avLst/>
          </a:prstGeom>
          <a:solidFill>
            <a:srgbClr val="FFFFFF"/>
          </a:solidFill>
          <a:ln w="25400">
            <a:solidFill>
              <a:srgbClr val="2E73A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6" name="流程圖: 程序 159"/>
          <p:cNvSpPr/>
          <p:nvPr/>
        </p:nvSpPr>
        <p:spPr>
          <a:xfrm>
            <a:off x="3347863" y="1772816"/>
            <a:ext cx="2592289" cy="1944217"/>
          </a:xfrm>
          <a:prstGeom prst="rect">
            <a:avLst/>
          </a:prstGeom>
          <a:solidFill>
            <a:srgbClr val="FFFFFF"/>
          </a:solidFill>
          <a:ln w="25400">
            <a:solidFill>
              <a:srgbClr val="2E73A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7" name="流程圖: 程序 120"/>
          <p:cNvSpPr/>
          <p:nvPr/>
        </p:nvSpPr>
        <p:spPr>
          <a:xfrm>
            <a:off x="755575" y="3904620"/>
            <a:ext cx="2592290" cy="1944217"/>
          </a:xfrm>
          <a:prstGeom prst="rect">
            <a:avLst/>
          </a:prstGeom>
          <a:solidFill>
            <a:srgbClr val="FFFFFF"/>
          </a:solidFill>
          <a:ln w="25400">
            <a:solidFill>
              <a:srgbClr val="2E73A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8" name="標題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Training and testing</a:t>
            </a:r>
          </a:p>
        </p:txBody>
      </p:sp>
      <p:sp>
        <p:nvSpPr>
          <p:cNvPr id="189" name="乘號 105"/>
          <p:cNvSpPr/>
          <p:nvPr/>
        </p:nvSpPr>
        <p:spPr>
          <a:xfrm>
            <a:off x="1077528" y="4226572"/>
            <a:ext cx="148185" cy="1481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chemeClr val="accent1"/>
          </a:solidFill>
          <a:ln w="25400">
            <a:solidFill>
              <a:srgbClr val="2E73A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90" name="乘號 106"/>
          <p:cNvSpPr/>
          <p:nvPr/>
        </p:nvSpPr>
        <p:spPr>
          <a:xfrm>
            <a:off x="1293552" y="4370589"/>
            <a:ext cx="148185" cy="1481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chemeClr val="accent1"/>
          </a:solidFill>
          <a:ln w="25400">
            <a:solidFill>
              <a:srgbClr val="2E73A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91" name="乘號 107"/>
          <p:cNvSpPr/>
          <p:nvPr/>
        </p:nvSpPr>
        <p:spPr>
          <a:xfrm>
            <a:off x="1365560" y="4154564"/>
            <a:ext cx="148185" cy="1481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chemeClr val="accent1"/>
          </a:solidFill>
          <a:ln w="25400">
            <a:solidFill>
              <a:srgbClr val="2E73A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92" name="乘號 108"/>
          <p:cNvSpPr/>
          <p:nvPr/>
        </p:nvSpPr>
        <p:spPr>
          <a:xfrm>
            <a:off x="1077528" y="4442597"/>
            <a:ext cx="148185" cy="1481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chemeClr val="accent1"/>
          </a:solidFill>
          <a:ln w="25400">
            <a:solidFill>
              <a:srgbClr val="2E73A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93" name="乘號 109"/>
          <p:cNvSpPr/>
          <p:nvPr/>
        </p:nvSpPr>
        <p:spPr>
          <a:xfrm>
            <a:off x="1581583" y="4370589"/>
            <a:ext cx="148185" cy="1481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chemeClr val="accent1"/>
          </a:solidFill>
          <a:ln w="25400">
            <a:solidFill>
              <a:srgbClr val="2E73A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94" name="乘號 110"/>
          <p:cNvSpPr/>
          <p:nvPr/>
        </p:nvSpPr>
        <p:spPr>
          <a:xfrm>
            <a:off x="1509575" y="4586613"/>
            <a:ext cx="148185" cy="1481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chemeClr val="accent1"/>
          </a:solidFill>
          <a:ln w="25400">
            <a:solidFill>
              <a:srgbClr val="2E73A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95" name="乘號 111"/>
          <p:cNvSpPr/>
          <p:nvPr/>
        </p:nvSpPr>
        <p:spPr>
          <a:xfrm>
            <a:off x="1221544" y="4658621"/>
            <a:ext cx="148185" cy="1481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chemeClr val="accent1"/>
          </a:solidFill>
          <a:ln w="25400">
            <a:solidFill>
              <a:srgbClr val="2E73A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96" name="流程圖: 接點 112"/>
          <p:cNvSpPr/>
          <p:nvPr/>
        </p:nvSpPr>
        <p:spPr>
          <a:xfrm>
            <a:off x="1907703" y="4912733"/>
            <a:ext cx="144017" cy="144017"/>
          </a:xfrm>
          <a:prstGeom prst="ellipse">
            <a:avLst/>
          </a:prstGeom>
          <a:solidFill>
            <a:srgbClr val="FF0000"/>
          </a:solidFill>
          <a:ln w="25400">
            <a:solidFill>
              <a:srgbClr val="2E73A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97" name="流程圖: 接點 113"/>
          <p:cNvSpPr/>
          <p:nvPr/>
        </p:nvSpPr>
        <p:spPr>
          <a:xfrm>
            <a:off x="1691680" y="5128757"/>
            <a:ext cx="144017" cy="144017"/>
          </a:xfrm>
          <a:prstGeom prst="ellipse">
            <a:avLst/>
          </a:prstGeom>
          <a:solidFill>
            <a:srgbClr val="FF0000"/>
          </a:solidFill>
          <a:ln w="25400">
            <a:solidFill>
              <a:srgbClr val="2E73A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98" name="流程圖: 接點 114"/>
          <p:cNvSpPr/>
          <p:nvPr/>
        </p:nvSpPr>
        <p:spPr>
          <a:xfrm>
            <a:off x="2195735" y="4912733"/>
            <a:ext cx="144017" cy="144017"/>
          </a:xfrm>
          <a:prstGeom prst="ellipse">
            <a:avLst/>
          </a:prstGeom>
          <a:solidFill>
            <a:srgbClr val="FF0000"/>
          </a:solidFill>
          <a:ln w="25400">
            <a:solidFill>
              <a:srgbClr val="2E73A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99" name="流程圖: 接點 115"/>
          <p:cNvSpPr/>
          <p:nvPr/>
        </p:nvSpPr>
        <p:spPr>
          <a:xfrm>
            <a:off x="1979711" y="5128757"/>
            <a:ext cx="144017" cy="144017"/>
          </a:xfrm>
          <a:prstGeom prst="ellipse">
            <a:avLst/>
          </a:prstGeom>
          <a:solidFill>
            <a:srgbClr val="FF0000"/>
          </a:solidFill>
          <a:ln w="25400">
            <a:solidFill>
              <a:srgbClr val="2E73A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200" name="流程圖: 接點 116"/>
          <p:cNvSpPr/>
          <p:nvPr/>
        </p:nvSpPr>
        <p:spPr>
          <a:xfrm>
            <a:off x="1835696" y="5344781"/>
            <a:ext cx="144017" cy="144017"/>
          </a:xfrm>
          <a:prstGeom prst="ellipse">
            <a:avLst/>
          </a:prstGeom>
          <a:solidFill>
            <a:srgbClr val="FF0000"/>
          </a:solidFill>
          <a:ln w="25400">
            <a:solidFill>
              <a:srgbClr val="2E73A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201" name="流程圖: 接點 117"/>
          <p:cNvSpPr/>
          <p:nvPr/>
        </p:nvSpPr>
        <p:spPr>
          <a:xfrm>
            <a:off x="2267743" y="5128757"/>
            <a:ext cx="144017" cy="144017"/>
          </a:xfrm>
          <a:prstGeom prst="ellipse">
            <a:avLst/>
          </a:prstGeom>
          <a:solidFill>
            <a:srgbClr val="FF0000"/>
          </a:solidFill>
          <a:ln w="25400">
            <a:solidFill>
              <a:srgbClr val="2E73A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202" name="流程圖: 接點 118"/>
          <p:cNvSpPr/>
          <p:nvPr/>
        </p:nvSpPr>
        <p:spPr>
          <a:xfrm>
            <a:off x="2123727" y="5344781"/>
            <a:ext cx="144017" cy="144017"/>
          </a:xfrm>
          <a:prstGeom prst="ellipse">
            <a:avLst/>
          </a:prstGeom>
          <a:solidFill>
            <a:srgbClr val="FF0000"/>
          </a:solidFill>
          <a:ln w="25400">
            <a:solidFill>
              <a:srgbClr val="2E73A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203" name="流程圖: 接點 119"/>
          <p:cNvSpPr/>
          <p:nvPr/>
        </p:nvSpPr>
        <p:spPr>
          <a:xfrm>
            <a:off x="1979711" y="5488797"/>
            <a:ext cx="144017" cy="144017"/>
          </a:xfrm>
          <a:prstGeom prst="ellipse">
            <a:avLst/>
          </a:prstGeom>
          <a:solidFill>
            <a:srgbClr val="FF0000"/>
          </a:solidFill>
          <a:ln w="25400">
            <a:solidFill>
              <a:srgbClr val="2E73A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204" name="乘號 121"/>
          <p:cNvSpPr/>
          <p:nvPr/>
        </p:nvSpPr>
        <p:spPr>
          <a:xfrm>
            <a:off x="3669815" y="2238784"/>
            <a:ext cx="148185" cy="1481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chemeClr val="accent1"/>
          </a:solidFill>
          <a:ln w="25400">
            <a:solidFill>
              <a:srgbClr val="2E73A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05" name="乘號 122"/>
          <p:cNvSpPr/>
          <p:nvPr/>
        </p:nvSpPr>
        <p:spPr>
          <a:xfrm>
            <a:off x="3885839" y="2382800"/>
            <a:ext cx="148185" cy="1481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chemeClr val="accent1"/>
          </a:solidFill>
          <a:ln w="25400">
            <a:solidFill>
              <a:srgbClr val="2E73A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06" name="乘號 123"/>
          <p:cNvSpPr/>
          <p:nvPr/>
        </p:nvSpPr>
        <p:spPr>
          <a:xfrm>
            <a:off x="3813831" y="2022760"/>
            <a:ext cx="148185" cy="1481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chemeClr val="accent1"/>
          </a:solidFill>
          <a:ln w="25400">
            <a:solidFill>
              <a:srgbClr val="2E73A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07" name="乘號 124"/>
          <p:cNvSpPr/>
          <p:nvPr/>
        </p:nvSpPr>
        <p:spPr>
          <a:xfrm>
            <a:off x="3669815" y="2454808"/>
            <a:ext cx="148185" cy="1481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chemeClr val="accent1"/>
          </a:solidFill>
          <a:ln w="25400">
            <a:solidFill>
              <a:srgbClr val="2E73A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08" name="乘號 125"/>
          <p:cNvSpPr/>
          <p:nvPr/>
        </p:nvSpPr>
        <p:spPr>
          <a:xfrm>
            <a:off x="3453791" y="2454808"/>
            <a:ext cx="148185" cy="1481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chemeClr val="accent1"/>
          </a:solidFill>
          <a:ln w="25400">
            <a:solidFill>
              <a:srgbClr val="2E73A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09" name="乘號 126"/>
          <p:cNvSpPr/>
          <p:nvPr/>
        </p:nvSpPr>
        <p:spPr>
          <a:xfrm>
            <a:off x="4101863" y="2598823"/>
            <a:ext cx="148185" cy="1481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chemeClr val="accent1"/>
          </a:solidFill>
          <a:ln w="25400">
            <a:solidFill>
              <a:srgbClr val="2E73A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10" name="乘號 127"/>
          <p:cNvSpPr/>
          <p:nvPr/>
        </p:nvSpPr>
        <p:spPr>
          <a:xfrm>
            <a:off x="3813831" y="2670831"/>
            <a:ext cx="148185" cy="1481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chemeClr val="accent1"/>
          </a:solidFill>
          <a:ln w="25400">
            <a:solidFill>
              <a:srgbClr val="2E73A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11" name="乘號 128"/>
          <p:cNvSpPr/>
          <p:nvPr/>
        </p:nvSpPr>
        <p:spPr>
          <a:xfrm>
            <a:off x="4317887" y="2238784"/>
            <a:ext cx="148185" cy="1481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chemeClr val="accent1"/>
          </a:solidFill>
          <a:ln w="25400">
            <a:solidFill>
              <a:srgbClr val="2E73A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12" name="乘號 129"/>
          <p:cNvSpPr/>
          <p:nvPr/>
        </p:nvSpPr>
        <p:spPr>
          <a:xfrm>
            <a:off x="4677928" y="2238784"/>
            <a:ext cx="148185" cy="1481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chemeClr val="accent1"/>
          </a:solidFill>
          <a:ln w="25400">
            <a:solidFill>
              <a:srgbClr val="2E73A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13" name="乘號 130"/>
          <p:cNvSpPr/>
          <p:nvPr/>
        </p:nvSpPr>
        <p:spPr>
          <a:xfrm>
            <a:off x="4461903" y="2454808"/>
            <a:ext cx="148185" cy="1481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chemeClr val="accent1"/>
          </a:solidFill>
          <a:ln w="25400">
            <a:solidFill>
              <a:srgbClr val="2E73A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14" name="乘號 131"/>
          <p:cNvSpPr/>
          <p:nvPr/>
        </p:nvSpPr>
        <p:spPr>
          <a:xfrm>
            <a:off x="4461903" y="2022760"/>
            <a:ext cx="148185" cy="1481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chemeClr val="accent1"/>
          </a:solidFill>
          <a:ln w="25400">
            <a:solidFill>
              <a:srgbClr val="2E73A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15" name="乘號 132"/>
          <p:cNvSpPr/>
          <p:nvPr/>
        </p:nvSpPr>
        <p:spPr>
          <a:xfrm>
            <a:off x="4173871" y="2022760"/>
            <a:ext cx="148185" cy="1481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chemeClr val="accent1"/>
          </a:solidFill>
          <a:ln w="25400">
            <a:solidFill>
              <a:srgbClr val="2E73A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16" name="乘號 133"/>
          <p:cNvSpPr/>
          <p:nvPr/>
        </p:nvSpPr>
        <p:spPr>
          <a:xfrm>
            <a:off x="3957847" y="2166776"/>
            <a:ext cx="148185" cy="1481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chemeClr val="accent1"/>
          </a:solidFill>
          <a:ln w="25400">
            <a:solidFill>
              <a:srgbClr val="2E73A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17" name="乘號 134"/>
          <p:cNvSpPr/>
          <p:nvPr/>
        </p:nvSpPr>
        <p:spPr>
          <a:xfrm>
            <a:off x="4173871" y="2382800"/>
            <a:ext cx="148185" cy="1481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chemeClr val="accent1"/>
          </a:solidFill>
          <a:ln w="25400">
            <a:solidFill>
              <a:srgbClr val="2E73A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18" name="乘號 135"/>
          <p:cNvSpPr/>
          <p:nvPr/>
        </p:nvSpPr>
        <p:spPr>
          <a:xfrm>
            <a:off x="3453791" y="2670831"/>
            <a:ext cx="148185" cy="1481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chemeClr val="accent1"/>
          </a:solidFill>
          <a:ln w="25400">
            <a:solidFill>
              <a:srgbClr val="2E73A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19" name="流程圖: 接點 136"/>
          <p:cNvSpPr/>
          <p:nvPr/>
        </p:nvSpPr>
        <p:spPr>
          <a:xfrm>
            <a:off x="4644008" y="2780927"/>
            <a:ext cx="144017" cy="144017"/>
          </a:xfrm>
          <a:prstGeom prst="ellipse">
            <a:avLst/>
          </a:prstGeom>
          <a:solidFill>
            <a:srgbClr val="FF0000"/>
          </a:solidFill>
          <a:ln w="25400">
            <a:solidFill>
              <a:srgbClr val="2E73A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220" name="流程圖: 接點 137"/>
          <p:cNvSpPr/>
          <p:nvPr/>
        </p:nvSpPr>
        <p:spPr>
          <a:xfrm>
            <a:off x="4427983" y="2996951"/>
            <a:ext cx="144017" cy="144017"/>
          </a:xfrm>
          <a:prstGeom prst="ellipse">
            <a:avLst/>
          </a:prstGeom>
          <a:solidFill>
            <a:srgbClr val="FF0000"/>
          </a:solidFill>
          <a:ln w="25400">
            <a:solidFill>
              <a:srgbClr val="2E73A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221" name="流程圖: 接點 138"/>
          <p:cNvSpPr/>
          <p:nvPr/>
        </p:nvSpPr>
        <p:spPr>
          <a:xfrm>
            <a:off x="4932040" y="2780927"/>
            <a:ext cx="144017" cy="144017"/>
          </a:xfrm>
          <a:prstGeom prst="ellipse">
            <a:avLst/>
          </a:prstGeom>
          <a:solidFill>
            <a:srgbClr val="FF0000"/>
          </a:solidFill>
          <a:ln w="25400">
            <a:solidFill>
              <a:srgbClr val="2E73A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222" name="流程圖: 接點 139"/>
          <p:cNvSpPr/>
          <p:nvPr/>
        </p:nvSpPr>
        <p:spPr>
          <a:xfrm>
            <a:off x="4716016" y="2996951"/>
            <a:ext cx="144017" cy="144017"/>
          </a:xfrm>
          <a:prstGeom prst="ellipse">
            <a:avLst/>
          </a:prstGeom>
          <a:solidFill>
            <a:srgbClr val="FF0000"/>
          </a:solidFill>
          <a:ln w="25400">
            <a:solidFill>
              <a:srgbClr val="2E73A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223" name="流程圖: 接點 140"/>
          <p:cNvSpPr/>
          <p:nvPr/>
        </p:nvSpPr>
        <p:spPr>
          <a:xfrm>
            <a:off x="4571999" y="3212975"/>
            <a:ext cx="144018" cy="144017"/>
          </a:xfrm>
          <a:prstGeom prst="ellipse">
            <a:avLst/>
          </a:prstGeom>
          <a:solidFill>
            <a:srgbClr val="FF0000"/>
          </a:solidFill>
          <a:ln w="25400">
            <a:solidFill>
              <a:srgbClr val="2E73A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224" name="流程圖: 接點 141"/>
          <p:cNvSpPr/>
          <p:nvPr/>
        </p:nvSpPr>
        <p:spPr>
          <a:xfrm>
            <a:off x="5004048" y="2996951"/>
            <a:ext cx="144017" cy="144017"/>
          </a:xfrm>
          <a:prstGeom prst="ellipse">
            <a:avLst/>
          </a:prstGeom>
          <a:solidFill>
            <a:srgbClr val="FF0000"/>
          </a:solidFill>
          <a:ln w="25400">
            <a:solidFill>
              <a:srgbClr val="2E73A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225" name="流程圖: 接點 142"/>
          <p:cNvSpPr/>
          <p:nvPr/>
        </p:nvSpPr>
        <p:spPr>
          <a:xfrm>
            <a:off x="4860032" y="3212975"/>
            <a:ext cx="144017" cy="144017"/>
          </a:xfrm>
          <a:prstGeom prst="ellipse">
            <a:avLst/>
          </a:prstGeom>
          <a:solidFill>
            <a:srgbClr val="FF0000"/>
          </a:solidFill>
          <a:ln w="25400">
            <a:solidFill>
              <a:srgbClr val="2E73A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226" name="流程圖: 接點 143"/>
          <p:cNvSpPr/>
          <p:nvPr/>
        </p:nvSpPr>
        <p:spPr>
          <a:xfrm>
            <a:off x="4716016" y="3356991"/>
            <a:ext cx="144017" cy="144017"/>
          </a:xfrm>
          <a:prstGeom prst="ellipse">
            <a:avLst/>
          </a:prstGeom>
          <a:solidFill>
            <a:srgbClr val="FF0000"/>
          </a:solidFill>
          <a:ln w="25400">
            <a:solidFill>
              <a:srgbClr val="2E73A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227" name="流程圖: 接點 144"/>
          <p:cNvSpPr/>
          <p:nvPr/>
        </p:nvSpPr>
        <p:spPr>
          <a:xfrm>
            <a:off x="5076056" y="2636911"/>
            <a:ext cx="144017" cy="144017"/>
          </a:xfrm>
          <a:prstGeom prst="ellipse">
            <a:avLst/>
          </a:prstGeom>
          <a:solidFill>
            <a:srgbClr val="FF0000"/>
          </a:solidFill>
          <a:ln w="25400">
            <a:solidFill>
              <a:srgbClr val="2E73A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228" name="流程圖: 接點 145"/>
          <p:cNvSpPr/>
          <p:nvPr/>
        </p:nvSpPr>
        <p:spPr>
          <a:xfrm>
            <a:off x="5292080" y="2996951"/>
            <a:ext cx="144017" cy="144017"/>
          </a:xfrm>
          <a:prstGeom prst="ellipse">
            <a:avLst/>
          </a:prstGeom>
          <a:solidFill>
            <a:srgbClr val="FF0000"/>
          </a:solidFill>
          <a:ln w="25400">
            <a:solidFill>
              <a:srgbClr val="2E73A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229" name="流程圖: 接點 146"/>
          <p:cNvSpPr/>
          <p:nvPr/>
        </p:nvSpPr>
        <p:spPr>
          <a:xfrm>
            <a:off x="5220072" y="3140967"/>
            <a:ext cx="144017" cy="144017"/>
          </a:xfrm>
          <a:prstGeom prst="ellipse">
            <a:avLst/>
          </a:prstGeom>
          <a:solidFill>
            <a:srgbClr val="FF0000"/>
          </a:solidFill>
          <a:ln w="25400">
            <a:solidFill>
              <a:srgbClr val="2E73A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230" name="流程圖: 接點 147"/>
          <p:cNvSpPr/>
          <p:nvPr/>
        </p:nvSpPr>
        <p:spPr>
          <a:xfrm>
            <a:off x="5292080" y="2780927"/>
            <a:ext cx="144017" cy="144017"/>
          </a:xfrm>
          <a:prstGeom prst="ellipse">
            <a:avLst/>
          </a:prstGeom>
          <a:solidFill>
            <a:srgbClr val="FF0000"/>
          </a:solidFill>
          <a:ln w="25400">
            <a:solidFill>
              <a:srgbClr val="2E73A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231" name="流程圖: 接點 148"/>
          <p:cNvSpPr/>
          <p:nvPr/>
        </p:nvSpPr>
        <p:spPr>
          <a:xfrm>
            <a:off x="5076056" y="3284983"/>
            <a:ext cx="144017" cy="144017"/>
          </a:xfrm>
          <a:prstGeom prst="ellipse">
            <a:avLst/>
          </a:prstGeom>
          <a:solidFill>
            <a:srgbClr val="FF0000"/>
          </a:solidFill>
          <a:ln w="25400">
            <a:solidFill>
              <a:srgbClr val="2E73A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232" name="流程圖: 接點 149"/>
          <p:cNvSpPr/>
          <p:nvPr/>
        </p:nvSpPr>
        <p:spPr>
          <a:xfrm>
            <a:off x="4211959" y="2924943"/>
            <a:ext cx="144017" cy="144017"/>
          </a:xfrm>
          <a:prstGeom prst="ellipse">
            <a:avLst/>
          </a:prstGeom>
          <a:solidFill>
            <a:srgbClr val="FF0000"/>
          </a:solidFill>
          <a:ln w="25400">
            <a:solidFill>
              <a:srgbClr val="2E73A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233" name="流程圖: 接點 150"/>
          <p:cNvSpPr/>
          <p:nvPr/>
        </p:nvSpPr>
        <p:spPr>
          <a:xfrm>
            <a:off x="4427983" y="3356991"/>
            <a:ext cx="144017" cy="144017"/>
          </a:xfrm>
          <a:prstGeom prst="ellipse">
            <a:avLst/>
          </a:prstGeom>
          <a:solidFill>
            <a:srgbClr val="FF0000"/>
          </a:solidFill>
          <a:ln w="25400">
            <a:solidFill>
              <a:srgbClr val="2E73A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234" name="流程圖: 接點 151"/>
          <p:cNvSpPr/>
          <p:nvPr/>
        </p:nvSpPr>
        <p:spPr>
          <a:xfrm>
            <a:off x="4283967" y="3212975"/>
            <a:ext cx="144017" cy="144017"/>
          </a:xfrm>
          <a:prstGeom prst="ellipse">
            <a:avLst/>
          </a:prstGeom>
          <a:solidFill>
            <a:srgbClr val="FF0000"/>
          </a:solidFill>
          <a:ln w="25400">
            <a:solidFill>
              <a:srgbClr val="2E73A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235" name="流程圖: 接點 152"/>
          <p:cNvSpPr/>
          <p:nvPr/>
        </p:nvSpPr>
        <p:spPr>
          <a:xfrm>
            <a:off x="4067943" y="3068959"/>
            <a:ext cx="144017" cy="144017"/>
          </a:xfrm>
          <a:prstGeom prst="ellipse">
            <a:avLst/>
          </a:prstGeom>
          <a:solidFill>
            <a:srgbClr val="FF0000"/>
          </a:solidFill>
          <a:ln w="25400">
            <a:solidFill>
              <a:srgbClr val="2E73A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236" name="流程圖: 接點 153"/>
          <p:cNvSpPr/>
          <p:nvPr/>
        </p:nvSpPr>
        <p:spPr>
          <a:xfrm>
            <a:off x="4860032" y="3428999"/>
            <a:ext cx="144017" cy="144018"/>
          </a:xfrm>
          <a:prstGeom prst="ellipse">
            <a:avLst/>
          </a:prstGeom>
          <a:solidFill>
            <a:srgbClr val="FF0000"/>
          </a:solidFill>
          <a:ln w="25400">
            <a:solidFill>
              <a:srgbClr val="2E73A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237" name="流程圖: 接點 154"/>
          <p:cNvSpPr/>
          <p:nvPr/>
        </p:nvSpPr>
        <p:spPr>
          <a:xfrm>
            <a:off x="4067943" y="3356991"/>
            <a:ext cx="144017" cy="144017"/>
          </a:xfrm>
          <a:prstGeom prst="ellipse">
            <a:avLst/>
          </a:prstGeom>
          <a:solidFill>
            <a:srgbClr val="FF0000"/>
          </a:solidFill>
          <a:ln w="25400">
            <a:solidFill>
              <a:srgbClr val="2E73A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238" name="流程圖: 接點 155"/>
          <p:cNvSpPr/>
          <p:nvPr/>
        </p:nvSpPr>
        <p:spPr>
          <a:xfrm>
            <a:off x="4716016" y="2060848"/>
            <a:ext cx="144017" cy="144017"/>
          </a:xfrm>
          <a:prstGeom prst="ellipse">
            <a:avLst/>
          </a:prstGeom>
          <a:solidFill>
            <a:srgbClr val="FF0000"/>
          </a:solidFill>
          <a:ln w="25400">
            <a:solidFill>
              <a:srgbClr val="2E73A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239" name="流程圖: 接點 156"/>
          <p:cNvSpPr/>
          <p:nvPr/>
        </p:nvSpPr>
        <p:spPr>
          <a:xfrm>
            <a:off x="4283967" y="2564903"/>
            <a:ext cx="144017" cy="144017"/>
          </a:xfrm>
          <a:prstGeom prst="ellipse">
            <a:avLst/>
          </a:prstGeom>
          <a:solidFill>
            <a:srgbClr val="FF0000"/>
          </a:solidFill>
          <a:ln w="25400">
            <a:solidFill>
              <a:srgbClr val="2E73A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240" name="乘號 157"/>
          <p:cNvSpPr/>
          <p:nvPr/>
        </p:nvSpPr>
        <p:spPr>
          <a:xfrm>
            <a:off x="4245879" y="3390911"/>
            <a:ext cx="148185" cy="1481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chemeClr val="accent1"/>
          </a:solidFill>
          <a:ln w="25400">
            <a:solidFill>
              <a:srgbClr val="2E73A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41" name="乘號 158"/>
          <p:cNvSpPr/>
          <p:nvPr/>
        </p:nvSpPr>
        <p:spPr>
          <a:xfrm>
            <a:off x="5109976" y="2886855"/>
            <a:ext cx="148185" cy="1481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chemeClr val="accent1"/>
          </a:solidFill>
          <a:ln w="25400">
            <a:solidFill>
              <a:srgbClr val="2E73A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42" name="文字方塊 160"/>
          <p:cNvSpPr txBox="1"/>
          <p:nvPr/>
        </p:nvSpPr>
        <p:spPr>
          <a:xfrm>
            <a:off x="1280647" y="5877585"/>
            <a:ext cx="1440162" cy="701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000"/>
            </a:pPr>
            <a:r>
              <a:t>Training set </a:t>
            </a:r>
            <a:r>
              <a:rPr>
                <a:solidFill>
                  <a:srgbClr val="FF0000"/>
                </a:solidFill>
              </a:rPr>
              <a:t>(observed)</a:t>
            </a:r>
          </a:p>
        </p:txBody>
      </p:sp>
      <p:sp>
        <p:nvSpPr>
          <p:cNvPr id="243" name="文字方塊 161"/>
          <p:cNvSpPr txBox="1"/>
          <p:nvPr/>
        </p:nvSpPr>
        <p:spPr>
          <a:xfrm>
            <a:off x="3851919" y="3717032"/>
            <a:ext cx="1512169" cy="1310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000"/>
            </a:pPr>
            <a:r>
              <a:t>Universal set</a:t>
            </a:r>
          </a:p>
          <a:p>
            <a:pPr algn="ctr">
              <a:defRPr sz="2000"/>
            </a:pPr>
            <a:r>
              <a:t>(unobserved)</a:t>
            </a:r>
          </a:p>
        </p:txBody>
      </p:sp>
      <p:sp>
        <p:nvSpPr>
          <p:cNvPr id="244" name="乘號 162"/>
          <p:cNvSpPr/>
          <p:nvPr/>
        </p:nvSpPr>
        <p:spPr>
          <a:xfrm>
            <a:off x="6262104" y="4399024"/>
            <a:ext cx="148185" cy="1481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chemeClr val="accent1"/>
          </a:solidFill>
          <a:ln w="25400">
            <a:solidFill>
              <a:srgbClr val="2E73A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45" name="乘號 163"/>
          <p:cNvSpPr/>
          <p:nvPr/>
        </p:nvSpPr>
        <p:spPr>
          <a:xfrm>
            <a:off x="6478127" y="4110992"/>
            <a:ext cx="148185" cy="1481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chemeClr val="accent1"/>
          </a:solidFill>
          <a:ln w="25400">
            <a:solidFill>
              <a:srgbClr val="2E73A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46" name="乘號 164"/>
          <p:cNvSpPr/>
          <p:nvPr/>
        </p:nvSpPr>
        <p:spPr>
          <a:xfrm>
            <a:off x="6766160" y="4183000"/>
            <a:ext cx="148185" cy="1481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chemeClr val="accent1"/>
          </a:solidFill>
          <a:ln w="25400">
            <a:solidFill>
              <a:srgbClr val="2E73A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47" name="乘號 165"/>
          <p:cNvSpPr/>
          <p:nvPr/>
        </p:nvSpPr>
        <p:spPr>
          <a:xfrm>
            <a:off x="7126200" y="3966976"/>
            <a:ext cx="148185" cy="1481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chemeClr val="accent1"/>
          </a:solidFill>
          <a:ln w="25400">
            <a:solidFill>
              <a:srgbClr val="2E73A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48" name="乘號 166"/>
          <p:cNvSpPr/>
          <p:nvPr/>
        </p:nvSpPr>
        <p:spPr>
          <a:xfrm>
            <a:off x="6910176" y="4399024"/>
            <a:ext cx="148185" cy="1481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chemeClr val="accent1"/>
          </a:solidFill>
          <a:ln w="25400">
            <a:solidFill>
              <a:srgbClr val="2E73A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49" name="乘號 167"/>
          <p:cNvSpPr/>
          <p:nvPr/>
        </p:nvSpPr>
        <p:spPr>
          <a:xfrm>
            <a:off x="6694152" y="4615048"/>
            <a:ext cx="148185" cy="1481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chemeClr val="accent1"/>
          </a:solidFill>
          <a:ln w="25400">
            <a:solidFill>
              <a:srgbClr val="2E73A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50" name="乘號 168"/>
          <p:cNvSpPr/>
          <p:nvPr/>
        </p:nvSpPr>
        <p:spPr>
          <a:xfrm>
            <a:off x="6406119" y="4687056"/>
            <a:ext cx="148185" cy="1481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chemeClr val="accent1"/>
          </a:solidFill>
          <a:ln w="25400">
            <a:solidFill>
              <a:srgbClr val="2E73A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51" name="流程圖: 接點 169"/>
          <p:cNvSpPr/>
          <p:nvPr/>
        </p:nvSpPr>
        <p:spPr>
          <a:xfrm>
            <a:off x="7092280" y="4941168"/>
            <a:ext cx="144017" cy="144017"/>
          </a:xfrm>
          <a:prstGeom prst="ellipse">
            <a:avLst/>
          </a:prstGeom>
          <a:solidFill>
            <a:srgbClr val="FF0000"/>
          </a:solidFill>
          <a:ln w="25400">
            <a:solidFill>
              <a:srgbClr val="2E73A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252" name="流程圖: 接點 170"/>
          <p:cNvSpPr/>
          <p:nvPr/>
        </p:nvSpPr>
        <p:spPr>
          <a:xfrm>
            <a:off x="6876256" y="5157192"/>
            <a:ext cx="144017" cy="144017"/>
          </a:xfrm>
          <a:prstGeom prst="ellipse">
            <a:avLst/>
          </a:prstGeom>
          <a:solidFill>
            <a:srgbClr val="FF0000"/>
          </a:solidFill>
          <a:ln w="25400">
            <a:solidFill>
              <a:srgbClr val="2E73A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253" name="流程圖: 接點 171"/>
          <p:cNvSpPr/>
          <p:nvPr/>
        </p:nvSpPr>
        <p:spPr>
          <a:xfrm>
            <a:off x="7380312" y="4941168"/>
            <a:ext cx="144017" cy="144017"/>
          </a:xfrm>
          <a:prstGeom prst="ellipse">
            <a:avLst/>
          </a:prstGeom>
          <a:solidFill>
            <a:srgbClr val="FF0000"/>
          </a:solidFill>
          <a:ln w="25400">
            <a:solidFill>
              <a:srgbClr val="2E73A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254" name="流程圖: 接點 172"/>
          <p:cNvSpPr/>
          <p:nvPr/>
        </p:nvSpPr>
        <p:spPr>
          <a:xfrm>
            <a:off x="7164288" y="5157192"/>
            <a:ext cx="144017" cy="144017"/>
          </a:xfrm>
          <a:prstGeom prst="ellipse">
            <a:avLst/>
          </a:prstGeom>
          <a:solidFill>
            <a:srgbClr val="FF0000"/>
          </a:solidFill>
          <a:ln w="25400">
            <a:solidFill>
              <a:srgbClr val="2E73A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255" name="流程圖: 接點 173"/>
          <p:cNvSpPr/>
          <p:nvPr/>
        </p:nvSpPr>
        <p:spPr>
          <a:xfrm>
            <a:off x="7020272" y="5301207"/>
            <a:ext cx="144017" cy="144017"/>
          </a:xfrm>
          <a:prstGeom prst="ellipse">
            <a:avLst/>
          </a:prstGeom>
          <a:solidFill>
            <a:srgbClr val="FF0000"/>
          </a:solidFill>
          <a:ln w="25400">
            <a:solidFill>
              <a:srgbClr val="2E73A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256" name="流程圖: 接點 174"/>
          <p:cNvSpPr/>
          <p:nvPr/>
        </p:nvSpPr>
        <p:spPr>
          <a:xfrm>
            <a:off x="7452320" y="5157192"/>
            <a:ext cx="144017" cy="144017"/>
          </a:xfrm>
          <a:prstGeom prst="ellipse">
            <a:avLst/>
          </a:prstGeom>
          <a:solidFill>
            <a:srgbClr val="FF0000"/>
          </a:solidFill>
          <a:ln w="25400">
            <a:solidFill>
              <a:srgbClr val="2E73A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257" name="流程圖: 接點 175"/>
          <p:cNvSpPr/>
          <p:nvPr/>
        </p:nvSpPr>
        <p:spPr>
          <a:xfrm>
            <a:off x="7308304" y="5373215"/>
            <a:ext cx="144017" cy="144017"/>
          </a:xfrm>
          <a:prstGeom prst="ellipse">
            <a:avLst/>
          </a:prstGeom>
          <a:solidFill>
            <a:srgbClr val="FF0000"/>
          </a:solidFill>
          <a:ln w="25400">
            <a:solidFill>
              <a:srgbClr val="2E73A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258" name="流程圖: 接點 176"/>
          <p:cNvSpPr/>
          <p:nvPr/>
        </p:nvSpPr>
        <p:spPr>
          <a:xfrm>
            <a:off x="6948264" y="5517231"/>
            <a:ext cx="144017" cy="144017"/>
          </a:xfrm>
          <a:prstGeom prst="ellipse">
            <a:avLst/>
          </a:prstGeom>
          <a:solidFill>
            <a:srgbClr val="FF0000"/>
          </a:solidFill>
          <a:ln w="25400">
            <a:solidFill>
              <a:srgbClr val="2E73A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259" name="文字方塊 178"/>
          <p:cNvSpPr txBox="1"/>
          <p:nvPr/>
        </p:nvSpPr>
        <p:spPr>
          <a:xfrm>
            <a:off x="6462210" y="5886953"/>
            <a:ext cx="1512170" cy="1005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000"/>
            </a:pPr>
            <a:r>
              <a:t>Testing set</a:t>
            </a:r>
          </a:p>
          <a:p>
            <a:pPr algn="ctr">
              <a:defRPr sz="2000"/>
            </a:pPr>
            <a:r>
              <a:t>(unobserved)</a:t>
            </a:r>
          </a:p>
        </p:txBody>
      </p:sp>
      <p:sp>
        <p:nvSpPr>
          <p:cNvPr id="260" name="乘號 179"/>
          <p:cNvSpPr/>
          <p:nvPr/>
        </p:nvSpPr>
        <p:spPr>
          <a:xfrm>
            <a:off x="6550136" y="4399024"/>
            <a:ext cx="148185" cy="1481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chemeClr val="accent1"/>
          </a:solidFill>
          <a:ln w="25400">
            <a:solidFill>
              <a:srgbClr val="2E73A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61" name="乘號 180"/>
          <p:cNvSpPr/>
          <p:nvPr/>
        </p:nvSpPr>
        <p:spPr>
          <a:xfrm>
            <a:off x="7198208" y="4183000"/>
            <a:ext cx="148185" cy="1481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chemeClr val="accent1"/>
          </a:solidFill>
          <a:ln w="25400">
            <a:solidFill>
              <a:srgbClr val="2E73A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62" name="乘號 181"/>
          <p:cNvSpPr/>
          <p:nvPr/>
        </p:nvSpPr>
        <p:spPr>
          <a:xfrm>
            <a:off x="7486240" y="4831072"/>
            <a:ext cx="148185" cy="1481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chemeClr val="accent1"/>
          </a:solidFill>
          <a:ln w="25400">
            <a:solidFill>
              <a:srgbClr val="2E73A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63" name="乘號 182"/>
          <p:cNvSpPr/>
          <p:nvPr/>
        </p:nvSpPr>
        <p:spPr>
          <a:xfrm>
            <a:off x="6766160" y="5335127"/>
            <a:ext cx="148185" cy="1481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chemeClr val="accent1"/>
          </a:solidFill>
          <a:ln w="25400">
            <a:solidFill>
              <a:srgbClr val="2E73A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64" name="流程圖: 接點 183"/>
          <p:cNvSpPr/>
          <p:nvPr/>
        </p:nvSpPr>
        <p:spPr>
          <a:xfrm>
            <a:off x="6588224" y="5157192"/>
            <a:ext cx="144017" cy="144017"/>
          </a:xfrm>
          <a:prstGeom prst="ellipse">
            <a:avLst/>
          </a:prstGeom>
          <a:solidFill>
            <a:srgbClr val="FF0000"/>
          </a:solidFill>
          <a:ln w="25400">
            <a:solidFill>
              <a:srgbClr val="2E73A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265" name="流程圖: 接點 184"/>
          <p:cNvSpPr/>
          <p:nvPr/>
        </p:nvSpPr>
        <p:spPr>
          <a:xfrm>
            <a:off x="6588224" y="5461992"/>
            <a:ext cx="144017" cy="144017"/>
          </a:xfrm>
          <a:prstGeom prst="ellipse">
            <a:avLst/>
          </a:prstGeom>
          <a:solidFill>
            <a:srgbClr val="FF0000"/>
          </a:solidFill>
          <a:ln w="25400">
            <a:solidFill>
              <a:srgbClr val="2E73A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266" name="流程圖: 接點 185"/>
          <p:cNvSpPr/>
          <p:nvPr/>
        </p:nvSpPr>
        <p:spPr>
          <a:xfrm>
            <a:off x="7164288" y="4365104"/>
            <a:ext cx="144017" cy="144017"/>
          </a:xfrm>
          <a:prstGeom prst="ellipse">
            <a:avLst/>
          </a:prstGeom>
          <a:solidFill>
            <a:srgbClr val="FF0000"/>
          </a:solidFill>
          <a:ln w="25400">
            <a:solidFill>
              <a:srgbClr val="2E73A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267" name="流程圖: 接點 186"/>
          <p:cNvSpPr/>
          <p:nvPr/>
        </p:nvSpPr>
        <p:spPr>
          <a:xfrm>
            <a:off x="7524328" y="5373215"/>
            <a:ext cx="144017" cy="144017"/>
          </a:xfrm>
          <a:prstGeom prst="ellipse">
            <a:avLst/>
          </a:prstGeom>
          <a:solidFill>
            <a:srgbClr val="FF0000"/>
          </a:solidFill>
          <a:ln w="25400">
            <a:solidFill>
              <a:srgbClr val="2E73A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268" name="直線單箭頭接點 187"/>
          <p:cNvSpPr/>
          <p:nvPr/>
        </p:nvSpPr>
        <p:spPr>
          <a:xfrm flipH="1">
            <a:off x="2483767" y="2708919"/>
            <a:ext cx="720081" cy="1080121"/>
          </a:xfrm>
          <a:prstGeom prst="line">
            <a:avLst/>
          </a:prstGeom>
          <a:ln w="38100">
            <a:solidFill>
              <a:schemeClr val="accent1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69" name="直線單箭頭接點 188"/>
          <p:cNvSpPr/>
          <p:nvPr/>
        </p:nvSpPr>
        <p:spPr>
          <a:xfrm>
            <a:off x="6084168" y="2708919"/>
            <a:ext cx="756087" cy="1080123"/>
          </a:xfrm>
          <a:prstGeom prst="line">
            <a:avLst/>
          </a:prstGeom>
          <a:ln w="38100">
            <a:solidFill>
              <a:schemeClr val="accent1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70" name="直線接點 189"/>
          <p:cNvSpPr/>
          <p:nvPr/>
        </p:nvSpPr>
        <p:spPr>
          <a:xfrm flipH="1">
            <a:off x="899591" y="4120644"/>
            <a:ext cx="1800201" cy="1296145"/>
          </a:xfrm>
          <a:prstGeom prst="line">
            <a:avLst/>
          </a:prstGeom>
          <a:ln w="25400">
            <a:solidFill>
              <a:srgbClr val="000000"/>
            </a:solidFill>
            <a:prstDash val="dash"/>
          </a:ln>
        </p:spPr>
        <p:txBody>
          <a:bodyPr lIns="45719" rIns="45719"/>
          <a:lstStyle/>
          <a:p>
            <a:pPr/>
          </a:p>
        </p:txBody>
      </p:sp>
      <p:sp>
        <p:nvSpPr>
          <p:cNvPr id="271" name="直線接點 190"/>
          <p:cNvSpPr/>
          <p:nvPr/>
        </p:nvSpPr>
        <p:spPr>
          <a:xfrm flipH="1">
            <a:off x="6084168" y="4077072"/>
            <a:ext cx="1800201" cy="1296145"/>
          </a:xfrm>
          <a:prstGeom prst="line">
            <a:avLst/>
          </a:prstGeom>
          <a:ln w="25400">
            <a:solidFill>
              <a:srgbClr val="000000"/>
            </a:solidFill>
            <a:prstDash val="dash"/>
          </a:ln>
        </p:spPr>
        <p:txBody>
          <a:bodyPr lIns="45719" rIns="45719"/>
          <a:lstStyle/>
          <a:p>
            <a:pPr/>
          </a:p>
        </p:txBody>
      </p:sp>
      <p:sp>
        <p:nvSpPr>
          <p:cNvPr id="272" name="乘號 191"/>
          <p:cNvSpPr/>
          <p:nvPr/>
        </p:nvSpPr>
        <p:spPr>
          <a:xfrm>
            <a:off x="4749936" y="2454808"/>
            <a:ext cx="148185" cy="1481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chemeClr val="accent1"/>
          </a:solidFill>
          <a:ln w="25400">
            <a:solidFill>
              <a:srgbClr val="2E73A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73" name="乘號 192"/>
          <p:cNvSpPr/>
          <p:nvPr/>
        </p:nvSpPr>
        <p:spPr>
          <a:xfrm>
            <a:off x="4965960" y="2310792"/>
            <a:ext cx="148185" cy="1481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chemeClr val="accent1"/>
          </a:solidFill>
          <a:ln w="25400">
            <a:solidFill>
              <a:srgbClr val="2E73A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74" name="流程圖: 接點 193"/>
          <p:cNvSpPr/>
          <p:nvPr/>
        </p:nvSpPr>
        <p:spPr>
          <a:xfrm>
            <a:off x="3923927" y="3212975"/>
            <a:ext cx="144017" cy="144017"/>
          </a:xfrm>
          <a:prstGeom prst="ellipse">
            <a:avLst/>
          </a:prstGeom>
          <a:solidFill>
            <a:srgbClr val="FF0000"/>
          </a:solidFill>
          <a:ln w="25400">
            <a:solidFill>
              <a:srgbClr val="2E73A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275" name="流程圖: 接點 194"/>
          <p:cNvSpPr/>
          <p:nvPr/>
        </p:nvSpPr>
        <p:spPr>
          <a:xfrm>
            <a:off x="3779911" y="3068959"/>
            <a:ext cx="144017" cy="144017"/>
          </a:xfrm>
          <a:prstGeom prst="ellipse">
            <a:avLst/>
          </a:prstGeom>
          <a:solidFill>
            <a:srgbClr val="FF0000"/>
          </a:solidFill>
          <a:ln w="25400">
            <a:solidFill>
              <a:srgbClr val="2E73A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276" name="流程圖: 接點 195"/>
          <p:cNvSpPr/>
          <p:nvPr/>
        </p:nvSpPr>
        <p:spPr>
          <a:xfrm>
            <a:off x="3851919" y="3373759"/>
            <a:ext cx="144017" cy="144017"/>
          </a:xfrm>
          <a:prstGeom prst="ellipse">
            <a:avLst/>
          </a:prstGeom>
          <a:solidFill>
            <a:srgbClr val="FF0000"/>
          </a:solidFill>
          <a:ln w="25400">
            <a:solidFill>
              <a:srgbClr val="2E73A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277" name="乘號 196"/>
          <p:cNvSpPr/>
          <p:nvPr/>
        </p:nvSpPr>
        <p:spPr>
          <a:xfrm>
            <a:off x="6982184" y="4687056"/>
            <a:ext cx="148185" cy="1481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chemeClr val="accent1"/>
          </a:solidFill>
          <a:ln w="25400">
            <a:solidFill>
              <a:srgbClr val="2E73A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78" name="流程圖: 接點 197"/>
          <p:cNvSpPr/>
          <p:nvPr/>
        </p:nvSpPr>
        <p:spPr>
          <a:xfrm>
            <a:off x="6372199" y="5157192"/>
            <a:ext cx="144017" cy="144017"/>
          </a:xfrm>
          <a:prstGeom prst="ellipse">
            <a:avLst/>
          </a:prstGeom>
          <a:solidFill>
            <a:srgbClr val="FF0000"/>
          </a:solidFill>
          <a:ln w="25400">
            <a:solidFill>
              <a:srgbClr val="2E73A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279" name="手繪多邊形 198"/>
          <p:cNvSpPr/>
          <p:nvPr/>
        </p:nvSpPr>
        <p:spPr>
          <a:xfrm>
            <a:off x="1523086" y="3976811"/>
            <a:ext cx="502805" cy="17411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411" h="21600" fill="norm" stroke="1" extrusionOk="0">
                <a:moveTo>
                  <a:pt x="4856" y="0"/>
                </a:moveTo>
                <a:cubicBezTo>
                  <a:pt x="12473" y="1023"/>
                  <a:pt x="20089" y="2046"/>
                  <a:pt x="19364" y="4506"/>
                </a:cubicBezTo>
                <a:cubicBezTo>
                  <a:pt x="18638" y="6967"/>
                  <a:pt x="2519" y="11914"/>
                  <a:pt x="504" y="14763"/>
                </a:cubicBezTo>
                <a:cubicBezTo>
                  <a:pt x="-1511" y="17612"/>
                  <a:pt x="2882" y="19606"/>
                  <a:pt x="7274" y="21600"/>
                </a:cubicBezTo>
              </a:path>
            </a:pathLst>
          </a:custGeom>
          <a:ln w="25400">
            <a:solidFill>
              <a:srgbClr val="595959"/>
            </a:solidFill>
            <a:prstDash val="dashDot"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280" name="手繪多邊形 199"/>
          <p:cNvSpPr/>
          <p:nvPr/>
        </p:nvSpPr>
        <p:spPr>
          <a:xfrm>
            <a:off x="6627370" y="4005064"/>
            <a:ext cx="502805" cy="17411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411" h="21600" fill="norm" stroke="1" extrusionOk="0">
                <a:moveTo>
                  <a:pt x="4856" y="0"/>
                </a:moveTo>
                <a:cubicBezTo>
                  <a:pt x="12473" y="1023"/>
                  <a:pt x="20089" y="2046"/>
                  <a:pt x="19364" y="4506"/>
                </a:cubicBezTo>
                <a:cubicBezTo>
                  <a:pt x="18638" y="6967"/>
                  <a:pt x="2519" y="11914"/>
                  <a:pt x="504" y="14763"/>
                </a:cubicBezTo>
                <a:cubicBezTo>
                  <a:pt x="-1511" y="17612"/>
                  <a:pt x="2882" y="19606"/>
                  <a:pt x="7274" y="21600"/>
                </a:cubicBezTo>
              </a:path>
            </a:pathLst>
          </a:custGeom>
          <a:ln w="25400">
            <a:solidFill>
              <a:srgbClr val="595959"/>
            </a:solidFill>
            <a:prstDash val="dashDot"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281" name="流程圖: 接點 200"/>
          <p:cNvSpPr/>
          <p:nvPr/>
        </p:nvSpPr>
        <p:spPr>
          <a:xfrm>
            <a:off x="6372199" y="5373215"/>
            <a:ext cx="144017" cy="144017"/>
          </a:xfrm>
          <a:prstGeom prst="ellipse">
            <a:avLst/>
          </a:prstGeom>
          <a:solidFill>
            <a:srgbClr val="FF0000"/>
          </a:solidFill>
          <a:ln w="25400">
            <a:solidFill>
              <a:srgbClr val="2E73A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282" name="文字方塊 201"/>
          <p:cNvSpPr txBox="1"/>
          <p:nvPr/>
        </p:nvSpPr>
        <p:spPr>
          <a:xfrm>
            <a:off x="909846" y="2852935"/>
            <a:ext cx="1872209" cy="710566"/>
          </a:xfrm>
          <a:prstGeom prst="rect">
            <a:avLst/>
          </a:prstGeom>
          <a:ln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000"/>
            </a:lvl1pPr>
          </a:lstStyle>
          <a:p>
            <a:pPr/>
            <a:r>
              <a:t>Data acquisition</a:t>
            </a:r>
          </a:p>
        </p:txBody>
      </p:sp>
      <p:sp>
        <p:nvSpPr>
          <p:cNvPr id="283" name="文字方塊 202"/>
          <p:cNvSpPr txBox="1"/>
          <p:nvPr/>
        </p:nvSpPr>
        <p:spPr>
          <a:xfrm>
            <a:off x="6516216" y="2852935"/>
            <a:ext cx="1728193" cy="710566"/>
          </a:xfrm>
          <a:prstGeom prst="rect">
            <a:avLst/>
          </a:prstGeom>
          <a:ln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000"/>
            </a:lvl1pPr>
          </a:lstStyle>
          <a:p>
            <a:pPr/>
            <a:r>
              <a:t>Practical usage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流程圖: 程序 50"/>
          <p:cNvSpPr/>
          <p:nvPr/>
        </p:nvSpPr>
        <p:spPr>
          <a:xfrm>
            <a:off x="6092621" y="4021066"/>
            <a:ext cx="1800201" cy="1728193"/>
          </a:xfrm>
          <a:prstGeom prst="rect">
            <a:avLst/>
          </a:prstGeom>
          <a:solidFill>
            <a:srgbClr val="FFFFFF"/>
          </a:solidFill>
          <a:ln w="25400">
            <a:solidFill>
              <a:srgbClr val="2E73A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86" name="流程圖: 程序 34"/>
          <p:cNvSpPr/>
          <p:nvPr/>
        </p:nvSpPr>
        <p:spPr>
          <a:xfrm>
            <a:off x="3788366" y="4021066"/>
            <a:ext cx="1800201" cy="1728193"/>
          </a:xfrm>
          <a:prstGeom prst="rect">
            <a:avLst/>
          </a:prstGeom>
          <a:solidFill>
            <a:srgbClr val="FFFFFF"/>
          </a:solidFill>
          <a:ln w="25400">
            <a:solidFill>
              <a:srgbClr val="2E73A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87" name="流程圖: 程序 18"/>
          <p:cNvSpPr/>
          <p:nvPr/>
        </p:nvSpPr>
        <p:spPr>
          <a:xfrm>
            <a:off x="875682" y="4021066"/>
            <a:ext cx="1800201" cy="1728193"/>
          </a:xfrm>
          <a:prstGeom prst="rect">
            <a:avLst/>
          </a:prstGeom>
          <a:solidFill>
            <a:srgbClr val="FFFFFF"/>
          </a:solidFill>
          <a:ln w="25400">
            <a:solidFill>
              <a:srgbClr val="2E73A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88" name="內容版面配置區 2"/>
          <p:cNvSpPr txBox="1"/>
          <p:nvPr>
            <p:ph type="body" idx="1"/>
          </p:nvPr>
        </p:nvSpPr>
        <p:spPr>
          <a:xfrm>
            <a:off x="457200" y="1499615"/>
            <a:ext cx="8229600" cy="4626549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defRPr sz="2400"/>
            </a:pPr>
            <a:r>
              <a:t>Training is the process of making the system able to learn.</a:t>
            </a:r>
          </a:p>
          <a:p>
            <a:pPr marL="0" indent="0">
              <a:buSzTx/>
              <a:buFont typeface="Wingdings 2"/>
              <a:buNone/>
              <a:defRPr sz="2400"/>
            </a:pPr>
          </a:p>
          <a:p>
            <a:pPr>
              <a:spcBef>
                <a:spcPts val="500"/>
              </a:spcBef>
              <a:defRPr sz="2400"/>
            </a:pPr>
            <a:r>
              <a:t>No free lunch rule:</a:t>
            </a:r>
          </a:p>
          <a:p>
            <a:pPr lvl="1" marL="742950" indent="-285750">
              <a:spcBef>
                <a:spcPts val="400"/>
              </a:spcBef>
              <a:buClr>
                <a:schemeClr val="accent4"/>
              </a:buClr>
              <a:defRPr sz="2000"/>
            </a:pPr>
            <a:r>
              <a:t>Training set and testing set come from the same distribution</a:t>
            </a:r>
            <a:endParaRPr sz="2800"/>
          </a:p>
          <a:p>
            <a:pPr lvl="1" marL="742950" indent="-285750">
              <a:spcBef>
                <a:spcPts val="400"/>
              </a:spcBef>
              <a:buClr>
                <a:schemeClr val="accent4"/>
              </a:buClr>
              <a:defRPr sz="2000"/>
            </a:pPr>
            <a:r>
              <a:t>Need to make some assumptions or bias</a:t>
            </a:r>
          </a:p>
        </p:txBody>
      </p:sp>
      <p:sp>
        <p:nvSpPr>
          <p:cNvPr id="289" name="標題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Training and testing</a:t>
            </a:r>
          </a:p>
        </p:txBody>
      </p:sp>
      <p:sp>
        <p:nvSpPr>
          <p:cNvPr id="290" name="乘號 3"/>
          <p:cNvSpPr/>
          <p:nvPr/>
        </p:nvSpPr>
        <p:spPr>
          <a:xfrm>
            <a:off x="1001226" y="4147190"/>
            <a:ext cx="132094" cy="1317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46"/>
                </a:moveTo>
                <a:lnTo>
                  <a:pt x="5210" y="0"/>
                </a:lnTo>
                <a:lnTo>
                  <a:pt x="10800" y="5578"/>
                </a:lnTo>
                <a:lnTo>
                  <a:pt x="16390" y="0"/>
                </a:lnTo>
                <a:lnTo>
                  <a:pt x="21600" y="5246"/>
                </a:lnTo>
                <a:lnTo>
                  <a:pt x="16034" y="10800"/>
                </a:lnTo>
                <a:lnTo>
                  <a:pt x="21600" y="16354"/>
                </a:lnTo>
                <a:lnTo>
                  <a:pt x="16390" y="21600"/>
                </a:lnTo>
                <a:lnTo>
                  <a:pt x="10800" y="16022"/>
                </a:lnTo>
                <a:lnTo>
                  <a:pt x="5210" y="21600"/>
                </a:lnTo>
                <a:lnTo>
                  <a:pt x="0" y="16354"/>
                </a:lnTo>
                <a:lnTo>
                  <a:pt x="5566" y="10800"/>
                </a:lnTo>
                <a:close/>
              </a:path>
            </a:pathLst>
          </a:custGeom>
          <a:solidFill>
            <a:schemeClr val="accent1"/>
          </a:solidFill>
          <a:ln w="25400">
            <a:solidFill>
              <a:srgbClr val="2E73A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91" name="乘號 4"/>
          <p:cNvSpPr/>
          <p:nvPr/>
        </p:nvSpPr>
        <p:spPr>
          <a:xfrm>
            <a:off x="1217250" y="4291206"/>
            <a:ext cx="132094" cy="1317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46"/>
                </a:moveTo>
                <a:lnTo>
                  <a:pt x="5210" y="0"/>
                </a:lnTo>
                <a:lnTo>
                  <a:pt x="10800" y="5578"/>
                </a:lnTo>
                <a:lnTo>
                  <a:pt x="16390" y="0"/>
                </a:lnTo>
                <a:lnTo>
                  <a:pt x="21600" y="5246"/>
                </a:lnTo>
                <a:lnTo>
                  <a:pt x="16034" y="10800"/>
                </a:lnTo>
                <a:lnTo>
                  <a:pt x="21600" y="16354"/>
                </a:lnTo>
                <a:lnTo>
                  <a:pt x="16390" y="21600"/>
                </a:lnTo>
                <a:lnTo>
                  <a:pt x="10800" y="16022"/>
                </a:lnTo>
                <a:lnTo>
                  <a:pt x="5210" y="21600"/>
                </a:lnTo>
                <a:lnTo>
                  <a:pt x="0" y="16354"/>
                </a:lnTo>
                <a:lnTo>
                  <a:pt x="5566" y="10800"/>
                </a:lnTo>
                <a:close/>
              </a:path>
            </a:pathLst>
          </a:custGeom>
          <a:solidFill>
            <a:schemeClr val="accent1"/>
          </a:solidFill>
          <a:ln w="25400">
            <a:solidFill>
              <a:srgbClr val="2E73A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92" name="乘號 5"/>
          <p:cNvSpPr/>
          <p:nvPr/>
        </p:nvSpPr>
        <p:spPr>
          <a:xfrm>
            <a:off x="1289258" y="4075182"/>
            <a:ext cx="132094" cy="1317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46"/>
                </a:moveTo>
                <a:lnTo>
                  <a:pt x="5210" y="0"/>
                </a:lnTo>
                <a:lnTo>
                  <a:pt x="10800" y="5578"/>
                </a:lnTo>
                <a:lnTo>
                  <a:pt x="16390" y="0"/>
                </a:lnTo>
                <a:lnTo>
                  <a:pt x="21600" y="5246"/>
                </a:lnTo>
                <a:lnTo>
                  <a:pt x="16034" y="10800"/>
                </a:lnTo>
                <a:lnTo>
                  <a:pt x="21600" y="16354"/>
                </a:lnTo>
                <a:lnTo>
                  <a:pt x="16390" y="21600"/>
                </a:lnTo>
                <a:lnTo>
                  <a:pt x="10800" y="16022"/>
                </a:lnTo>
                <a:lnTo>
                  <a:pt x="5210" y="21600"/>
                </a:lnTo>
                <a:lnTo>
                  <a:pt x="0" y="16354"/>
                </a:lnTo>
                <a:lnTo>
                  <a:pt x="5566" y="10800"/>
                </a:lnTo>
                <a:close/>
              </a:path>
            </a:pathLst>
          </a:custGeom>
          <a:solidFill>
            <a:schemeClr val="accent1"/>
          </a:solidFill>
          <a:ln w="25400">
            <a:solidFill>
              <a:srgbClr val="2E73A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93" name="乘號 6"/>
          <p:cNvSpPr/>
          <p:nvPr/>
        </p:nvSpPr>
        <p:spPr>
          <a:xfrm>
            <a:off x="1001226" y="4363214"/>
            <a:ext cx="132094" cy="1317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46"/>
                </a:moveTo>
                <a:lnTo>
                  <a:pt x="5210" y="0"/>
                </a:lnTo>
                <a:lnTo>
                  <a:pt x="10800" y="5578"/>
                </a:lnTo>
                <a:lnTo>
                  <a:pt x="16390" y="0"/>
                </a:lnTo>
                <a:lnTo>
                  <a:pt x="21600" y="5246"/>
                </a:lnTo>
                <a:lnTo>
                  <a:pt x="16034" y="10800"/>
                </a:lnTo>
                <a:lnTo>
                  <a:pt x="21600" y="16354"/>
                </a:lnTo>
                <a:lnTo>
                  <a:pt x="16390" y="21600"/>
                </a:lnTo>
                <a:lnTo>
                  <a:pt x="10800" y="16022"/>
                </a:lnTo>
                <a:lnTo>
                  <a:pt x="5210" y="21600"/>
                </a:lnTo>
                <a:lnTo>
                  <a:pt x="0" y="16354"/>
                </a:lnTo>
                <a:lnTo>
                  <a:pt x="5566" y="10800"/>
                </a:lnTo>
                <a:close/>
              </a:path>
            </a:pathLst>
          </a:custGeom>
          <a:solidFill>
            <a:schemeClr val="accent1"/>
          </a:solidFill>
          <a:ln w="25400">
            <a:solidFill>
              <a:srgbClr val="2E73A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94" name="乘號 7"/>
          <p:cNvSpPr/>
          <p:nvPr/>
        </p:nvSpPr>
        <p:spPr>
          <a:xfrm>
            <a:off x="1505283" y="4291206"/>
            <a:ext cx="132094" cy="1317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46"/>
                </a:moveTo>
                <a:lnTo>
                  <a:pt x="5210" y="0"/>
                </a:lnTo>
                <a:lnTo>
                  <a:pt x="10800" y="5578"/>
                </a:lnTo>
                <a:lnTo>
                  <a:pt x="16390" y="0"/>
                </a:lnTo>
                <a:lnTo>
                  <a:pt x="21600" y="5246"/>
                </a:lnTo>
                <a:lnTo>
                  <a:pt x="16034" y="10800"/>
                </a:lnTo>
                <a:lnTo>
                  <a:pt x="21600" y="16354"/>
                </a:lnTo>
                <a:lnTo>
                  <a:pt x="16390" y="21600"/>
                </a:lnTo>
                <a:lnTo>
                  <a:pt x="10800" y="16022"/>
                </a:lnTo>
                <a:lnTo>
                  <a:pt x="5210" y="21600"/>
                </a:lnTo>
                <a:lnTo>
                  <a:pt x="0" y="16354"/>
                </a:lnTo>
                <a:lnTo>
                  <a:pt x="5566" y="10800"/>
                </a:lnTo>
                <a:close/>
              </a:path>
            </a:pathLst>
          </a:custGeom>
          <a:solidFill>
            <a:schemeClr val="accent1"/>
          </a:solidFill>
          <a:ln w="25400">
            <a:solidFill>
              <a:srgbClr val="2E73A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95" name="乘號 8"/>
          <p:cNvSpPr/>
          <p:nvPr/>
        </p:nvSpPr>
        <p:spPr>
          <a:xfrm>
            <a:off x="1433275" y="4507230"/>
            <a:ext cx="132094" cy="1317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46"/>
                </a:moveTo>
                <a:lnTo>
                  <a:pt x="5210" y="0"/>
                </a:lnTo>
                <a:lnTo>
                  <a:pt x="10800" y="5578"/>
                </a:lnTo>
                <a:lnTo>
                  <a:pt x="16390" y="0"/>
                </a:lnTo>
                <a:lnTo>
                  <a:pt x="21600" y="5246"/>
                </a:lnTo>
                <a:lnTo>
                  <a:pt x="16034" y="10800"/>
                </a:lnTo>
                <a:lnTo>
                  <a:pt x="21600" y="16354"/>
                </a:lnTo>
                <a:lnTo>
                  <a:pt x="16390" y="21600"/>
                </a:lnTo>
                <a:lnTo>
                  <a:pt x="10800" y="16022"/>
                </a:lnTo>
                <a:lnTo>
                  <a:pt x="5210" y="21600"/>
                </a:lnTo>
                <a:lnTo>
                  <a:pt x="0" y="16354"/>
                </a:lnTo>
                <a:lnTo>
                  <a:pt x="5566" y="10800"/>
                </a:lnTo>
                <a:close/>
              </a:path>
            </a:pathLst>
          </a:custGeom>
          <a:solidFill>
            <a:schemeClr val="accent1"/>
          </a:solidFill>
          <a:ln w="25400">
            <a:solidFill>
              <a:srgbClr val="2E73A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96" name="乘號 9"/>
          <p:cNvSpPr/>
          <p:nvPr/>
        </p:nvSpPr>
        <p:spPr>
          <a:xfrm>
            <a:off x="1145242" y="4579238"/>
            <a:ext cx="132094" cy="1317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46"/>
                </a:moveTo>
                <a:lnTo>
                  <a:pt x="5210" y="0"/>
                </a:lnTo>
                <a:lnTo>
                  <a:pt x="10800" y="5578"/>
                </a:lnTo>
                <a:lnTo>
                  <a:pt x="16390" y="0"/>
                </a:lnTo>
                <a:lnTo>
                  <a:pt x="21600" y="5246"/>
                </a:lnTo>
                <a:lnTo>
                  <a:pt x="16034" y="10800"/>
                </a:lnTo>
                <a:lnTo>
                  <a:pt x="21600" y="16354"/>
                </a:lnTo>
                <a:lnTo>
                  <a:pt x="16390" y="21600"/>
                </a:lnTo>
                <a:lnTo>
                  <a:pt x="10800" y="16022"/>
                </a:lnTo>
                <a:lnTo>
                  <a:pt x="5210" y="21600"/>
                </a:lnTo>
                <a:lnTo>
                  <a:pt x="0" y="16354"/>
                </a:lnTo>
                <a:lnTo>
                  <a:pt x="5566" y="10800"/>
                </a:lnTo>
                <a:close/>
              </a:path>
            </a:pathLst>
          </a:custGeom>
          <a:solidFill>
            <a:schemeClr val="accent1"/>
          </a:solidFill>
          <a:ln w="25400">
            <a:solidFill>
              <a:srgbClr val="2E73A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97" name="流程圖: 接點 10"/>
          <p:cNvSpPr/>
          <p:nvPr/>
        </p:nvSpPr>
        <p:spPr>
          <a:xfrm>
            <a:off x="1827215" y="4829156"/>
            <a:ext cx="128587" cy="128015"/>
          </a:xfrm>
          <a:prstGeom prst="ellipse">
            <a:avLst/>
          </a:prstGeom>
          <a:solidFill>
            <a:srgbClr val="FF0000"/>
          </a:solidFill>
          <a:ln w="25400">
            <a:solidFill>
              <a:srgbClr val="2E73A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298" name="流程圖: 接點 11"/>
          <p:cNvSpPr/>
          <p:nvPr/>
        </p:nvSpPr>
        <p:spPr>
          <a:xfrm>
            <a:off x="1611191" y="5045180"/>
            <a:ext cx="128587" cy="128015"/>
          </a:xfrm>
          <a:prstGeom prst="ellipse">
            <a:avLst/>
          </a:prstGeom>
          <a:solidFill>
            <a:srgbClr val="FF0000"/>
          </a:solidFill>
          <a:ln w="25400">
            <a:solidFill>
              <a:srgbClr val="2E73A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299" name="流程圖: 接點 12"/>
          <p:cNvSpPr/>
          <p:nvPr/>
        </p:nvSpPr>
        <p:spPr>
          <a:xfrm>
            <a:off x="2115248" y="4829156"/>
            <a:ext cx="128587" cy="128015"/>
          </a:xfrm>
          <a:prstGeom prst="ellipse">
            <a:avLst/>
          </a:prstGeom>
          <a:solidFill>
            <a:srgbClr val="FF0000"/>
          </a:solidFill>
          <a:ln w="25400">
            <a:solidFill>
              <a:srgbClr val="2E73A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300" name="流程圖: 接點 13"/>
          <p:cNvSpPr/>
          <p:nvPr/>
        </p:nvSpPr>
        <p:spPr>
          <a:xfrm>
            <a:off x="1899223" y="5045180"/>
            <a:ext cx="128587" cy="128015"/>
          </a:xfrm>
          <a:prstGeom prst="ellipse">
            <a:avLst/>
          </a:prstGeom>
          <a:solidFill>
            <a:srgbClr val="FF0000"/>
          </a:solidFill>
          <a:ln w="25400">
            <a:solidFill>
              <a:srgbClr val="2E73A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301" name="流程圖: 接點 14"/>
          <p:cNvSpPr/>
          <p:nvPr/>
        </p:nvSpPr>
        <p:spPr>
          <a:xfrm>
            <a:off x="1755207" y="5261204"/>
            <a:ext cx="128587" cy="128015"/>
          </a:xfrm>
          <a:prstGeom prst="ellipse">
            <a:avLst/>
          </a:prstGeom>
          <a:solidFill>
            <a:srgbClr val="FF0000"/>
          </a:solidFill>
          <a:ln w="25400">
            <a:solidFill>
              <a:srgbClr val="2E73A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302" name="流程圖: 接點 15"/>
          <p:cNvSpPr/>
          <p:nvPr/>
        </p:nvSpPr>
        <p:spPr>
          <a:xfrm>
            <a:off x="2187256" y="5045180"/>
            <a:ext cx="128587" cy="128015"/>
          </a:xfrm>
          <a:prstGeom prst="ellipse">
            <a:avLst/>
          </a:prstGeom>
          <a:solidFill>
            <a:srgbClr val="FF0000"/>
          </a:solidFill>
          <a:ln w="25400">
            <a:solidFill>
              <a:srgbClr val="2E73A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303" name="流程圖: 接點 16"/>
          <p:cNvSpPr/>
          <p:nvPr/>
        </p:nvSpPr>
        <p:spPr>
          <a:xfrm>
            <a:off x="2043240" y="5261204"/>
            <a:ext cx="128587" cy="128015"/>
          </a:xfrm>
          <a:prstGeom prst="ellipse">
            <a:avLst/>
          </a:prstGeom>
          <a:solidFill>
            <a:srgbClr val="FF0000"/>
          </a:solidFill>
          <a:ln w="25400">
            <a:solidFill>
              <a:srgbClr val="2E73A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304" name="流程圖: 接點 17"/>
          <p:cNvSpPr/>
          <p:nvPr/>
        </p:nvSpPr>
        <p:spPr>
          <a:xfrm>
            <a:off x="1899223" y="5405220"/>
            <a:ext cx="128587" cy="128015"/>
          </a:xfrm>
          <a:prstGeom prst="ellipse">
            <a:avLst/>
          </a:prstGeom>
          <a:solidFill>
            <a:srgbClr val="FF0000"/>
          </a:solidFill>
          <a:ln w="25400">
            <a:solidFill>
              <a:srgbClr val="2E73A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305" name="乘號 19"/>
          <p:cNvSpPr/>
          <p:nvPr/>
        </p:nvSpPr>
        <p:spPr>
          <a:xfrm>
            <a:off x="3913910" y="4147190"/>
            <a:ext cx="132094" cy="1317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46"/>
                </a:moveTo>
                <a:lnTo>
                  <a:pt x="5210" y="0"/>
                </a:lnTo>
                <a:lnTo>
                  <a:pt x="10800" y="5578"/>
                </a:lnTo>
                <a:lnTo>
                  <a:pt x="16390" y="0"/>
                </a:lnTo>
                <a:lnTo>
                  <a:pt x="21600" y="5246"/>
                </a:lnTo>
                <a:lnTo>
                  <a:pt x="16034" y="10800"/>
                </a:lnTo>
                <a:lnTo>
                  <a:pt x="21600" y="16354"/>
                </a:lnTo>
                <a:lnTo>
                  <a:pt x="16390" y="21600"/>
                </a:lnTo>
                <a:lnTo>
                  <a:pt x="10800" y="16022"/>
                </a:lnTo>
                <a:lnTo>
                  <a:pt x="5210" y="21600"/>
                </a:lnTo>
                <a:lnTo>
                  <a:pt x="0" y="16354"/>
                </a:lnTo>
                <a:lnTo>
                  <a:pt x="5566" y="10800"/>
                </a:lnTo>
                <a:close/>
              </a:path>
            </a:pathLst>
          </a:custGeom>
          <a:solidFill>
            <a:schemeClr val="accent1"/>
          </a:solidFill>
          <a:ln w="25400">
            <a:solidFill>
              <a:srgbClr val="2E73A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06" name="乘號 20"/>
          <p:cNvSpPr/>
          <p:nvPr/>
        </p:nvSpPr>
        <p:spPr>
          <a:xfrm>
            <a:off x="3890767" y="4339212"/>
            <a:ext cx="132094" cy="1317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46"/>
                </a:moveTo>
                <a:lnTo>
                  <a:pt x="5210" y="0"/>
                </a:lnTo>
                <a:lnTo>
                  <a:pt x="10800" y="5578"/>
                </a:lnTo>
                <a:lnTo>
                  <a:pt x="16390" y="0"/>
                </a:lnTo>
                <a:lnTo>
                  <a:pt x="21600" y="5246"/>
                </a:lnTo>
                <a:lnTo>
                  <a:pt x="16034" y="10800"/>
                </a:lnTo>
                <a:lnTo>
                  <a:pt x="21600" y="16354"/>
                </a:lnTo>
                <a:lnTo>
                  <a:pt x="16390" y="21600"/>
                </a:lnTo>
                <a:lnTo>
                  <a:pt x="10800" y="16022"/>
                </a:lnTo>
                <a:lnTo>
                  <a:pt x="5210" y="21600"/>
                </a:lnTo>
                <a:lnTo>
                  <a:pt x="0" y="16354"/>
                </a:lnTo>
                <a:lnTo>
                  <a:pt x="5566" y="10800"/>
                </a:lnTo>
                <a:close/>
              </a:path>
            </a:pathLst>
          </a:custGeom>
          <a:solidFill>
            <a:schemeClr val="accent1"/>
          </a:solidFill>
          <a:ln w="25400">
            <a:solidFill>
              <a:srgbClr val="2E73A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07" name="乘號 21"/>
          <p:cNvSpPr/>
          <p:nvPr/>
        </p:nvSpPr>
        <p:spPr>
          <a:xfrm>
            <a:off x="4201943" y="4075182"/>
            <a:ext cx="132094" cy="1317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46"/>
                </a:moveTo>
                <a:lnTo>
                  <a:pt x="5210" y="0"/>
                </a:lnTo>
                <a:lnTo>
                  <a:pt x="10800" y="5578"/>
                </a:lnTo>
                <a:lnTo>
                  <a:pt x="16390" y="0"/>
                </a:lnTo>
                <a:lnTo>
                  <a:pt x="21600" y="5246"/>
                </a:lnTo>
                <a:lnTo>
                  <a:pt x="16034" y="10800"/>
                </a:lnTo>
                <a:lnTo>
                  <a:pt x="21600" y="16354"/>
                </a:lnTo>
                <a:lnTo>
                  <a:pt x="16390" y="21600"/>
                </a:lnTo>
                <a:lnTo>
                  <a:pt x="10800" y="16022"/>
                </a:lnTo>
                <a:lnTo>
                  <a:pt x="5210" y="21600"/>
                </a:lnTo>
                <a:lnTo>
                  <a:pt x="0" y="16354"/>
                </a:lnTo>
                <a:lnTo>
                  <a:pt x="5566" y="10800"/>
                </a:lnTo>
                <a:close/>
              </a:path>
            </a:pathLst>
          </a:custGeom>
          <a:solidFill>
            <a:schemeClr val="accent1"/>
          </a:solidFill>
          <a:ln w="25400">
            <a:solidFill>
              <a:srgbClr val="2E73A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08" name="乘號 22"/>
          <p:cNvSpPr/>
          <p:nvPr/>
        </p:nvSpPr>
        <p:spPr>
          <a:xfrm>
            <a:off x="4057927" y="4363214"/>
            <a:ext cx="132094" cy="1317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46"/>
                </a:moveTo>
                <a:lnTo>
                  <a:pt x="5210" y="0"/>
                </a:lnTo>
                <a:lnTo>
                  <a:pt x="10800" y="5578"/>
                </a:lnTo>
                <a:lnTo>
                  <a:pt x="16390" y="0"/>
                </a:lnTo>
                <a:lnTo>
                  <a:pt x="21600" y="5246"/>
                </a:lnTo>
                <a:lnTo>
                  <a:pt x="16034" y="10800"/>
                </a:lnTo>
                <a:lnTo>
                  <a:pt x="21600" y="16354"/>
                </a:lnTo>
                <a:lnTo>
                  <a:pt x="16390" y="21600"/>
                </a:lnTo>
                <a:lnTo>
                  <a:pt x="10800" y="16022"/>
                </a:lnTo>
                <a:lnTo>
                  <a:pt x="5210" y="21600"/>
                </a:lnTo>
                <a:lnTo>
                  <a:pt x="0" y="16354"/>
                </a:lnTo>
                <a:lnTo>
                  <a:pt x="5566" y="10800"/>
                </a:lnTo>
                <a:close/>
              </a:path>
            </a:pathLst>
          </a:custGeom>
          <a:solidFill>
            <a:schemeClr val="accent1"/>
          </a:solidFill>
          <a:ln w="25400">
            <a:solidFill>
              <a:srgbClr val="2E73A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09" name="乘號 23"/>
          <p:cNvSpPr/>
          <p:nvPr/>
        </p:nvSpPr>
        <p:spPr>
          <a:xfrm>
            <a:off x="4273951" y="4291206"/>
            <a:ext cx="132094" cy="1317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46"/>
                </a:moveTo>
                <a:lnTo>
                  <a:pt x="5210" y="0"/>
                </a:lnTo>
                <a:lnTo>
                  <a:pt x="10800" y="5578"/>
                </a:lnTo>
                <a:lnTo>
                  <a:pt x="16390" y="0"/>
                </a:lnTo>
                <a:lnTo>
                  <a:pt x="21600" y="5246"/>
                </a:lnTo>
                <a:lnTo>
                  <a:pt x="16034" y="10800"/>
                </a:lnTo>
                <a:lnTo>
                  <a:pt x="21600" y="16354"/>
                </a:lnTo>
                <a:lnTo>
                  <a:pt x="16390" y="21600"/>
                </a:lnTo>
                <a:lnTo>
                  <a:pt x="10800" y="16022"/>
                </a:lnTo>
                <a:lnTo>
                  <a:pt x="5210" y="21600"/>
                </a:lnTo>
                <a:lnTo>
                  <a:pt x="0" y="16354"/>
                </a:lnTo>
                <a:lnTo>
                  <a:pt x="5566" y="10800"/>
                </a:lnTo>
                <a:close/>
              </a:path>
            </a:pathLst>
          </a:custGeom>
          <a:solidFill>
            <a:schemeClr val="accent1"/>
          </a:solidFill>
          <a:ln w="25400">
            <a:solidFill>
              <a:srgbClr val="2E73A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10" name="乘號 24"/>
          <p:cNvSpPr/>
          <p:nvPr/>
        </p:nvSpPr>
        <p:spPr>
          <a:xfrm>
            <a:off x="4489975" y="4123188"/>
            <a:ext cx="132094" cy="1317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46"/>
                </a:moveTo>
                <a:lnTo>
                  <a:pt x="5210" y="0"/>
                </a:lnTo>
                <a:lnTo>
                  <a:pt x="10800" y="5578"/>
                </a:lnTo>
                <a:lnTo>
                  <a:pt x="16390" y="0"/>
                </a:lnTo>
                <a:lnTo>
                  <a:pt x="21600" y="5246"/>
                </a:lnTo>
                <a:lnTo>
                  <a:pt x="16034" y="10800"/>
                </a:lnTo>
                <a:lnTo>
                  <a:pt x="21600" y="16354"/>
                </a:lnTo>
                <a:lnTo>
                  <a:pt x="16390" y="21600"/>
                </a:lnTo>
                <a:lnTo>
                  <a:pt x="10800" y="16022"/>
                </a:lnTo>
                <a:lnTo>
                  <a:pt x="5210" y="21600"/>
                </a:lnTo>
                <a:lnTo>
                  <a:pt x="0" y="16354"/>
                </a:lnTo>
                <a:lnTo>
                  <a:pt x="5566" y="10800"/>
                </a:lnTo>
                <a:close/>
              </a:path>
            </a:pathLst>
          </a:custGeom>
          <a:solidFill>
            <a:schemeClr val="accent1"/>
          </a:solidFill>
          <a:ln w="25400">
            <a:solidFill>
              <a:srgbClr val="2E73A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11" name="乘號 25"/>
          <p:cNvSpPr/>
          <p:nvPr/>
        </p:nvSpPr>
        <p:spPr>
          <a:xfrm>
            <a:off x="4201943" y="4507230"/>
            <a:ext cx="132094" cy="1317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46"/>
                </a:moveTo>
                <a:lnTo>
                  <a:pt x="5210" y="0"/>
                </a:lnTo>
                <a:lnTo>
                  <a:pt x="10800" y="5578"/>
                </a:lnTo>
                <a:lnTo>
                  <a:pt x="16390" y="0"/>
                </a:lnTo>
                <a:lnTo>
                  <a:pt x="21600" y="5246"/>
                </a:lnTo>
                <a:lnTo>
                  <a:pt x="16034" y="10800"/>
                </a:lnTo>
                <a:lnTo>
                  <a:pt x="21600" y="16354"/>
                </a:lnTo>
                <a:lnTo>
                  <a:pt x="16390" y="21600"/>
                </a:lnTo>
                <a:lnTo>
                  <a:pt x="10800" y="16022"/>
                </a:lnTo>
                <a:lnTo>
                  <a:pt x="5210" y="21600"/>
                </a:lnTo>
                <a:lnTo>
                  <a:pt x="0" y="16354"/>
                </a:lnTo>
                <a:lnTo>
                  <a:pt x="5566" y="10800"/>
                </a:lnTo>
                <a:close/>
              </a:path>
            </a:pathLst>
          </a:custGeom>
          <a:solidFill>
            <a:schemeClr val="accent1"/>
          </a:solidFill>
          <a:ln w="25400">
            <a:solidFill>
              <a:srgbClr val="2E73A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12" name="流程圖: 接點 26"/>
          <p:cNvSpPr/>
          <p:nvPr/>
        </p:nvSpPr>
        <p:spPr>
          <a:xfrm>
            <a:off x="4739899" y="4829156"/>
            <a:ext cx="128587" cy="128015"/>
          </a:xfrm>
          <a:prstGeom prst="ellipse">
            <a:avLst/>
          </a:prstGeom>
          <a:solidFill>
            <a:srgbClr val="FF0000"/>
          </a:solidFill>
          <a:ln w="25400">
            <a:solidFill>
              <a:srgbClr val="2E73A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313" name="流程圖: 接點 27"/>
          <p:cNvSpPr/>
          <p:nvPr/>
        </p:nvSpPr>
        <p:spPr>
          <a:xfrm>
            <a:off x="4379860" y="5045180"/>
            <a:ext cx="128587" cy="128015"/>
          </a:xfrm>
          <a:prstGeom prst="ellipse">
            <a:avLst/>
          </a:prstGeom>
          <a:solidFill>
            <a:srgbClr val="FF0000"/>
          </a:solidFill>
          <a:ln w="25400">
            <a:solidFill>
              <a:srgbClr val="2E73A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314" name="流程圖: 接點 28"/>
          <p:cNvSpPr/>
          <p:nvPr/>
        </p:nvSpPr>
        <p:spPr>
          <a:xfrm>
            <a:off x="5027931" y="4829156"/>
            <a:ext cx="128587" cy="128015"/>
          </a:xfrm>
          <a:prstGeom prst="ellipse">
            <a:avLst/>
          </a:prstGeom>
          <a:solidFill>
            <a:srgbClr val="FF0000"/>
          </a:solidFill>
          <a:ln w="25400">
            <a:solidFill>
              <a:srgbClr val="2E73A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315" name="流程圖: 接點 29"/>
          <p:cNvSpPr/>
          <p:nvPr/>
        </p:nvSpPr>
        <p:spPr>
          <a:xfrm>
            <a:off x="5027931" y="5045180"/>
            <a:ext cx="128587" cy="128015"/>
          </a:xfrm>
          <a:prstGeom prst="ellipse">
            <a:avLst/>
          </a:prstGeom>
          <a:solidFill>
            <a:srgbClr val="FF0000"/>
          </a:solidFill>
          <a:ln w="25400">
            <a:solidFill>
              <a:srgbClr val="2E73A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316" name="流程圖: 接點 30"/>
          <p:cNvSpPr/>
          <p:nvPr/>
        </p:nvSpPr>
        <p:spPr>
          <a:xfrm>
            <a:off x="4667891" y="5045180"/>
            <a:ext cx="128587" cy="128015"/>
          </a:xfrm>
          <a:prstGeom prst="ellipse">
            <a:avLst/>
          </a:prstGeom>
          <a:solidFill>
            <a:srgbClr val="FF0000"/>
          </a:solidFill>
          <a:ln w="25400">
            <a:solidFill>
              <a:srgbClr val="2E73A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317" name="流程圖: 接點 31"/>
          <p:cNvSpPr/>
          <p:nvPr/>
        </p:nvSpPr>
        <p:spPr>
          <a:xfrm>
            <a:off x="5243955" y="5045180"/>
            <a:ext cx="128587" cy="128015"/>
          </a:xfrm>
          <a:prstGeom prst="ellipse">
            <a:avLst/>
          </a:prstGeom>
          <a:solidFill>
            <a:srgbClr val="FF0000"/>
          </a:solidFill>
          <a:ln w="25400">
            <a:solidFill>
              <a:srgbClr val="2E73A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318" name="流程圖: 接點 32"/>
          <p:cNvSpPr/>
          <p:nvPr/>
        </p:nvSpPr>
        <p:spPr>
          <a:xfrm>
            <a:off x="5171947" y="5261204"/>
            <a:ext cx="128587" cy="128015"/>
          </a:xfrm>
          <a:prstGeom prst="ellipse">
            <a:avLst/>
          </a:prstGeom>
          <a:solidFill>
            <a:srgbClr val="FF0000"/>
          </a:solidFill>
          <a:ln w="25400">
            <a:solidFill>
              <a:srgbClr val="2E73A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319" name="流程圖: 接點 33"/>
          <p:cNvSpPr/>
          <p:nvPr/>
        </p:nvSpPr>
        <p:spPr>
          <a:xfrm>
            <a:off x="4811907" y="5405220"/>
            <a:ext cx="128587" cy="128015"/>
          </a:xfrm>
          <a:prstGeom prst="ellipse">
            <a:avLst/>
          </a:prstGeom>
          <a:solidFill>
            <a:srgbClr val="FF0000"/>
          </a:solidFill>
          <a:ln w="25400">
            <a:solidFill>
              <a:srgbClr val="2E73A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320" name="乘號 35"/>
          <p:cNvSpPr/>
          <p:nvPr/>
        </p:nvSpPr>
        <p:spPr>
          <a:xfrm>
            <a:off x="6290174" y="4075182"/>
            <a:ext cx="132094" cy="1317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46"/>
                </a:moveTo>
                <a:lnTo>
                  <a:pt x="5210" y="0"/>
                </a:lnTo>
                <a:lnTo>
                  <a:pt x="10800" y="5578"/>
                </a:lnTo>
                <a:lnTo>
                  <a:pt x="16390" y="0"/>
                </a:lnTo>
                <a:lnTo>
                  <a:pt x="21600" y="5246"/>
                </a:lnTo>
                <a:lnTo>
                  <a:pt x="16034" y="10800"/>
                </a:lnTo>
                <a:lnTo>
                  <a:pt x="21600" y="16354"/>
                </a:lnTo>
                <a:lnTo>
                  <a:pt x="16390" y="21600"/>
                </a:lnTo>
                <a:lnTo>
                  <a:pt x="10800" y="16022"/>
                </a:lnTo>
                <a:lnTo>
                  <a:pt x="5210" y="21600"/>
                </a:lnTo>
                <a:lnTo>
                  <a:pt x="0" y="16354"/>
                </a:lnTo>
                <a:lnTo>
                  <a:pt x="5566" y="10800"/>
                </a:lnTo>
                <a:close/>
              </a:path>
            </a:pathLst>
          </a:custGeom>
          <a:solidFill>
            <a:schemeClr val="accent1"/>
          </a:solidFill>
          <a:ln w="25400">
            <a:solidFill>
              <a:srgbClr val="2E73A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21" name="乘號 36"/>
          <p:cNvSpPr/>
          <p:nvPr/>
        </p:nvSpPr>
        <p:spPr>
          <a:xfrm>
            <a:off x="6938247" y="4075182"/>
            <a:ext cx="132094" cy="1317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46"/>
                </a:moveTo>
                <a:lnTo>
                  <a:pt x="5210" y="0"/>
                </a:lnTo>
                <a:lnTo>
                  <a:pt x="10800" y="5578"/>
                </a:lnTo>
                <a:lnTo>
                  <a:pt x="16390" y="0"/>
                </a:lnTo>
                <a:lnTo>
                  <a:pt x="21600" y="5246"/>
                </a:lnTo>
                <a:lnTo>
                  <a:pt x="16034" y="10800"/>
                </a:lnTo>
                <a:lnTo>
                  <a:pt x="21600" y="16354"/>
                </a:lnTo>
                <a:lnTo>
                  <a:pt x="16390" y="21600"/>
                </a:lnTo>
                <a:lnTo>
                  <a:pt x="10800" y="16022"/>
                </a:lnTo>
                <a:lnTo>
                  <a:pt x="5210" y="21600"/>
                </a:lnTo>
                <a:lnTo>
                  <a:pt x="0" y="16354"/>
                </a:lnTo>
                <a:lnTo>
                  <a:pt x="5566" y="10800"/>
                </a:lnTo>
                <a:close/>
              </a:path>
            </a:pathLst>
          </a:custGeom>
          <a:solidFill>
            <a:schemeClr val="accent1"/>
          </a:solidFill>
          <a:ln w="25400">
            <a:solidFill>
              <a:srgbClr val="2E73A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22" name="乘號 37"/>
          <p:cNvSpPr/>
          <p:nvPr/>
        </p:nvSpPr>
        <p:spPr>
          <a:xfrm>
            <a:off x="6506198" y="4147190"/>
            <a:ext cx="132094" cy="1317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46"/>
                </a:moveTo>
                <a:lnTo>
                  <a:pt x="5210" y="0"/>
                </a:lnTo>
                <a:lnTo>
                  <a:pt x="10800" y="5578"/>
                </a:lnTo>
                <a:lnTo>
                  <a:pt x="16390" y="0"/>
                </a:lnTo>
                <a:lnTo>
                  <a:pt x="21600" y="5246"/>
                </a:lnTo>
                <a:lnTo>
                  <a:pt x="16034" y="10800"/>
                </a:lnTo>
                <a:lnTo>
                  <a:pt x="21600" y="16354"/>
                </a:lnTo>
                <a:lnTo>
                  <a:pt x="16390" y="21600"/>
                </a:lnTo>
                <a:lnTo>
                  <a:pt x="10800" y="16022"/>
                </a:lnTo>
                <a:lnTo>
                  <a:pt x="5210" y="21600"/>
                </a:lnTo>
                <a:lnTo>
                  <a:pt x="0" y="16354"/>
                </a:lnTo>
                <a:lnTo>
                  <a:pt x="5566" y="10800"/>
                </a:lnTo>
                <a:close/>
              </a:path>
            </a:pathLst>
          </a:custGeom>
          <a:solidFill>
            <a:schemeClr val="accent1"/>
          </a:solidFill>
          <a:ln w="25400">
            <a:solidFill>
              <a:srgbClr val="2E73A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23" name="乘號 38"/>
          <p:cNvSpPr/>
          <p:nvPr/>
        </p:nvSpPr>
        <p:spPr>
          <a:xfrm>
            <a:off x="6145379" y="4222004"/>
            <a:ext cx="132094" cy="1317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46"/>
                </a:moveTo>
                <a:lnTo>
                  <a:pt x="5210" y="0"/>
                </a:lnTo>
                <a:lnTo>
                  <a:pt x="10800" y="5578"/>
                </a:lnTo>
                <a:lnTo>
                  <a:pt x="16390" y="0"/>
                </a:lnTo>
                <a:lnTo>
                  <a:pt x="21600" y="5246"/>
                </a:lnTo>
                <a:lnTo>
                  <a:pt x="16034" y="10800"/>
                </a:lnTo>
                <a:lnTo>
                  <a:pt x="21600" y="16354"/>
                </a:lnTo>
                <a:lnTo>
                  <a:pt x="16390" y="21600"/>
                </a:lnTo>
                <a:lnTo>
                  <a:pt x="10800" y="16022"/>
                </a:lnTo>
                <a:lnTo>
                  <a:pt x="5210" y="21600"/>
                </a:lnTo>
                <a:lnTo>
                  <a:pt x="0" y="16354"/>
                </a:lnTo>
                <a:lnTo>
                  <a:pt x="5566" y="10800"/>
                </a:lnTo>
                <a:close/>
              </a:path>
            </a:pathLst>
          </a:custGeom>
          <a:solidFill>
            <a:schemeClr val="accent1"/>
          </a:solidFill>
          <a:ln w="25400">
            <a:solidFill>
              <a:srgbClr val="2E73A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24" name="乘號 39"/>
          <p:cNvSpPr/>
          <p:nvPr/>
        </p:nvSpPr>
        <p:spPr>
          <a:xfrm>
            <a:off x="6722223" y="4075182"/>
            <a:ext cx="132094" cy="1317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46"/>
                </a:moveTo>
                <a:lnTo>
                  <a:pt x="5210" y="0"/>
                </a:lnTo>
                <a:lnTo>
                  <a:pt x="10800" y="5578"/>
                </a:lnTo>
                <a:lnTo>
                  <a:pt x="16390" y="0"/>
                </a:lnTo>
                <a:lnTo>
                  <a:pt x="21600" y="5246"/>
                </a:lnTo>
                <a:lnTo>
                  <a:pt x="16034" y="10800"/>
                </a:lnTo>
                <a:lnTo>
                  <a:pt x="21600" y="16354"/>
                </a:lnTo>
                <a:lnTo>
                  <a:pt x="16390" y="21600"/>
                </a:lnTo>
                <a:lnTo>
                  <a:pt x="10800" y="16022"/>
                </a:lnTo>
                <a:lnTo>
                  <a:pt x="5210" y="21600"/>
                </a:lnTo>
                <a:lnTo>
                  <a:pt x="0" y="16354"/>
                </a:lnTo>
                <a:lnTo>
                  <a:pt x="5566" y="10800"/>
                </a:lnTo>
                <a:close/>
              </a:path>
            </a:pathLst>
          </a:custGeom>
          <a:solidFill>
            <a:schemeClr val="accent1"/>
          </a:solidFill>
          <a:ln w="25400">
            <a:solidFill>
              <a:srgbClr val="2E73A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25" name="乘號 40"/>
          <p:cNvSpPr/>
          <p:nvPr/>
        </p:nvSpPr>
        <p:spPr>
          <a:xfrm>
            <a:off x="7154271" y="4219198"/>
            <a:ext cx="132094" cy="1317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46"/>
                </a:moveTo>
                <a:lnTo>
                  <a:pt x="5210" y="0"/>
                </a:lnTo>
                <a:lnTo>
                  <a:pt x="10800" y="5578"/>
                </a:lnTo>
                <a:lnTo>
                  <a:pt x="16390" y="0"/>
                </a:lnTo>
                <a:lnTo>
                  <a:pt x="21600" y="5246"/>
                </a:lnTo>
                <a:lnTo>
                  <a:pt x="16034" y="10800"/>
                </a:lnTo>
                <a:lnTo>
                  <a:pt x="21600" y="16354"/>
                </a:lnTo>
                <a:lnTo>
                  <a:pt x="16390" y="21600"/>
                </a:lnTo>
                <a:lnTo>
                  <a:pt x="10800" y="16022"/>
                </a:lnTo>
                <a:lnTo>
                  <a:pt x="5210" y="21600"/>
                </a:lnTo>
                <a:lnTo>
                  <a:pt x="0" y="16354"/>
                </a:lnTo>
                <a:lnTo>
                  <a:pt x="5566" y="10800"/>
                </a:lnTo>
                <a:close/>
              </a:path>
            </a:pathLst>
          </a:custGeom>
          <a:solidFill>
            <a:schemeClr val="accent1"/>
          </a:solidFill>
          <a:ln w="25400">
            <a:solidFill>
              <a:srgbClr val="2E73A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26" name="乘號 41"/>
          <p:cNvSpPr/>
          <p:nvPr/>
        </p:nvSpPr>
        <p:spPr>
          <a:xfrm>
            <a:off x="7370295" y="4075182"/>
            <a:ext cx="132094" cy="1317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46"/>
                </a:moveTo>
                <a:lnTo>
                  <a:pt x="5210" y="0"/>
                </a:lnTo>
                <a:lnTo>
                  <a:pt x="10800" y="5578"/>
                </a:lnTo>
                <a:lnTo>
                  <a:pt x="16390" y="0"/>
                </a:lnTo>
                <a:lnTo>
                  <a:pt x="21600" y="5246"/>
                </a:lnTo>
                <a:lnTo>
                  <a:pt x="16034" y="10800"/>
                </a:lnTo>
                <a:lnTo>
                  <a:pt x="21600" y="16354"/>
                </a:lnTo>
                <a:lnTo>
                  <a:pt x="16390" y="21600"/>
                </a:lnTo>
                <a:lnTo>
                  <a:pt x="10800" y="16022"/>
                </a:lnTo>
                <a:lnTo>
                  <a:pt x="5210" y="21600"/>
                </a:lnTo>
                <a:lnTo>
                  <a:pt x="0" y="16354"/>
                </a:lnTo>
                <a:lnTo>
                  <a:pt x="5566" y="10800"/>
                </a:lnTo>
                <a:close/>
              </a:path>
            </a:pathLst>
          </a:custGeom>
          <a:solidFill>
            <a:schemeClr val="accent1"/>
          </a:solidFill>
          <a:ln w="25400">
            <a:solidFill>
              <a:srgbClr val="2E73A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27" name="流程圖: 接點 42"/>
          <p:cNvSpPr/>
          <p:nvPr/>
        </p:nvSpPr>
        <p:spPr>
          <a:xfrm>
            <a:off x="6170972" y="5341213"/>
            <a:ext cx="128587" cy="128015"/>
          </a:xfrm>
          <a:prstGeom prst="ellipse">
            <a:avLst/>
          </a:prstGeom>
          <a:solidFill>
            <a:srgbClr val="FF0000"/>
          </a:solidFill>
          <a:ln w="25400">
            <a:solidFill>
              <a:srgbClr val="2E73A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328" name="流程圖: 接點 43"/>
          <p:cNvSpPr/>
          <p:nvPr/>
        </p:nvSpPr>
        <p:spPr>
          <a:xfrm>
            <a:off x="6252067" y="5549236"/>
            <a:ext cx="128587" cy="128015"/>
          </a:xfrm>
          <a:prstGeom prst="ellipse">
            <a:avLst/>
          </a:prstGeom>
          <a:solidFill>
            <a:srgbClr val="FF0000"/>
          </a:solidFill>
          <a:ln w="25400">
            <a:solidFill>
              <a:srgbClr val="2E73A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329" name="流程圖: 接點 44"/>
          <p:cNvSpPr/>
          <p:nvPr/>
        </p:nvSpPr>
        <p:spPr>
          <a:xfrm>
            <a:off x="7476204" y="4829156"/>
            <a:ext cx="128587" cy="128015"/>
          </a:xfrm>
          <a:prstGeom prst="ellipse">
            <a:avLst/>
          </a:prstGeom>
          <a:solidFill>
            <a:srgbClr val="FF0000"/>
          </a:solidFill>
          <a:ln w="25400">
            <a:solidFill>
              <a:srgbClr val="2E73A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330" name="流程圖: 接點 45"/>
          <p:cNvSpPr/>
          <p:nvPr/>
        </p:nvSpPr>
        <p:spPr>
          <a:xfrm>
            <a:off x="7188172" y="5117188"/>
            <a:ext cx="128587" cy="128015"/>
          </a:xfrm>
          <a:prstGeom prst="ellipse">
            <a:avLst/>
          </a:prstGeom>
          <a:solidFill>
            <a:srgbClr val="FF0000"/>
          </a:solidFill>
          <a:ln w="25400">
            <a:solidFill>
              <a:srgbClr val="2E73A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331" name="流程圖: 接點 46"/>
          <p:cNvSpPr/>
          <p:nvPr/>
        </p:nvSpPr>
        <p:spPr>
          <a:xfrm>
            <a:off x="6972148" y="5261204"/>
            <a:ext cx="128587" cy="128015"/>
          </a:xfrm>
          <a:prstGeom prst="ellipse">
            <a:avLst/>
          </a:prstGeom>
          <a:solidFill>
            <a:srgbClr val="FF0000"/>
          </a:solidFill>
          <a:ln w="25400">
            <a:solidFill>
              <a:srgbClr val="2E73A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332" name="流程圖: 接點 47"/>
          <p:cNvSpPr/>
          <p:nvPr/>
        </p:nvSpPr>
        <p:spPr>
          <a:xfrm>
            <a:off x="7548212" y="5045180"/>
            <a:ext cx="128587" cy="128015"/>
          </a:xfrm>
          <a:prstGeom prst="ellipse">
            <a:avLst/>
          </a:prstGeom>
          <a:solidFill>
            <a:srgbClr val="FF0000"/>
          </a:solidFill>
          <a:ln w="25400">
            <a:solidFill>
              <a:srgbClr val="2E73A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333" name="流程圖: 接點 48"/>
          <p:cNvSpPr/>
          <p:nvPr/>
        </p:nvSpPr>
        <p:spPr>
          <a:xfrm>
            <a:off x="6900140" y="5477228"/>
            <a:ext cx="128587" cy="128015"/>
          </a:xfrm>
          <a:prstGeom prst="ellipse">
            <a:avLst/>
          </a:prstGeom>
          <a:solidFill>
            <a:srgbClr val="FF0000"/>
          </a:solidFill>
          <a:ln w="25400">
            <a:solidFill>
              <a:srgbClr val="2E73A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334" name="流程圖: 接點 49"/>
          <p:cNvSpPr/>
          <p:nvPr/>
        </p:nvSpPr>
        <p:spPr>
          <a:xfrm>
            <a:off x="7116164" y="5405220"/>
            <a:ext cx="128587" cy="128015"/>
          </a:xfrm>
          <a:prstGeom prst="ellipse">
            <a:avLst/>
          </a:prstGeom>
          <a:solidFill>
            <a:srgbClr val="FF0000"/>
          </a:solidFill>
          <a:ln w="25400">
            <a:solidFill>
              <a:srgbClr val="2E73A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335" name="向右箭號 51"/>
          <p:cNvSpPr/>
          <p:nvPr/>
        </p:nvSpPr>
        <p:spPr>
          <a:xfrm>
            <a:off x="2858924" y="4469115"/>
            <a:ext cx="707222" cy="70407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>
            <a:solidFill>
              <a:srgbClr val="2E73A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36" name="乘號 52"/>
          <p:cNvSpPr/>
          <p:nvPr/>
        </p:nvSpPr>
        <p:spPr>
          <a:xfrm>
            <a:off x="4489975" y="4363214"/>
            <a:ext cx="132094" cy="1317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46"/>
                </a:moveTo>
                <a:lnTo>
                  <a:pt x="5210" y="0"/>
                </a:lnTo>
                <a:lnTo>
                  <a:pt x="10800" y="5578"/>
                </a:lnTo>
                <a:lnTo>
                  <a:pt x="16390" y="0"/>
                </a:lnTo>
                <a:lnTo>
                  <a:pt x="21600" y="5246"/>
                </a:lnTo>
                <a:lnTo>
                  <a:pt x="16034" y="10800"/>
                </a:lnTo>
                <a:lnTo>
                  <a:pt x="21600" y="16354"/>
                </a:lnTo>
                <a:lnTo>
                  <a:pt x="16390" y="21600"/>
                </a:lnTo>
                <a:lnTo>
                  <a:pt x="10800" y="16022"/>
                </a:lnTo>
                <a:lnTo>
                  <a:pt x="5210" y="21600"/>
                </a:lnTo>
                <a:lnTo>
                  <a:pt x="0" y="16354"/>
                </a:lnTo>
                <a:lnTo>
                  <a:pt x="5566" y="10800"/>
                </a:lnTo>
                <a:close/>
              </a:path>
            </a:pathLst>
          </a:custGeom>
          <a:solidFill>
            <a:schemeClr val="accent1"/>
          </a:solidFill>
          <a:ln w="25400">
            <a:solidFill>
              <a:srgbClr val="2E73A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37" name="乘號 53"/>
          <p:cNvSpPr/>
          <p:nvPr/>
        </p:nvSpPr>
        <p:spPr>
          <a:xfrm>
            <a:off x="4434735" y="4596006"/>
            <a:ext cx="132094" cy="1317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46"/>
                </a:moveTo>
                <a:lnTo>
                  <a:pt x="5210" y="0"/>
                </a:lnTo>
                <a:lnTo>
                  <a:pt x="10800" y="5578"/>
                </a:lnTo>
                <a:lnTo>
                  <a:pt x="16390" y="0"/>
                </a:lnTo>
                <a:lnTo>
                  <a:pt x="21600" y="5246"/>
                </a:lnTo>
                <a:lnTo>
                  <a:pt x="16034" y="10800"/>
                </a:lnTo>
                <a:lnTo>
                  <a:pt x="21600" y="16354"/>
                </a:lnTo>
                <a:lnTo>
                  <a:pt x="16390" y="21600"/>
                </a:lnTo>
                <a:lnTo>
                  <a:pt x="10800" y="16022"/>
                </a:lnTo>
                <a:lnTo>
                  <a:pt x="5210" y="21600"/>
                </a:lnTo>
                <a:lnTo>
                  <a:pt x="0" y="16354"/>
                </a:lnTo>
                <a:lnTo>
                  <a:pt x="5566" y="10800"/>
                </a:lnTo>
                <a:close/>
              </a:path>
            </a:pathLst>
          </a:custGeom>
          <a:solidFill>
            <a:schemeClr val="accent1"/>
          </a:solidFill>
          <a:ln w="25400">
            <a:solidFill>
              <a:srgbClr val="2E73A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38" name="乘號 54"/>
          <p:cNvSpPr/>
          <p:nvPr/>
        </p:nvSpPr>
        <p:spPr>
          <a:xfrm>
            <a:off x="4682855" y="4411220"/>
            <a:ext cx="132094" cy="1317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46"/>
                </a:moveTo>
                <a:lnTo>
                  <a:pt x="5210" y="0"/>
                </a:lnTo>
                <a:lnTo>
                  <a:pt x="10800" y="5578"/>
                </a:lnTo>
                <a:lnTo>
                  <a:pt x="16390" y="0"/>
                </a:lnTo>
                <a:lnTo>
                  <a:pt x="21600" y="5246"/>
                </a:lnTo>
                <a:lnTo>
                  <a:pt x="16034" y="10800"/>
                </a:lnTo>
                <a:lnTo>
                  <a:pt x="21600" y="16354"/>
                </a:lnTo>
                <a:lnTo>
                  <a:pt x="16390" y="21600"/>
                </a:lnTo>
                <a:lnTo>
                  <a:pt x="10800" y="16022"/>
                </a:lnTo>
                <a:lnTo>
                  <a:pt x="5210" y="21600"/>
                </a:lnTo>
                <a:lnTo>
                  <a:pt x="0" y="16354"/>
                </a:lnTo>
                <a:lnTo>
                  <a:pt x="5566" y="10800"/>
                </a:lnTo>
                <a:close/>
              </a:path>
            </a:pathLst>
          </a:custGeom>
          <a:solidFill>
            <a:schemeClr val="accent1"/>
          </a:solidFill>
          <a:ln w="25400">
            <a:solidFill>
              <a:srgbClr val="2E73A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39" name="乘號 55"/>
          <p:cNvSpPr/>
          <p:nvPr/>
        </p:nvSpPr>
        <p:spPr>
          <a:xfrm>
            <a:off x="4705999" y="4219198"/>
            <a:ext cx="132094" cy="1317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46"/>
                </a:moveTo>
                <a:lnTo>
                  <a:pt x="5210" y="0"/>
                </a:lnTo>
                <a:lnTo>
                  <a:pt x="10800" y="5578"/>
                </a:lnTo>
                <a:lnTo>
                  <a:pt x="16390" y="0"/>
                </a:lnTo>
                <a:lnTo>
                  <a:pt x="21600" y="5246"/>
                </a:lnTo>
                <a:lnTo>
                  <a:pt x="16034" y="10800"/>
                </a:lnTo>
                <a:lnTo>
                  <a:pt x="21600" y="16354"/>
                </a:lnTo>
                <a:lnTo>
                  <a:pt x="16390" y="21600"/>
                </a:lnTo>
                <a:lnTo>
                  <a:pt x="10800" y="16022"/>
                </a:lnTo>
                <a:lnTo>
                  <a:pt x="5210" y="21600"/>
                </a:lnTo>
                <a:lnTo>
                  <a:pt x="0" y="16354"/>
                </a:lnTo>
                <a:lnTo>
                  <a:pt x="5566" y="10800"/>
                </a:lnTo>
                <a:close/>
              </a:path>
            </a:pathLst>
          </a:custGeom>
          <a:solidFill>
            <a:schemeClr val="accent1"/>
          </a:solidFill>
          <a:ln w="25400">
            <a:solidFill>
              <a:srgbClr val="2E73A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40" name="乘號 56"/>
          <p:cNvSpPr/>
          <p:nvPr/>
        </p:nvSpPr>
        <p:spPr>
          <a:xfrm>
            <a:off x="3913910" y="4507230"/>
            <a:ext cx="132094" cy="1317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46"/>
                </a:moveTo>
                <a:lnTo>
                  <a:pt x="5210" y="0"/>
                </a:lnTo>
                <a:lnTo>
                  <a:pt x="10800" y="5578"/>
                </a:lnTo>
                <a:lnTo>
                  <a:pt x="16390" y="0"/>
                </a:lnTo>
                <a:lnTo>
                  <a:pt x="21600" y="5246"/>
                </a:lnTo>
                <a:lnTo>
                  <a:pt x="16034" y="10800"/>
                </a:lnTo>
                <a:lnTo>
                  <a:pt x="21600" y="16354"/>
                </a:lnTo>
                <a:lnTo>
                  <a:pt x="16390" y="21600"/>
                </a:lnTo>
                <a:lnTo>
                  <a:pt x="10800" y="16022"/>
                </a:lnTo>
                <a:lnTo>
                  <a:pt x="5210" y="21600"/>
                </a:lnTo>
                <a:lnTo>
                  <a:pt x="0" y="16354"/>
                </a:lnTo>
                <a:lnTo>
                  <a:pt x="5566" y="10800"/>
                </a:lnTo>
                <a:close/>
              </a:path>
            </a:pathLst>
          </a:custGeom>
          <a:solidFill>
            <a:schemeClr val="accent1"/>
          </a:solidFill>
          <a:ln w="25400">
            <a:solidFill>
              <a:srgbClr val="2E73A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41" name="乘號 57"/>
          <p:cNvSpPr/>
          <p:nvPr/>
        </p:nvSpPr>
        <p:spPr>
          <a:xfrm>
            <a:off x="4129935" y="4651246"/>
            <a:ext cx="132094" cy="1317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46"/>
                </a:moveTo>
                <a:lnTo>
                  <a:pt x="5210" y="0"/>
                </a:lnTo>
                <a:lnTo>
                  <a:pt x="10800" y="5578"/>
                </a:lnTo>
                <a:lnTo>
                  <a:pt x="16390" y="0"/>
                </a:lnTo>
                <a:lnTo>
                  <a:pt x="21600" y="5246"/>
                </a:lnTo>
                <a:lnTo>
                  <a:pt x="16034" y="10800"/>
                </a:lnTo>
                <a:lnTo>
                  <a:pt x="21600" y="16354"/>
                </a:lnTo>
                <a:lnTo>
                  <a:pt x="16390" y="21600"/>
                </a:lnTo>
                <a:lnTo>
                  <a:pt x="10800" y="16022"/>
                </a:lnTo>
                <a:lnTo>
                  <a:pt x="5210" y="21600"/>
                </a:lnTo>
                <a:lnTo>
                  <a:pt x="0" y="16354"/>
                </a:lnTo>
                <a:lnTo>
                  <a:pt x="5566" y="10800"/>
                </a:lnTo>
                <a:close/>
              </a:path>
            </a:pathLst>
          </a:custGeom>
          <a:solidFill>
            <a:schemeClr val="accent1"/>
          </a:solidFill>
          <a:ln w="25400">
            <a:solidFill>
              <a:srgbClr val="2E73A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42" name="乘號 58"/>
          <p:cNvSpPr/>
          <p:nvPr/>
        </p:nvSpPr>
        <p:spPr>
          <a:xfrm>
            <a:off x="4434735" y="4596006"/>
            <a:ext cx="132094" cy="1317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46"/>
                </a:moveTo>
                <a:lnTo>
                  <a:pt x="5210" y="0"/>
                </a:lnTo>
                <a:lnTo>
                  <a:pt x="10800" y="5578"/>
                </a:lnTo>
                <a:lnTo>
                  <a:pt x="16390" y="0"/>
                </a:lnTo>
                <a:lnTo>
                  <a:pt x="21600" y="5246"/>
                </a:lnTo>
                <a:lnTo>
                  <a:pt x="16034" y="10800"/>
                </a:lnTo>
                <a:lnTo>
                  <a:pt x="21600" y="16354"/>
                </a:lnTo>
                <a:lnTo>
                  <a:pt x="16390" y="21600"/>
                </a:lnTo>
                <a:lnTo>
                  <a:pt x="10800" y="16022"/>
                </a:lnTo>
                <a:lnTo>
                  <a:pt x="5210" y="21600"/>
                </a:lnTo>
                <a:lnTo>
                  <a:pt x="0" y="16354"/>
                </a:lnTo>
                <a:lnTo>
                  <a:pt x="5566" y="10800"/>
                </a:lnTo>
                <a:close/>
              </a:path>
            </a:pathLst>
          </a:custGeom>
          <a:solidFill>
            <a:schemeClr val="accent1"/>
          </a:solidFill>
          <a:ln w="25400">
            <a:solidFill>
              <a:srgbClr val="2E73A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43" name="乘號 59"/>
          <p:cNvSpPr/>
          <p:nvPr/>
        </p:nvSpPr>
        <p:spPr>
          <a:xfrm>
            <a:off x="4666137" y="4598952"/>
            <a:ext cx="132094" cy="1317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46"/>
                </a:moveTo>
                <a:lnTo>
                  <a:pt x="5210" y="0"/>
                </a:lnTo>
                <a:lnTo>
                  <a:pt x="10800" y="5578"/>
                </a:lnTo>
                <a:lnTo>
                  <a:pt x="16390" y="0"/>
                </a:lnTo>
                <a:lnTo>
                  <a:pt x="21600" y="5246"/>
                </a:lnTo>
                <a:lnTo>
                  <a:pt x="16034" y="10800"/>
                </a:lnTo>
                <a:lnTo>
                  <a:pt x="21600" y="16354"/>
                </a:lnTo>
                <a:lnTo>
                  <a:pt x="16390" y="21600"/>
                </a:lnTo>
                <a:lnTo>
                  <a:pt x="10800" y="16022"/>
                </a:lnTo>
                <a:lnTo>
                  <a:pt x="5210" y="21600"/>
                </a:lnTo>
                <a:lnTo>
                  <a:pt x="0" y="16354"/>
                </a:lnTo>
                <a:lnTo>
                  <a:pt x="5566" y="10800"/>
                </a:lnTo>
                <a:close/>
              </a:path>
            </a:pathLst>
          </a:custGeom>
          <a:solidFill>
            <a:schemeClr val="accent1"/>
          </a:solidFill>
          <a:ln w="25400">
            <a:solidFill>
              <a:srgbClr val="2E73A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44" name="流程圖: 接點 60"/>
          <p:cNvSpPr/>
          <p:nvPr/>
        </p:nvSpPr>
        <p:spPr>
          <a:xfrm>
            <a:off x="4532260" y="5197580"/>
            <a:ext cx="128587" cy="128015"/>
          </a:xfrm>
          <a:prstGeom prst="ellipse">
            <a:avLst/>
          </a:prstGeom>
          <a:solidFill>
            <a:srgbClr val="FF0000"/>
          </a:solidFill>
          <a:ln w="25400">
            <a:solidFill>
              <a:srgbClr val="2E73A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345" name="流程圖: 接點 61"/>
          <p:cNvSpPr/>
          <p:nvPr/>
        </p:nvSpPr>
        <p:spPr>
          <a:xfrm>
            <a:off x="4523876" y="5405220"/>
            <a:ext cx="128587" cy="128015"/>
          </a:xfrm>
          <a:prstGeom prst="ellipse">
            <a:avLst/>
          </a:prstGeom>
          <a:solidFill>
            <a:srgbClr val="FF0000"/>
          </a:solidFill>
          <a:ln w="25400">
            <a:solidFill>
              <a:srgbClr val="2E73A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346" name="流程圖: 接點 62"/>
          <p:cNvSpPr/>
          <p:nvPr/>
        </p:nvSpPr>
        <p:spPr>
          <a:xfrm>
            <a:off x="4837060" y="5189196"/>
            <a:ext cx="128587" cy="128015"/>
          </a:xfrm>
          <a:prstGeom prst="ellipse">
            <a:avLst/>
          </a:prstGeom>
          <a:solidFill>
            <a:srgbClr val="FF0000"/>
          </a:solidFill>
          <a:ln w="25400">
            <a:solidFill>
              <a:srgbClr val="2E73A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347" name="流程圖: 接點 63"/>
          <p:cNvSpPr/>
          <p:nvPr/>
        </p:nvSpPr>
        <p:spPr>
          <a:xfrm>
            <a:off x="5027931" y="5405220"/>
            <a:ext cx="128587" cy="128015"/>
          </a:xfrm>
          <a:prstGeom prst="ellipse">
            <a:avLst/>
          </a:prstGeom>
          <a:solidFill>
            <a:srgbClr val="FF0000"/>
          </a:solidFill>
          <a:ln w="25400">
            <a:solidFill>
              <a:srgbClr val="2E73A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348" name="流程圖: 接點 64"/>
          <p:cNvSpPr/>
          <p:nvPr/>
        </p:nvSpPr>
        <p:spPr>
          <a:xfrm>
            <a:off x="4667891" y="5549236"/>
            <a:ext cx="128587" cy="128015"/>
          </a:xfrm>
          <a:prstGeom prst="ellipse">
            <a:avLst/>
          </a:prstGeom>
          <a:solidFill>
            <a:srgbClr val="FF0000"/>
          </a:solidFill>
          <a:ln w="25400">
            <a:solidFill>
              <a:srgbClr val="2E73A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349" name="流程圖: 接點 65"/>
          <p:cNvSpPr/>
          <p:nvPr/>
        </p:nvSpPr>
        <p:spPr>
          <a:xfrm>
            <a:off x="4307852" y="5261204"/>
            <a:ext cx="128587" cy="128015"/>
          </a:xfrm>
          <a:prstGeom prst="ellipse">
            <a:avLst/>
          </a:prstGeom>
          <a:solidFill>
            <a:srgbClr val="FF0000"/>
          </a:solidFill>
          <a:ln w="25400">
            <a:solidFill>
              <a:srgbClr val="2E73A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350" name="乘號 66"/>
          <p:cNvSpPr/>
          <p:nvPr/>
        </p:nvSpPr>
        <p:spPr>
          <a:xfrm>
            <a:off x="6290174" y="4363214"/>
            <a:ext cx="132094" cy="1317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46"/>
                </a:moveTo>
                <a:lnTo>
                  <a:pt x="5210" y="0"/>
                </a:lnTo>
                <a:lnTo>
                  <a:pt x="10800" y="5578"/>
                </a:lnTo>
                <a:lnTo>
                  <a:pt x="16390" y="0"/>
                </a:lnTo>
                <a:lnTo>
                  <a:pt x="21600" y="5246"/>
                </a:lnTo>
                <a:lnTo>
                  <a:pt x="16034" y="10800"/>
                </a:lnTo>
                <a:lnTo>
                  <a:pt x="21600" y="16354"/>
                </a:lnTo>
                <a:lnTo>
                  <a:pt x="16390" y="21600"/>
                </a:lnTo>
                <a:lnTo>
                  <a:pt x="10800" y="16022"/>
                </a:lnTo>
                <a:lnTo>
                  <a:pt x="5210" y="21600"/>
                </a:lnTo>
                <a:lnTo>
                  <a:pt x="0" y="16354"/>
                </a:lnTo>
                <a:lnTo>
                  <a:pt x="5566" y="10800"/>
                </a:lnTo>
                <a:close/>
              </a:path>
            </a:pathLst>
          </a:custGeom>
          <a:solidFill>
            <a:schemeClr val="accent1"/>
          </a:solidFill>
          <a:ln w="25400">
            <a:solidFill>
              <a:srgbClr val="2E73A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51" name="乘號 67"/>
          <p:cNvSpPr/>
          <p:nvPr/>
        </p:nvSpPr>
        <p:spPr>
          <a:xfrm>
            <a:off x="6442574" y="4515614"/>
            <a:ext cx="132094" cy="1317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46"/>
                </a:moveTo>
                <a:lnTo>
                  <a:pt x="5210" y="0"/>
                </a:lnTo>
                <a:lnTo>
                  <a:pt x="10800" y="5578"/>
                </a:lnTo>
                <a:lnTo>
                  <a:pt x="16390" y="0"/>
                </a:lnTo>
                <a:lnTo>
                  <a:pt x="21600" y="5246"/>
                </a:lnTo>
                <a:lnTo>
                  <a:pt x="16034" y="10800"/>
                </a:lnTo>
                <a:lnTo>
                  <a:pt x="21600" y="16354"/>
                </a:lnTo>
                <a:lnTo>
                  <a:pt x="16390" y="21600"/>
                </a:lnTo>
                <a:lnTo>
                  <a:pt x="10800" y="16022"/>
                </a:lnTo>
                <a:lnTo>
                  <a:pt x="5210" y="21600"/>
                </a:lnTo>
                <a:lnTo>
                  <a:pt x="0" y="16354"/>
                </a:lnTo>
                <a:lnTo>
                  <a:pt x="5566" y="10800"/>
                </a:lnTo>
                <a:close/>
              </a:path>
            </a:pathLst>
          </a:custGeom>
          <a:solidFill>
            <a:schemeClr val="accent1"/>
          </a:solidFill>
          <a:ln w="25400">
            <a:solidFill>
              <a:srgbClr val="2E73A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52" name="乘號 68"/>
          <p:cNvSpPr/>
          <p:nvPr/>
        </p:nvSpPr>
        <p:spPr>
          <a:xfrm>
            <a:off x="6290174" y="4723254"/>
            <a:ext cx="132094" cy="1317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46"/>
                </a:moveTo>
                <a:lnTo>
                  <a:pt x="5210" y="0"/>
                </a:lnTo>
                <a:lnTo>
                  <a:pt x="10800" y="5578"/>
                </a:lnTo>
                <a:lnTo>
                  <a:pt x="16390" y="0"/>
                </a:lnTo>
                <a:lnTo>
                  <a:pt x="21600" y="5246"/>
                </a:lnTo>
                <a:lnTo>
                  <a:pt x="16034" y="10800"/>
                </a:lnTo>
                <a:lnTo>
                  <a:pt x="21600" y="16354"/>
                </a:lnTo>
                <a:lnTo>
                  <a:pt x="16390" y="21600"/>
                </a:lnTo>
                <a:lnTo>
                  <a:pt x="10800" y="16022"/>
                </a:lnTo>
                <a:lnTo>
                  <a:pt x="5210" y="21600"/>
                </a:lnTo>
                <a:lnTo>
                  <a:pt x="0" y="16354"/>
                </a:lnTo>
                <a:lnTo>
                  <a:pt x="5566" y="10800"/>
                </a:lnTo>
                <a:close/>
              </a:path>
            </a:pathLst>
          </a:custGeom>
          <a:solidFill>
            <a:schemeClr val="accent1"/>
          </a:solidFill>
          <a:ln w="25400">
            <a:solidFill>
              <a:srgbClr val="2E73A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53" name="流程圖: 接點 69"/>
          <p:cNvSpPr/>
          <p:nvPr/>
        </p:nvSpPr>
        <p:spPr>
          <a:xfrm>
            <a:off x="7620220" y="4613131"/>
            <a:ext cx="128587" cy="128015"/>
          </a:xfrm>
          <a:prstGeom prst="ellipse">
            <a:avLst/>
          </a:prstGeom>
          <a:solidFill>
            <a:srgbClr val="FF0000"/>
          </a:solidFill>
          <a:ln w="25400">
            <a:solidFill>
              <a:srgbClr val="2E73A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354" name="流程圖: 接點 70"/>
          <p:cNvSpPr/>
          <p:nvPr/>
        </p:nvSpPr>
        <p:spPr>
          <a:xfrm>
            <a:off x="7348956" y="5133956"/>
            <a:ext cx="128587" cy="128015"/>
          </a:xfrm>
          <a:prstGeom prst="ellipse">
            <a:avLst/>
          </a:prstGeom>
          <a:solidFill>
            <a:srgbClr val="FF0000"/>
          </a:solidFill>
          <a:ln w="25400">
            <a:solidFill>
              <a:srgbClr val="2E73A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355" name="流程圖: 接點 71"/>
          <p:cNvSpPr/>
          <p:nvPr/>
        </p:nvSpPr>
        <p:spPr>
          <a:xfrm>
            <a:off x="6684116" y="5549236"/>
            <a:ext cx="128587" cy="128015"/>
          </a:xfrm>
          <a:prstGeom prst="ellipse">
            <a:avLst/>
          </a:prstGeom>
          <a:solidFill>
            <a:srgbClr val="FF0000"/>
          </a:solidFill>
          <a:ln w="25400">
            <a:solidFill>
              <a:srgbClr val="2E73A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356" name="流程圖: 接點 72"/>
          <p:cNvSpPr/>
          <p:nvPr/>
        </p:nvSpPr>
        <p:spPr>
          <a:xfrm>
            <a:off x="6468092" y="5477228"/>
            <a:ext cx="128587" cy="128015"/>
          </a:xfrm>
          <a:prstGeom prst="ellipse">
            <a:avLst/>
          </a:prstGeom>
          <a:solidFill>
            <a:srgbClr val="FF0000"/>
          </a:solidFill>
          <a:ln w="25400">
            <a:solidFill>
              <a:srgbClr val="2E73A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內容版面配置區 2"/>
          <p:cNvSpPr txBox="1"/>
          <p:nvPr>
            <p:ph type="body" idx="1"/>
          </p:nvPr>
        </p:nvSpPr>
        <p:spPr>
          <a:xfrm>
            <a:off x="457200" y="1499615"/>
            <a:ext cx="8229600" cy="4626549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defRPr sz="2400"/>
            </a:pPr>
            <a:r>
              <a:t>There are several factors affecting the performance:</a:t>
            </a:r>
          </a:p>
          <a:p>
            <a:pPr lvl="1" marL="742950" indent="-285750">
              <a:spcBef>
                <a:spcPts val="400"/>
              </a:spcBef>
              <a:buClr>
                <a:schemeClr val="accent4"/>
              </a:buClr>
              <a:defRPr b="1" sz="2000"/>
            </a:pPr>
            <a:r>
              <a:t>Types of training</a:t>
            </a:r>
            <a:r>
              <a:rPr b="0"/>
              <a:t> provided</a:t>
            </a:r>
            <a:endParaRPr sz="2800"/>
          </a:p>
          <a:p>
            <a:pPr lvl="1" marL="742950" indent="-285750">
              <a:spcBef>
                <a:spcPts val="400"/>
              </a:spcBef>
              <a:buClr>
                <a:schemeClr val="accent4"/>
              </a:buClr>
              <a:defRPr sz="2000"/>
            </a:pPr>
            <a:r>
              <a:t>The form and extent of any initial </a:t>
            </a:r>
            <a:r>
              <a:rPr b="1"/>
              <a:t>background knowledge</a:t>
            </a:r>
            <a:endParaRPr sz="2800"/>
          </a:p>
          <a:p>
            <a:pPr lvl="1" marL="742950" indent="-285750">
              <a:spcBef>
                <a:spcPts val="400"/>
              </a:spcBef>
              <a:buClr>
                <a:schemeClr val="accent4"/>
              </a:buClr>
              <a:defRPr sz="2000"/>
            </a:pPr>
            <a:r>
              <a:t>The </a:t>
            </a:r>
            <a:r>
              <a:rPr b="1"/>
              <a:t>type of feedback</a:t>
            </a:r>
            <a:r>
              <a:t> provided</a:t>
            </a:r>
            <a:endParaRPr sz="2800"/>
          </a:p>
          <a:p>
            <a:pPr lvl="1" marL="742950" indent="-285750">
              <a:spcBef>
                <a:spcPts val="400"/>
              </a:spcBef>
              <a:buClr>
                <a:schemeClr val="accent4"/>
              </a:buClr>
              <a:defRPr sz="2000"/>
            </a:pPr>
            <a:r>
              <a:t>The </a:t>
            </a:r>
            <a:r>
              <a:rPr b="1"/>
              <a:t>learning algorithms</a:t>
            </a:r>
            <a:r>
              <a:t> used</a:t>
            </a:r>
          </a:p>
          <a:p>
            <a:pPr lvl="1" marL="0" indent="457200">
              <a:spcBef>
                <a:spcPts val="600"/>
              </a:spcBef>
              <a:buSzTx/>
              <a:buFont typeface="Wingdings 2"/>
              <a:buNone/>
              <a:defRPr sz="2000"/>
            </a:pPr>
          </a:p>
          <a:p>
            <a:pPr algn="just">
              <a:spcBef>
                <a:spcPts val="500"/>
              </a:spcBef>
              <a:defRPr sz="2400"/>
            </a:pPr>
            <a:r>
              <a:t>Two important factors:</a:t>
            </a:r>
          </a:p>
          <a:p>
            <a:pPr lvl="1" marL="742950" indent="-285750" algn="just">
              <a:spcBef>
                <a:spcPts val="400"/>
              </a:spcBef>
              <a:buClr>
                <a:schemeClr val="accent4"/>
              </a:buClr>
              <a:defRPr sz="2000"/>
            </a:pPr>
            <a:r>
              <a:t>Modeling</a:t>
            </a:r>
            <a:endParaRPr sz="2800"/>
          </a:p>
          <a:p>
            <a:pPr lvl="1" marL="742950" indent="-285750" algn="just">
              <a:spcBef>
                <a:spcPts val="400"/>
              </a:spcBef>
              <a:buClr>
                <a:schemeClr val="accent4"/>
              </a:buClr>
              <a:defRPr sz="2000"/>
            </a:pPr>
            <a:r>
              <a:t>Optimization</a:t>
            </a:r>
          </a:p>
        </p:txBody>
      </p:sp>
      <p:sp>
        <p:nvSpPr>
          <p:cNvPr id="359" name="標題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Performance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內容版面配置區 2"/>
          <p:cNvSpPr txBox="1"/>
          <p:nvPr>
            <p:ph type="body" idx="1"/>
          </p:nvPr>
        </p:nvSpPr>
        <p:spPr>
          <a:xfrm>
            <a:off x="457200" y="1499615"/>
            <a:ext cx="8229600" cy="4626549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defRPr sz="2400"/>
            </a:pPr>
            <a:r>
              <a:t>The success of machine learning system also depends on the algorithms. </a:t>
            </a:r>
          </a:p>
          <a:p>
            <a:pPr>
              <a:defRPr sz="2400"/>
            </a:pPr>
          </a:p>
          <a:p>
            <a:pPr>
              <a:spcBef>
                <a:spcPts val="500"/>
              </a:spcBef>
              <a:defRPr sz="2400"/>
            </a:pPr>
            <a:r>
              <a:t>The algorithms control the search to find and build the knowledge structures.</a:t>
            </a:r>
          </a:p>
          <a:p>
            <a:pPr>
              <a:defRPr sz="2400"/>
            </a:pPr>
          </a:p>
          <a:p>
            <a:pPr>
              <a:spcBef>
                <a:spcPts val="500"/>
              </a:spcBef>
              <a:defRPr sz="2400"/>
            </a:pPr>
            <a:r>
              <a:t>The learning algorithms should extract useful information from training examples.</a:t>
            </a:r>
          </a:p>
        </p:txBody>
      </p:sp>
      <p:sp>
        <p:nvSpPr>
          <p:cNvPr id="362" name="標題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Algorithms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內容版面配置區 2"/>
          <p:cNvSpPr txBox="1"/>
          <p:nvPr>
            <p:ph type="body" idx="1"/>
          </p:nvPr>
        </p:nvSpPr>
        <p:spPr>
          <a:xfrm>
            <a:off x="457200" y="1499615"/>
            <a:ext cx="8229600" cy="4626549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defRPr b="1" sz="2400"/>
            </a:pPr>
            <a:r>
              <a:t>Supervised learning </a:t>
            </a:r>
            <a:r>
              <a:rPr b="0"/>
              <a:t>(                                        )</a:t>
            </a:r>
            <a:endParaRPr b="0"/>
          </a:p>
          <a:p>
            <a:pPr lvl="1" marL="742950" indent="-285750">
              <a:spcBef>
                <a:spcPts val="400"/>
              </a:spcBef>
              <a:buClr>
                <a:schemeClr val="accent4"/>
              </a:buClr>
              <a:defRPr sz="2000"/>
            </a:pPr>
            <a:r>
              <a:t>Prediction</a:t>
            </a:r>
            <a:endParaRPr sz="2800"/>
          </a:p>
          <a:p>
            <a:pPr lvl="1" marL="742950" indent="-285750">
              <a:spcBef>
                <a:spcPts val="400"/>
              </a:spcBef>
              <a:buClr>
                <a:schemeClr val="accent4"/>
              </a:buClr>
              <a:defRPr sz="2000"/>
            </a:pPr>
            <a:r>
              <a:t>Classification (discrete labels), Regression (real values)</a:t>
            </a:r>
            <a:endParaRPr sz="2800"/>
          </a:p>
          <a:p>
            <a:pPr>
              <a:spcBef>
                <a:spcPts val="500"/>
              </a:spcBef>
              <a:defRPr b="1" sz="2400"/>
            </a:pPr>
            <a:r>
              <a:t>Unsupervised learning</a:t>
            </a:r>
            <a:r>
              <a:rPr b="0"/>
              <a:t> (                          )</a:t>
            </a:r>
            <a:endParaRPr b="0"/>
          </a:p>
          <a:p>
            <a:pPr lvl="1" marL="742950" indent="-285750">
              <a:spcBef>
                <a:spcPts val="400"/>
              </a:spcBef>
              <a:buClr>
                <a:schemeClr val="accent4"/>
              </a:buClr>
              <a:defRPr sz="2000"/>
            </a:pPr>
            <a:r>
              <a:t>Clustering</a:t>
            </a:r>
            <a:endParaRPr sz="2800"/>
          </a:p>
          <a:p>
            <a:pPr lvl="1" marL="742950" indent="-285750">
              <a:spcBef>
                <a:spcPts val="400"/>
              </a:spcBef>
              <a:buClr>
                <a:schemeClr val="accent4"/>
              </a:buClr>
              <a:defRPr sz="2000"/>
            </a:pPr>
            <a:r>
              <a:t>Probability distribution estimation</a:t>
            </a:r>
            <a:endParaRPr sz="2800"/>
          </a:p>
          <a:p>
            <a:pPr lvl="1" marL="742950" indent="-285750">
              <a:spcBef>
                <a:spcPts val="400"/>
              </a:spcBef>
              <a:buClr>
                <a:schemeClr val="accent4"/>
              </a:buClr>
              <a:defRPr sz="2000"/>
            </a:pPr>
            <a:r>
              <a:t>Finding association (in features)</a:t>
            </a:r>
            <a:endParaRPr sz="2800"/>
          </a:p>
          <a:p>
            <a:pPr lvl="1" marL="742950" indent="-285750">
              <a:spcBef>
                <a:spcPts val="400"/>
              </a:spcBef>
              <a:buClr>
                <a:schemeClr val="accent4"/>
              </a:buClr>
              <a:defRPr sz="2000"/>
            </a:pPr>
            <a:r>
              <a:t>Dimension reduction </a:t>
            </a:r>
            <a:endParaRPr sz="2800"/>
          </a:p>
          <a:p>
            <a:pPr>
              <a:spcBef>
                <a:spcPts val="500"/>
              </a:spcBef>
              <a:defRPr b="1" sz="2400"/>
            </a:pPr>
            <a:r>
              <a:t>Semi-supervised learning</a:t>
            </a:r>
          </a:p>
          <a:p>
            <a:pPr>
              <a:spcBef>
                <a:spcPts val="500"/>
              </a:spcBef>
              <a:defRPr b="1" sz="2400"/>
            </a:pPr>
            <a:r>
              <a:t>Reinforcement learning</a:t>
            </a:r>
          </a:p>
          <a:p>
            <a:pPr lvl="1" marL="742950" indent="-285750">
              <a:spcBef>
                <a:spcPts val="400"/>
              </a:spcBef>
              <a:buClr>
                <a:schemeClr val="accent4"/>
              </a:buClr>
              <a:defRPr sz="2000"/>
            </a:pPr>
            <a:r>
              <a:t>Decision making (robot, chess machine)</a:t>
            </a:r>
          </a:p>
        </p:txBody>
      </p:sp>
      <p:sp>
        <p:nvSpPr>
          <p:cNvPr id="365" name="標題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Algorithms</a:t>
            </a:r>
          </a:p>
        </p:txBody>
      </p:sp>
      <p:pic>
        <p:nvPicPr>
          <p:cNvPr id="366" name="Picture 17" descr="Picture 1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39951" y="1545357"/>
            <a:ext cx="2714626" cy="371476"/>
          </a:xfrm>
          <a:prstGeom prst="rect">
            <a:avLst/>
          </a:prstGeom>
          <a:ln w="12700">
            <a:miter lim="400000"/>
          </a:ln>
        </p:spPr>
      </p:pic>
      <p:pic>
        <p:nvPicPr>
          <p:cNvPr id="367" name="Picture 3" descr="Picture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494634" y="2769492"/>
            <a:ext cx="1733551" cy="3714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高山峻嶺">
  <a:themeElements>
    <a:clrScheme name="高山峻嶺">
      <a:dk1>
        <a:srgbClr val="000000"/>
      </a:dk1>
      <a:lt1>
        <a:srgbClr val="7CB7F8"/>
      </a:lt1>
      <a:dk2>
        <a:srgbClr val="A7A7A7"/>
      </a:dk2>
      <a:lt2>
        <a:srgbClr val="535353"/>
      </a:lt2>
      <a:accent1>
        <a:srgbClr val="3F9EE4"/>
      </a:accent1>
      <a:accent2>
        <a:srgbClr val="77B559"/>
      </a:accent2>
      <a:accent3>
        <a:srgbClr val="E4A81B"/>
      </a:accent3>
      <a:accent4>
        <a:srgbClr val="108BB4"/>
      </a:accent4>
      <a:accent5>
        <a:srgbClr val="DA7328"/>
      </a:accent5>
      <a:accent6>
        <a:srgbClr val="AE589F"/>
      </a:accent6>
      <a:hlink>
        <a:srgbClr val="0000FF"/>
      </a:hlink>
      <a:folHlink>
        <a:srgbClr val="FF00FF"/>
      </a:folHlink>
    </a:clrScheme>
    <a:fontScheme name="高山峻嶺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高山峻嶺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ill Sans MT"/>
            <a:ea typeface="Gill Sans MT"/>
            <a:cs typeface="Gill Sans MT"/>
            <a:sym typeface="Gill Sans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ill Sans MT"/>
            <a:ea typeface="Gill Sans MT"/>
            <a:cs typeface="Gill Sans MT"/>
            <a:sym typeface="Gill Sans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高山峻嶺">
  <a:themeElements>
    <a:clrScheme name="高山峻嶺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F9EE4"/>
      </a:accent1>
      <a:accent2>
        <a:srgbClr val="77B559"/>
      </a:accent2>
      <a:accent3>
        <a:srgbClr val="E4A81B"/>
      </a:accent3>
      <a:accent4>
        <a:srgbClr val="108BB4"/>
      </a:accent4>
      <a:accent5>
        <a:srgbClr val="DA7328"/>
      </a:accent5>
      <a:accent6>
        <a:srgbClr val="AE589F"/>
      </a:accent6>
      <a:hlink>
        <a:srgbClr val="0000FF"/>
      </a:hlink>
      <a:folHlink>
        <a:srgbClr val="FF00FF"/>
      </a:folHlink>
    </a:clrScheme>
    <a:fontScheme name="高山峻嶺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高山峻嶺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ill Sans MT"/>
            <a:ea typeface="Gill Sans MT"/>
            <a:cs typeface="Gill Sans MT"/>
            <a:sym typeface="Gill Sans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ill Sans MT"/>
            <a:ea typeface="Gill Sans MT"/>
            <a:cs typeface="Gill Sans MT"/>
            <a:sym typeface="Gill Sans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