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69" r:id="rId5"/>
    <p:sldId id="26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6D84A-B9FC-4519-8F7B-5DF12022847D}" v="2318" dt="2020-09-26T05:33:50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F1611-DF55-4733-A884-F34F40308E3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1C3F6D-0597-4914-A484-C170FCE3C32C}">
      <dgm:prSet/>
      <dgm:spPr/>
      <dgm:t>
        <a:bodyPr/>
        <a:lstStyle/>
        <a:p>
          <a:r>
            <a:rPr lang="en-US"/>
            <a:t>1.Track your transactions and savings</a:t>
          </a:r>
        </a:p>
      </dgm:t>
    </dgm:pt>
    <dgm:pt modelId="{651C504C-4EE0-4593-A7D4-757064A21336}" type="parTrans" cxnId="{21B65396-60DC-4994-B62B-0EB78E41B8C8}">
      <dgm:prSet/>
      <dgm:spPr/>
      <dgm:t>
        <a:bodyPr/>
        <a:lstStyle/>
        <a:p>
          <a:endParaRPr lang="en-US"/>
        </a:p>
      </dgm:t>
    </dgm:pt>
    <dgm:pt modelId="{B065DA83-D099-4BA2-942F-70DE98BDCCA4}" type="sibTrans" cxnId="{21B65396-60DC-4994-B62B-0EB78E41B8C8}">
      <dgm:prSet/>
      <dgm:spPr/>
      <dgm:t>
        <a:bodyPr/>
        <a:lstStyle/>
        <a:p>
          <a:endParaRPr lang="en-US"/>
        </a:p>
      </dgm:t>
    </dgm:pt>
    <dgm:pt modelId="{D456DB10-D2E0-4EF8-BBEC-7C7B8307F363}">
      <dgm:prSet/>
      <dgm:spPr/>
      <dgm:t>
        <a:bodyPr/>
        <a:lstStyle/>
        <a:p>
          <a:r>
            <a:rPr lang="en-US"/>
            <a:t>2.Add cash to set your further transactions</a:t>
          </a:r>
        </a:p>
      </dgm:t>
    </dgm:pt>
    <dgm:pt modelId="{EEE94699-0B67-40BF-AF6F-7AC49FC9B854}" type="parTrans" cxnId="{F6818464-93B2-43B9-840E-A02A87451BB9}">
      <dgm:prSet/>
      <dgm:spPr/>
      <dgm:t>
        <a:bodyPr/>
        <a:lstStyle/>
        <a:p>
          <a:endParaRPr lang="en-US"/>
        </a:p>
      </dgm:t>
    </dgm:pt>
    <dgm:pt modelId="{2608DEF0-304A-4A54-8D5C-1C0379A3C50F}" type="sibTrans" cxnId="{F6818464-93B2-43B9-840E-A02A87451BB9}">
      <dgm:prSet/>
      <dgm:spPr/>
      <dgm:t>
        <a:bodyPr/>
        <a:lstStyle/>
        <a:p>
          <a:endParaRPr lang="en-US"/>
        </a:p>
      </dgm:t>
    </dgm:pt>
    <dgm:pt modelId="{2DDB7E84-D997-4C43-B5C9-79593DA82D01}">
      <dgm:prSet/>
      <dgm:spPr/>
      <dgm:t>
        <a:bodyPr/>
        <a:lstStyle/>
        <a:p>
          <a:r>
            <a:rPr lang="en-US"/>
            <a:t>4.Save your data by signing up to app for easy backup</a:t>
          </a:r>
        </a:p>
      </dgm:t>
    </dgm:pt>
    <dgm:pt modelId="{723F4432-A793-48EE-91DD-81FDAA26CA43}" type="parTrans" cxnId="{044F2958-C0ED-448E-918D-C5B859DB4AB9}">
      <dgm:prSet/>
      <dgm:spPr/>
      <dgm:t>
        <a:bodyPr/>
        <a:lstStyle/>
        <a:p>
          <a:endParaRPr lang="en-US"/>
        </a:p>
      </dgm:t>
    </dgm:pt>
    <dgm:pt modelId="{D167F3D8-E3D2-48FE-A7D1-86128C3F3A7A}" type="sibTrans" cxnId="{044F2958-C0ED-448E-918D-C5B859DB4AB9}">
      <dgm:prSet/>
      <dgm:spPr/>
      <dgm:t>
        <a:bodyPr/>
        <a:lstStyle/>
        <a:p>
          <a:endParaRPr lang="en-US"/>
        </a:p>
      </dgm:t>
    </dgm:pt>
    <dgm:pt modelId="{CCE965CE-21D5-4A7B-A5D2-91E36FF03DD5}">
      <dgm:prSet/>
      <dgm:spPr/>
      <dgm:t>
        <a:bodyPr/>
        <a:lstStyle/>
        <a:p>
          <a:r>
            <a:rPr lang="en-US"/>
            <a:t>5.Dashboard for smart information management</a:t>
          </a:r>
        </a:p>
      </dgm:t>
    </dgm:pt>
    <dgm:pt modelId="{5D550210-5D1D-4113-81C6-8BE887481689}" type="parTrans" cxnId="{92F37AD7-382C-4BF4-8B97-E48865D1E490}">
      <dgm:prSet/>
      <dgm:spPr/>
      <dgm:t>
        <a:bodyPr/>
        <a:lstStyle/>
        <a:p>
          <a:endParaRPr lang="en-US"/>
        </a:p>
      </dgm:t>
    </dgm:pt>
    <dgm:pt modelId="{2DA5C536-24C5-4BC4-8F42-9996A6DE99BA}" type="sibTrans" cxnId="{92F37AD7-382C-4BF4-8B97-E48865D1E490}">
      <dgm:prSet/>
      <dgm:spPr/>
      <dgm:t>
        <a:bodyPr/>
        <a:lstStyle/>
        <a:p>
          <a:endParaRPr lang="en-US"/>
        </a:p>
      </dgm:t>
    </dgm:pt>
    <dgm:pt modelId="{BFB66E17-F374-43C2-8BA6-6F3E8BD4E999}" type="pres">
      <dgm:prSet presAssocID="{2E4F1611-DF55-4733-A884-F34F40308E31}" presName="outerComposite" presStyleCnt="0">
        <dgm:presLayoutVars>
          <dgm:chMax val="5"/>
          <dgm:dir/>
          <dgm:resizeHandles val="exact"/>
        </dgm:presLayoutVars>
      </dgm:prSet>
      <dgm:spPr/>
    </dgm:pt>
    <dgm:pt modelId="{90F26811-80EF-43C1-B42E-2CC6456EA4A4}" type="pres">
      <dgm:prSet presAssocID="{2E4F1611-DF55-4733-A884-F34F40308E31}" presName="dummyMaxCanvas" presStyleCnt="0">
        <dgm:presLayoutVars/>
      </dgm:prSet>
      <dgm:spPr/>
    </dgm:pt>
    <dgm:pt modelId="{81214449-64B9-4019-A4D9-EE69279D9B86}" type="pres">
      <dgm:prSet presAssocID="{2E4F1611-DF55-4733-A884-F34F40308E31}" presName="FourNodes_1" presStyleLbl="node1" presStyleIdx="0" presStyleCnt="4">
        <dgm:presLayoutVars>
          <dgm:bulletEnabled val="1"/>
        </dgm:presLayoutVars>
      </dgm:prSet>
      <dgm:spPr/>
    </dgm:pt>
    <dgm:pt modelId="{9D4126CE-32D0-4516-9D73-69BDA73FC37F}" type="pres">
      <dgm:prSet presAssocID="{2E4F1611-DF55-4733-A884-F34F40308E31}" presName="FourNodes_2" presStyleLbl="node1" presStyleIdx="1" presStyleCnt="4">
        <dgm:presLayoutVars>
          <dgm:bulletEnabled val="1"/>
        </dgm:presLayoutVars>
      </dgm:prSet>
      <dgm:spPr/>
    </dgm:pt>
    <dgm:pt modelId="{8152C243-1170-44EB-9F8D-C9B2356ABE66}" type="pres">
      <dgm:prSet presAssocID="{2E4F1611-DF55-4733-A884-F34F40308E31}" presName="FourNodes_3" presStyleLbl="node1" presStyleIdx="2" presStyleCnt="4">
        <dgm:presLayoutVars>
          <dgm:bulletEnabled val="1"/>
        </dgm:presLayoutVars>
      </dgm:prSet>
      <dgm:spPr/>
    </dgm:pt>
    <dgm:pt modelId="{34B7B289-F0A4-42FD-A8CE-A07360F8FE5F}" type="pres">
      <dgm:prSet presAssocID="{2E4F1611-DF55-4733-A884-F34F40308E31}" presName="FourNodes_4" presStyleLbl="node1" presStyleIdx="3" presStyleCnt="4">
        <dgm:presLayoutVars>
          <dgm:bulletEnabled val="1"/>
        </dgm:presLayoutVars>
      </dgm:prSet>
      <dgm:spPr/>
    </dgm:pt>
    <dgm:pt modelId="{D5C928E3-4E1C-4C16-9998-F4B73120C45E}" type="pres">
      <dgm:prSet presAssocID="{2E4F1611-DF55-4733-A884-F34F40308E31}" presName="FourConn_1-2" presStyleLbl="fgAccFollowNode1" presStyleIdx="0" presStyleCnt="3">
        <dgm:presLayoutVars>
          <dgm:bulletEnabled val="1"/>
        </dgm:presLayoutVars>
      </dgm:prSet>
      <dgm:spPr/>
    </dgm:pt>
    <dgm:pt modelId="{187B598D-96B1-4C7A-A475-089D486BD33A}" type="pres">
      <dgm:prSet presAssocID="{2E4F1611-DF55-4733-A884-F34F40308E31}" presName="FourConn_2-3" presStyleLbl="fgAccFollowNode1" presStyleIdx="1" presStyleCnt="3">
        <dgm:presLayoutVars>
          <dgm:bulletEnabled val="1"/>
        </dgm:presLayoutVars>
      </dgm:prSet>
      <dgm:spPr/>
    </dgm:pt>
    <dgm:pt modelId="{5B98A05E-8DAA-4FD8-BE23-D943B759888B}" type="pres">
      <dgm:prSet presAssocID="{2E4F1611-DF55-4733-A884-F34F40308E31}" presName="FourConn_3-4" presStyleLbl="fgAccFollowNode1" presStyleIdx="2" presStyleCnt="3">
        <dgm:presLayoutVars>
          <dgm:bulletEnabled val="1"/>
        </dgm:presLayoutVars>
      </dgm:prSet>
      <dgm:spPr/>
    </dgm:pt>
    <dgm:pt modelId="{7BE9A5CE-4948-4C55-94CD-66F5F5609C95}" type="pres">
      <dgm:prSet presAssocID="{2E4F1611-DF55-4733-A884-F34F40308E31}" presName="FourNodes_1_text" presStyleLbl="node1" presStyleIdx="3" presStyleCnt="4">
        <dgm:presLayoutVars>
          <dgm:bulletEnabled val="1"/>
        </dgm:presLayoutVars>
      </dgm:prSet>
      <dgm:spPr/>
    </dgm:pt>
    <dgm:pt modelId="{789576C4-71F8-4C09-8065-08A802E25224}" type="pres">
      <dgm:prSet presAssocID="{2E4F1611-DF55-4733-A884-F34F40308E31}" presName="FourNodes_2_text" presStyleLbl="node1" presStyleIdx="3" presStyleCnt="4">
        <dgm:presLayoutVars>
          <dgm:bulletEnabled val="1"/>
        </dgm:presLayoutVars>
      </dgm:prSet>
      <dgm:spPr/>
    </dgm:pt>
    <dgm:pt modelId="{92EE3981-422A-4A3E-95E8-790152BA5815}" type="pres">
      <dgm:prSet presAssocID="{2E4F1611-DF55-4733-A884-F34F40308E31}" presName="FourNodes_3_text" presStyleLbl="node1" presStyleIdx="3" presStyleCnt="4">
        <dgm:presLayoutVars>
          <dgm:bulletEnabled val="1"/>
        </dgm:presLayoutVars>
      </dgm:prSet>
      <dgm:spPr/>
    </dgm:pt>
    <dgm:pt modelId="{082952B2-4292-4918-ACED-AB3257333EDD}" type="pres">
      <dgm:prSet presAssocID="{2E4F1611-DF55-4733-A884-F34F40308E3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4CBF12-79C8-4EBB-B570-4D190DBB00DF}" type="presOf" srcId="{B065DA83-D099-4BA2-942F-70DE98BDCCA4}" destId="{D5C928E3-4E1C-4C16-9998-F4B73120C45E}" srcOrd="0" destOrd="0" presId="urn:microsoft.com/office/officeart/2005/8/layout/vProcess5"/>
    <dgm:cxn modelId="{A010FC29-D06D-4D6D-BE94-3D50BF5AB659}" type="presOf" srcId="{CCE965CE-21D5-4A7B-A5D2-91E36FF03DD5}" destId="{34B7B289-F0A4-42FD-A8CE-A07360F8FE5F}" srcOrd="0" destOrd="0" presId="urn:microsoft.com/office/officeart/2005/8/layout/vProcess5"/>
    <dgm:cxn modelId="{F6818464-93B2-43B9-840E-A02A87451BB9}" srcId="{2E4F1611-DF55-4733-A884-F34F40308E31}" destId="{D456DB10-D2E0-4EF8-BBEC-7C7B8307F363}" srcOrd="1" destOrd="0" parTransId="{EEE94699-0B67-40BF-AF6F-7AC49FC9B854}" sibTransId="{2608DEF0-304A-4A54-8D5C-1C0379A3C50F}"/>
    <dgm:cxn modelId="{217CAD4A-32CC-44F2-BE0B-DF2F2BC88C38}" type="presOf" srcId="{D456DB10-D2E0-4EF8-BBEC-7C7B8307F363}" destId="{9D4126CE-32D0-4516-9D73-69BDA73FC37F}" srcOrd="0" destOrd="0" presId="urn:microsoft.com/office/officeart/2005/8/layout/vProcess5"/>
    <dgm:cxn modelId="{044F2958-C0ED-448E-918D-C5B859DB4AB9}" srcId="{2E4F1611-DF55-4733-A884-F34F40308E31}" destId="{2DDB7E84-D997-4C43-B5C9-79593DA82D01}" srcOrd="2" destOrd="0" parTransId="{723F4432-A793-48EE-91DD-81FDAA26CA43}" sibTransId="{D167F3D8-E3D2-48FE-A7D1-86128C3F3A7A}"/>
    <dgm:cxn modelId="{FD11CD59-40FC-433A-9DAD-B9630B282A9C}" type="presOf" srcId="{CCE965CE-21D5-4A7B-A5D2-91E36FF03DD5}" destId="{082952B2-4292-4918-ACED-AB3257333EDD}" srcOrd="1" destOrd="0" presId="urn:microsoft.com/office/officeart/2005/8/layout/vProcess5"/>
    <dgm:cxn modelId="{1560DE8B-F26E-49EC-89BF-39708F2566CD}" type="presOf" srcId="{2608DEF0-304A-4A54-8D5C-1C0379A3C50F}" destId="{187B598D-96B1-4C7A-A475-089D486BD33A}" srcOrd="0" destOrd="0" presId="urn:microsoft.com/office/officeart/2005/8/layout/vProcess5"/>
    <dgm:cxn modelId="{47017E8E-8ADC-4BC5-BCE6-127B9962BBBA}" type="presOf" srcId="{2DDB7E84-D997-4C43-B5C9-79593DA82D01}" destId="{8152C243-1170-44EB-9F8D-C9B2356ABE66}" srcOrd="0" destOrd="0" presId="urn:microsoft.com/office/officeart/2005/8/layout/vProcess5"/>
    <dgm:cxn modelId="{ED154290-D5A6-416E-9A8F-67BD6D4CA86A}" type="presOf" srcId="{731C3F6D-0597-4914-A484-C170FCE3C32C}" destId="{7BE9A5CE-4948-4C55-94CD-66F5F5609C95}" srcOrd="1" destOrd="0" presId="urn:microsoft.com/office/officeart/2005/8/layout/vProcess5"/>
    <dgm:cxn modelId="{21B65396-60DC-4994-B62B-0EB78E41B8C8}" srcId="{2E4F1611-DF55-4733-A884-F34F40308E31}" destId="{731C3F6D-0597-4914-A484-C170FCE3C32C}" srcOrd="0" destOrd="0" parTransId="{651C504C-4EE0-4593-A7D4-757064A21336}" sibTransId="{B065DA83-D099-4BA2-942F-70DE98BDCCA4}"/>
    <dgm:cxn modelId="{E69E769C-14B4-40F1-AFC7-6E70E8566919}" type="presOf" srcId="{D456DB10-D2E0-4EF8-BBEC-7C7B8307F363}" destId="{789576C4-71F8-4C09-8065-08A802E25224}" srcOrd="1" destOrd="0" presId="urn:microsoft.com/office/officeart/2005/8/layout/vProcess5"/>
    <dgm:cxn modelId="{A591A9AC-00C9-402B-B710-00AA071A65C1}" type="presOf" srcId="{2E4F1611-DF55-4733-A884-F34F40308E31}" destId="{BFB66E17-F374-43C2-8BA6-6F3E8BD4E999}" srcOrd="0" destOrd="0" presId="urn:microsoft.com/office/officeart/2005/8/layout/vProcess5"/>
    <dgm:cxn modelId="{439E27AE-FD0F-458A-AAAE-C9C35629ED93}" type="presOf" srcId="{2DDB7E84-D997-4C43-B5C9-79593DA82D01}" destId="{92EE3981-422A-4A3E-95E8-790152BA5815}" srcOrd="1" destOrd="0" presId="urn:microsoft.com/office/officeart/2005/8/layout/vProcess5"/>
    <dgm:cxn modelId="{67D63BD2-BC3E-4C1B-B3C1-D0E86F937DE3}" type="presOf" srcId="{731C3F6D-0597-4914-A484-C170FCE3C32C}" destId="{81214449-64B9-4019-A4D9-EE69279D9B86}" srcOrd="0" destOrd="0" presId="urn:microsoft.com/office/officeart/2005/8/layout/vProcess5"/>
    <dgm:cxn modelId="{92F37AD7-382C-4BF4-8B97-E48865D1E490}" srcId="{2E4F1611-DF55-4733-A884-F34F40308E31}" destId="{CCE965CE-21D5-4A7B-A5D2-91E36FF03DD5}" srcOrd="3" destOrd="0" parTransId="{5D550210-5D1D-4113-81C6-8BE887481689}" sibTransId="{2DA5C536-24C5-4BC4-8F42-9996A6DE99BA}"/>
    <dgm:cxn modelId="{37DC56E7-572F-4878-A4E4-92100D74119E}" type="presOf" srcId="{D167F3D8-E3D2-48FE-A7D1-86128C3F3A7A}" destId="{5B98A05E-8DAA-4FD8-BE23-D943B759888B}" srcOrd="0" destOrd="0" presId="urn:microsoft.com/office/officeart/2005/8/layout/vProcess5"/>
    <dgm:cxn modelId="{C1041BCB-FC13-43CC-9A68-04512E2E6E38}" type="presParOf" srcId="{BFB66E17-F374-43C2-8BA6-6F3E8BD4E999}" destId="{90F26811-80EF-43C1-B42E-2CC6456EA4A4}" srcOrd="0" destOrd="0" presId="urn:microsoft.com/office/officeart/2005/8/layout/vProcess5"/>
    <dgm:cxn modelId="{5B5F793E-7978-49F1-9483-7A17037CA725}" type="presParOf" srcId="{BFB66E17-F374-43C2-8BA6-6F3E8BD4E999}" destId="{81214449-64B9-4019-A4D9-EE69279D9B86}" srcOrd="1" destOrd="0" presId="urn:microsoft.com/office/officeart/2005/8/layout/vProcess5"/>
    <dgm:cxn modelId="{0966C4DA-4E2C-4AFA-8EBF-A491468CCB46}" type="presParOf" srcId="{BFB66E17-F374-43C2-8BA6-6F3E8BD4E999}" destId="{9D4126CE-32D0-4516-9D73-69BDA73FC37F}" srcOrd="2" destOrd="0" presId="urn:microsoft.com/office/officeart/2005/8/layout/vProcess5"/>
    <dgm:cxn modelId="{C3831665-46FF-4941-8F70-7B0B4F3E8547}" type="presParOf" srcId="{BFB66E17-F374-43C2-8BA6-6F3E8BD4E999}" destId="{8152C243-1170-44EB-9F8D-C9B2356ABE66}" srcOrd="3" destOrd="0" presId="urn:microsoft.com/office/officeart/2005/8/layout/vProcess5"/>
    <dgm:cxn modelId="{BAB4552B-3D2D-4206-9E62-94A2A27EF0B2}" type="presParOf" srcId="{BFB66E17-F374-43C2-8BA6-6F3E8BD4E999}" destId="{34B7B289-F0A4-42FD-A8CE-A07360F8FE5F}" srcOrd="4" destOrd="0" presId="urn:microsoft.com/office/officeart/2005/8/layout/vProcess5"/>
    <dgm:cxn modelId="{3FBFC2EA-AAB7-46D3-B6D3-7DE32DC5BF84}" type="presParOf" srcId="{BFB66E17-F374-43C2-8BA6-6F3E8BD4E999}" destId="{D5C928E3-4E1C-4C16-9998-F4B73120C45E}" srcOrd="5" destOrd="0" presId="urn:microsoft.com/office/officeart/2005/8/layout/vProcess5"/>
    <dgm:cxn modelId="{11E4CABF-0543-4128-AAF1-363E16D20DE1}" type="presParOf" srcId="{BFB66E17-F374-43C2-8BA6-6F3E8BD4E999}" destId="{187B598D-96B1-4C7A-A475-089D486BD33A}" srcOrd="6" destOrd="0" presId="urn:microsoft.com/office/officeart/2005/8/layout/vProcess5"/>
    <dgm:cxn modelId="{75A9F397-516F-4CCC-9F30-2AA177585FF6}" type="presParOf" srcId="{BFB66E17-F374-43C2-8BA6-6F3E8BD4E999}" destId="{5B98A05E-8DAA-4FD8-BE23-D943B759888B}" srcOrd="7" destOrd="0" presId="urn:microsoft.com/office/officeart/2005/8/layout/vProcess5"/>
    <dgm:cxn modelId="{AEB7C240-1659-497E-9BE4-4F0350A55960}" type="presParOf" srcId="{BFB66E17-F374-43C2-8BA6-6F3E8BD4E999}" destId="{7BE9A5CE-4948-4C55-94CD-66F5F5609C95}" srcOrd="8" destOrd="0" presId="urn:microsoft.com/office/officeart/2005/8/layout/vProcess5"/>
    <dgm:cxn modelId="{9DA61578-F66F-44E0-93DD-F6FA1E4354D6}" type="presParOf" srcId="{BFB66E17-F374-43C2-8BA6-6F3E8BD4E999}" destId="{789576C4-71F8-4C09-8065-08A802E25224}" srcOrd="9" destOrd="0" presId="urn:microsoft.com/office/officeart/2005/8/layout/vProcess5"/>
    <dgm:cxn modelId="{CAB6CEC1-C673-4294-BDEF-893283AD46E1}" type="presParOf" srcId="{BFB66E17-F374-43C2-8BA6-6F3E8BD4E999}" destId="{92EE3981-422A-4A3E-95E8-790152BA5815}" srcOrd="10" destOrd="0" presId="urn:microsoft.com/office/officeart/2005/8/layout/vProcess5"/>
    <dgm:cxn modelId="{D704481E-8C6E-4D27-902B-3DBC7D6351F8}" type="presParOf" srcId="{BFB66E17-F374-43C2-8BA6-6F3E8BD4E999}" destId="{082952B2-4292-4918-ACED-AB3257333ED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4449-64B9-4019-A4D9-EE69279D9B86}">
      <dsp:nvSpPr>
        <dsp:cNvPr id="0" name=""/>
        <dsp:cNvSpPr/>
      </dsp:nvSpPr>
      <dsp:spPr>
        <a:xfrm>
          <a:off x="0" y="0"/>
          <a:ext cx="4893868" cy="12532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1.Track your transactions and savings</a:t>
          </a:r>
        </a:p>
      </dsp:txBody>
      <dsp:txXfrm>
        <a:off x="36707" y="36707"/>
        <a:ext cx="3435584" cy="1179862"/>
      </dsp:txXfrm>
    </dsp:sp>
    <dsp:sp modelId="{9D4126CE-32D0-4516-9D73-69BDA73FC37F}">
      <dsp:nvSpPr>
        <dsp:cNvPr id="0" name=""/>
        <dsp:cNvSpPr/>
      </dsp:nvSpPr>
      <dsp:spPr>
        <a:xfrm>
          <a:off x="409861" y="1481145"/>
          <a:ext cx="4893868" cy="1253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2.Add cash to set your further transactions</a:t>
          </a:r>
        </a:p>
      </dsp:txBody>
      <dsp:txXfrm>
        <a:off x="446568" y="1517852"/>
        <a:ext cx="3595963" cy="1179862"/>
      </dsp:txXfrm>
    </dsp:sp>
    <dsp:sp modelId="{8152C243-1170-44EB-9F8D-C9B2356ABE66}">
      <dsp:nvSpPr>
        <dsp:cNvPr id="0" name=""/>
        <dsp:cNvSpPr/>
      </dsp:nvSpPr>
      <dsp:spPr>
        <a:xfrm>
          <a:off x="813605" y="2962290"/>
          <a:ext cx="4893868" cy="1253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4.Save your data by signing up to app for easy backup</a:t>
          </a:r>
        </a:p>
      </dsp:txBody>
      <dsp:txXfrm>
        <a:off x="850312" y="2998997"/>
        <a:ext cx="3602080" cy="1179862"/>
      </dsp:txXfrm>
    </dsp:sp>
    <dsp:sp modelId="{34B7B289-F0A4-42FD-A8CE-A07360F8FE5F}">
      <dsp:nvSpPr>
        <dsp:cNvPr id="0" name=""/>
        <dsp:cNvSpPr/>
      </dsp:nvSpPr>
      <dsp:spPr>
        <a:xfrm>
          <a:off x="1223467" y="4443435"/>
          <a:ext cx="4893868" cy="12532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5.Dashboard for smart information management</a:t>
          </a:r>
        </a:p>
      </dsp:txBody>
      <dsp:txXfrm>
        <a:off x="1260174" y="4480142"/>
        <a:ext cx="3595963" cy="1179862"/>
      </dsp:txXfrm>
    </dsp:sp>
    <dsp:sp modelId="{D5C928E3-4E1C-4C16-9998-F4B73120C45E}">
      <dsp:nvSpPr>
        <dsp:cNvPr id="0" name=""/>
        <dsp:cNvSpPr/>
      </dsp:nvSpPr>
      <dsp:spPr>
        <a:xfrm>
          <a:off x="4079238" y="959895"/>
          <a:ext cx="814629" cy="814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2530" y="959895"/>
        <a:ext cx="448045" cy="613008"/>
      </dsp:txXfrm>
    </dsp:sp>
    <dsp:sp modelId="{187B598D-96B1-4C7A-A475-089D486BD33A}">
      <dsp:nvSpPr>
        <dsp:cNvPr id="0" name=""/>
        <dsp:cNvSpPr/>
      </dsp:nvSpPr>
      <dsp:spPr>
        <a:xfrm>
          <a:off x="4489100" y="2441041"/>
          <a:ext cx="814629" cy="814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2392" y="2441041"/>
        <a:ext cx="448045" cy="613008"/>
      </dsp:txXfrm>
    </dsp:sp>
    <dsp:sp modelId="{5B98A05E-8DAA-4FD8-BE23-D943B759888B}">
      <dsp:nvSpPr>
        <dsp:cNvPr id="0" name=""/>
        <dsp:cNvSpPr/>
      </dsp:nvSpPr>
      <dsp:spPr>
        <a:xfrm>
          <a:off x="4892844" y="3922186"/>
          <a:ext cx="814629" cy="8146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6136" y="3922186"/>
        <a:ext cx="448045" cy="613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224" y="960120"/>
            <a:ext cx="3867912" cy="416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1727" y="730476"/>
            <a:ext cx="6463722" cy="48481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Problem Statement:  </a:t>
            </a:r>
            <a:r>
              <a:rPr lang="en-US">
                <a:ea typeface="+mn-lt"/>
                <a:cs typeface="+mn-lt"/>
              </a:rPr>
              <a:t>Expense Tracker application which will keep a track of IncomeExpense of a user on a day to day basis.</a:t>
            </a:r>
            <a:endParaRPr lang="en-US"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Problem Statement Number:   PS10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Team Name:    Cyber Knights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Team Leader Name:   Mayank Joshi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College Name:   MMCOE, Pune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524016-093B-40C0-96AA-703E01DEB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EA22D-DFEC-4B18-AA9C-8B911DF3B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6C5B-CDF3-4D08-9DCA-C9BBA4C4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11" y="685798"/>
            <a:ext cx="5984599" cy="5485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>
                <a:latin typeface="+mj-lt"/>
                <a:ea typeface="+mj-ea"/>
                <a:cs typeface="+mj-cs"/>
              </a:rPr>
              <a:t>Idea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3200" dirty="0">
                <a:cs typeface="Calibri Light"/>
              </a:rPr>
              <a:t>App holds a simple but heavy function to store and track all money related functions</a:t>
            </a:r>
            <a:br>
              <a:rPr lang="en-US" sz="3200" dirty="0"/>
            </a:br>
            <a:endParaRPr lang="en-US" sz="3200" kern="1200">
              <a:latin typeface="+mj-lt"/>
              <a:cs typeface="Calibri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6BE8BB-E24B-4531-8270-98BFE7324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raphic 14">
            <a:extLst>
              <a:ext uri="{FF2B5EF4-FFF2-40B4-BE49-F238E27FC236}">
                <a16:creationId xmlns:a16="http://schemas.microsoft.com/office/drawing/2014/main" id="{E2331801-E28C-4EC5-AA9A-0C1A674C5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841200" y="3847577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Graphic 1" descr="Group Brainstorm">
            <a:extLst>
              <a:ext uri="{FF2B5EF4-FFF2-40B4-BE49-F238E27FC236}">
                <a16:creationId xmlns:a16="http://schemas.microsoft.com/office/drawing/2014/main" id="{97AA0560-AE6E-4ACA-9F9D-33B4C94E5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2890" y="1300233"/>
            <a:ext cx="4364708" cy="4364708"/>
          </a:xfrm>
          <a:prstGeom prst="rect">
            <a:avLst/>
          </a:prstGeom>
        </p:spPr>
      </p:pic>
      <p:sp>
        <p:nvSpPr>
          <p:cNvPr id="37" name="Graphic 14">
            <a:extLst>
              <a:ext uri="{FF2B5EF4-FFF2-40B4-BE49-F238E27FC236}">
                <a16:creationId xmlns:a16="http://schemas.microsoft.com/office/drawing/2014/main" id="{A7491B3F-28E1-47D2-9EDB-4A3F9B19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841200" y="3847577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CA3DAA-08BB-476F-9793-941CFAEA5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EF744A-E0CA-4659-9909-4B77BF70D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9C8437-171E-4687-AA5E-A46A56AEE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FEFA667-DE58-4745-9E9D-C6E61CB0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1AD1A-7D14-4580-8C8E-882C8213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6400"/>
            <a:ext cx="3810000" cy="3505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cs typeface="Calibri Light"/>
              </a:rPr>
              <a:t>Approach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3340-DEB7-47B4-B35D-A4807808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829" y="1373688"/>
            <a:ext cx="6505179" cy="41210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Calibri" panose="020F0502020204030204"/>
              </a:rPr>
              <a:t>Basic Requirement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alpha val="5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Calibri" panose="020F0502020204030204"/>
              </a:rPr>
              <a:t>                             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Calibri" panose="020F0502020204030204"/>
              </a:rPr>
              <a:t>                                        Components To Be Added</a:t>
            </a:r>
            <a:endParaRPr lang="en-US" dirty="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Calibri" panose="020F0502020204030204"/>
              </a:rPr>
              <a:t>As Per His Desire</a:t>
            </a:r>
            <a:endParaRPr lang="en-US" dirty="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55000"/>
                </a:schemeClr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Calibri" panose="020F0502020204030204"/>
              </a:rPr>
              <a:t>                           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Calibri" panose="020F0502020204030204"/>
              </a:rPr>
              <a:t>                                         One User Different Devices</a:t>
            </a:r>
            <a:endParaRPr lang="en-US" dirty="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>
                  <a:alpha val="55000"/>
                </a:srgbClr>
              </a:solidFill>
              <a:cs typeface="Calibri" panose="020F0502020204030204"/>
            </a:endParaRPr>
          </a:p>
        </p:txBody>
      </p:sp>
      <p:pic>
        <p:nvPicPr>
          <p:cNvPr id="7" name="Graphic 8" descr="Arrow: Counter-clockwise curve">
            <a:extLst>
              <a:ext uri="{FF2B5EF4-FFF2-40B4-BE49-F238E27FC236}">
                <a16:creationId xmlns:a16="http://schemas.microsoft.com/office/drawing/2014/main" id="{999171FC-FFB0-4368-9DE0-3426C5AE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40000">
            <a:off x="5805814" y="2543827"/>
            <a:ext cx="914400" cy="914400"/>
          </a:xfrm>
          <a:prstGeom prst="rect">
            <a:avLst/>
          </a:prstGeom>
        </p:spPr>
      </p:pic>
      <p:pic>
        <p:nvPicPr>
          <p:cNvPr id="9" name="Graphic 31" descr="Arrow: Clockwise curve">
            <a:extLst>
              <a:ext uri="{FF2B5EF4-FFF2-40B4-BE49-F238E27FC236}">
                <a16:creationId xmlns:a16="http://schemas.microsoft.com/office/drawing/2014/main" id="{83B9934C-D91F-48CF-96E6-2AE688863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60000">
            <a:off x="7058416" y="1353855"/>
            <a:ext cx="914400" cy="914400"/>
          </a:xfrm>
          <a:prstGeom prst="rect">
            <a:avLst/>
          </a:prstGeom>
        </p:spPr>
      </p:pic>
      <p:pic>
        <p:nvPicPr>
          <p:cNvPr id="32" name="Graphic 33" descr="Arrow: Clockwise curve">
            <a:extLst>
              <a:ext uri="{FF2B5EF4-FFF2-40B4-BE49-F238E27FC236}">
                <a16:creationId xmlns:a16="http://schemas.microsoft.com/office/drawing/2014/main" id="{B4849F76-2B19-48D0-835D-572D2499C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120000">
            <a:off x="7298499" y="37964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0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542F-EA0A-4FA9-9D35-0A8DA1A3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3" y="179774"/>
            <a:ext cx="11493843" cy="67831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cs typeface="Calibri Light"/>
              </a:rPr>
              <a:t>Splash Screen                                                                           Sign Up Page</a:t>
            </a:r>
            <a:br>
              <a:rPr lang="en-US" sz="2000" b="1" dirty="0">
                <a:cs typeface="Calibri Light"/>
              </a:rPr>
            </a:br>
            <a:r>
              <a:rPr lang="en-US" sz="2000" b="1" dirty="0">
                <a:cs typeface="Calibri Light"/>
              </a:rPr>
              <a:t> </a:t>
            </a:r>
            <a:br>
              <a:rPr lang="en-US" sz="2000" b="1" dirty="0">
                <a:cs typeface="Calibri Light"/>
              </a:rPr>
            </a:br>
            <a:r>
              <a:rPr lang="en-US" sz="2000" b="1" dirty="0">
                <a:cs typeface="Calibri Light"/>
              </a:rPr>
              <a:t> </a:t>
            </a:r>
            <a:br>
              <a:rPr lang="en-US" sz="2000" b="1" dirty="0">
                <a:cs typeface="Calibri Light"/>
              </a:rPr>
            </a:br>
            <a:r>
              <a:rPr lang="en-US" sz="2000" b="1" dirty="0">
                <a:cs typeface="Calibri Light"/>
              </a:rPr>
              <a:t>                                                           </a:t>
            </a: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r>
              <a:rPr lang="en-US" sz="2000" b="1">
                <a:cs typeface="Calibri Light"/>
              </a:rPr>
              <a:t>                            a                                                                                                                             Dashboard</a:t>
            </a:r>
            <a:br>
              <a:rPr lang="en-US" sz="2000" b="1" dirty="0">
                <a:cs typeface="Calibri Light"/>
              </a:rPr>
            </a:br>
            <a:r>
              <a:rPr lang="en-US" sz="2000" b="1" dirty="0">
                <a:cs typeface="Calibri Light"/>
              </a:rPr>
              <a:t>                                                                    </a:t>
            </a:r>
            <a:br>
              <a:rPr lang="en-US" sz="2000" b="1" dirty="0">
                <a:cs typeface="Calibri Light"/>
              </a:rPr>
            </a:br>
            <a:r>
              <a:rPr lang="en-US" sz="2000" b="1">
                <a:cs typeface="Calibri Light"/>
              </a:rPr>
              <a:t>                                                 Expense Tracker</a:t>
            </a:r>
            <a:br>
              <a:rPr lang="en-US" sz="2000" b="1" dirty="0">
                <a:cs typeface="Calibri Light"/>
              </a:rPr>
            </a:br>
            <a:r>
              <a:rPr lang="en-US" sz="2000" b="1" dirty="0">
                <a:cs typeface="Calibri Light"/>
              </a:rPr>
              <a:t> </a:t>
            </a: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r>
              <a:rPr lang="en-US" sz="2000" b="1" dirty="0">
                <a:cs typeface="Calibri Light"/>
              </a:rPr>
              <a:t>                                       </a:t>
            </a: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br>
              <a:rPr lang="en-US" sz="2000" b="1" dirty="0">
                <a:cs typeface="Calibri Light"/>
              </a:rPr>
            </a:br>
            <a:endParaRPr lang="en-US" sz="2000" b="1" dirty="0">
              <a:cs typeface="Calibri Ligh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1DC0D4-237D-42C5-A5DA-EDF1A7E9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402" y="524210"/>
            <a:ext cx="1952625" cy="3457575"/>
          </a:xfr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7C29EA-61A0-44EF-BC2B-7DF1C388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891" y="3212125"/>
            <a:ext cx="1962150" cy="3467100"/>
          </a:xfrm>
          <a:prstGeom prst="rect">
            <a:avLst/>
          </a:prstGeom>
        </p:spPr>
      </p:pic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8826B2FC-5A02-4AC6-A70F-A43D0705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28" y="495952"/>
            <a:ext cx="1952625" cy="3486150"/>
          </a:xfrm>
          <a:prstGeom prst="rect">
            <a:avLst/>
          </a:prstGeom>
        </p:spPr>
      </p:pic>
      <p:pic>
        <p:nvPicPr>
          <p:cNvPr id="9" name="Picture 9" descr="A picture containing graphical user interface, website&#10;&#10;Description automatically generated">
            <a:extLst>
              <a:ext uri="{FF2B5EF4-FFF2-40B4-BE49-F238E27FC236}">
                <a16:creationId xmlns:a16="http://schemas.microsoft.com/office/drawing/2014/main" id="{B88DC38B-BE2E-4833-B037-8D29F358D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117" y="2689653"/>
            <a:ext cx="2003494" cy="4114800"/>
          </a:xfrm>
          <a:prstGeom prst="rect">
            <a:avLst/>
          </a:prstGeom>
        </p:spPr>
      </p:pic>
      <p:pic>
        <p:nvPicPr>
          <p:cNvPr id="3" name="Graphic 8" descr="Arrow: Counter-clockwise curve">
            <a:extLst>
              <a:ext uri="{FF2B5EF4-FFF2-40B4-BE49-F238E27FC236}">
                <a16:creationId xmlns:a16="http://schemas.microsoft.com/office/drawing/2014/main" id="{539603FE-17BC-4253-8B4B-F0514C6F7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820000">
            <a:off x="1009248" y="4338377"/>
            <a:ext cx="914400" cy="914400"/>
          </a:xfrm>
          <a:prstGeom prst="rect">
            <a:avLst/>
          </a:prstGeom>
        </p:spPr>
      </p:pic>
      <p:pic>
        <p:nvPicPr>
          <p:cNvPr id="5" name="Graphic 33" descr="Arrow: Clockwise curve">
            <a:extLst>
              <a:ext uri="{FF2B5EF4-FFF2-40B4-BE49-F238E27FC236}">
                <a16:creationId xmlns:a16="http://schemas.microsoft.com/office/drawing/2014/main" id="{A6E20BAD-AA2E-419D-9EA3-FFF71B19B0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920000">
            <a:off x="4126931" y="1458943"/>
            <a:ext cx="914400" cy="914400"/>
          </a:xfrm>
          <a:prstGeom prst="rect">
            <a:avLst/>
          </a:prstGeom>
        </p:spPr>
      </p:pic>
      <p:pic>
        <p:nvPicPr>
          <p:cNvPr id="12" name="Graphic 8" descr="Arrow: Counter-clockwise curve">
            <a:extLst>
              <a:ext uri="{FF2B5EF4-FFF2-40B4-BE49-F238E27FC236}">
                <a16:creationId xmlns:a16="http://schemas.microsoft.com/office/drawing/2014/main" id="{2E3E4263-CD22-4DEA-8B07-706A4121D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820000">
            <a:off x="7115544" y="47090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4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577E-3205-4CF4-A32E-A6413F4F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Firebase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A3F6A6-7477-4827-A185-E574C1C6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9" y="2277762"/>
            <a:ext cx="1899880" cy="4114800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AF9CC6C-27F8-434D-8DED-F6D7FC2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1" y="2197133"/>
            <a:ext cx="1899880" cy="4114800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4CF4A1-36FD-4182-9D6F-614B3557D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871" y="2202573"/>
            <a:ext cx="1899880" cy="41148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9846B4-60D5-408B-AF05-BB43E49E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A2952-BA6A-4A0E-BA75-9AEAF15D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>
                <a:cs typeface="Calibri Light"/>
              </a:rPr>
              <a:t>Application</a:t>
            </a:r>
            <a:endParaRPr lang="en-US" sz="50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C532C332-DA8E-4BF8-AAA6-9FE366E46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250388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7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91BBF-4AD2-436B-972B-AF2F68BB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62" y="1181049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Day 2 additions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523A-3EDF-47FC-8191-74FCC828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r>
              <a:rPr lang="en-US">
                <a:cs typeface="Calibri"/>
              </a:rPr>
              <a:t>Almost completed with the frontend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Started with backend and firewalll processes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Suggestions given by mentors added and many error issues solved 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New changes in design</a:t>
            </a:r>
            <a:endParaRPr lang="en-US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4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2C47B-F860-43F6-9006-1C48C2AE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Day 3 additions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63F59-ED09-438D-8635-004C9143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1564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Presentation prepration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Dashboard coding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App Testing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Final touch ups</a:t>
            </a:r>
            <a:endParaRPr lang="en-US" dirty="0">
              <a:cs typeface="Calibri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E547-8B79-433D-B967-D2FFB82F5C5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40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D09A-6859-493A-8984-01A8D30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92" y="2918963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21A9158-5809-4B7B-821D-30F2CAEDC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Details</vt:lpstr>
      <vt:lpstr>Idea   App holds a simple but heavy function to store and track all money related functions </vt:lpstr>
      <vt:lpstr>Approach</vt:lpstr>
      <vt:lpstr>Splash Screen                                                                           Sign Up Page                                                                                                a                                                                                                                             Dashboard                                                                                                                       Expense Tracker                                                     </vt:lpstr>
      <vt:lpstr>Firebase</vt:lpstr>
      <vt:lpstr>Application</vt:lpstr>
      <vt:lpstr>Day 2 additions</vt:lpstr>
      <vt:lpstr>Day 3 additions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689</cp:revision>
  <dcterms:created xsi:type="dcterms:W3CDTF">2020-09-25T16:46:34Z</dcterms:created>
  <dcterms:modified xsi:type="dcterms:W3CDTF">2020-09-26T05:34:20Z</dcterms:modified>
</cp:coreProperties>
</file>