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33ff8982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33ff8982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33ff8982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33ff8982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db1f585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db1f585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db1f5851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db1f5851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33ff898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33ff89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33ff8982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33ff8982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33ff8982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33ff8982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Signal Detection Using Computer Vision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done till now?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82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Learned about tensorflow and keras libraries(still in progress).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and trained images on a basic 4 sets of conv2D layers.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 is trained on the images of size 30X30.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200" y="2861525"/>
            <a:ext cx="3384800" cy="14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675" y="2735375"/>
            <a:ext cx="2938451" cy="16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9748" r="37559" t="0"/>
          <a:stretch/>
        </p:blipFill>
        <p:spPr>
          <a:xfrm>
            <a:off x="1195500" y="218538"/>
            <a:ext cx="5159200" cy="47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6822800" y="2313000"/>
            <a:ext cx="19329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Model’s Summary</a:t>
            </a:r>
            <a:endParaRPr sz="1600" u="sng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5369" l="17627" r="40993" t="26751"/>
          <a:stretch/>
        </p:blipFill>
        <p:spPr>
          <a:xfrm>
            <a:off x="1225150" y="247175"/>
            <a:ext cx="5037876" cy="4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6858000" y="2275950"/>
            <a:ext cx="1980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Model’s Prediction</a:t>
            </a:r>
            <a:endParaRPr sz="1600" u="sng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250" y="1204913"/>
            <a:ext cx="364807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5896700" y="1584758"/>
            <a:ext cx="22695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Train Accuracy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91.24%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Validation Accuracy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96.35%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Test Accuracy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92.61%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working on?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recognition phase.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Researching about image processing and data augmentation.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Building and training different models and testing their accuracy.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work on?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Improving the current model’s accuracy.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detection phase.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of text-to-speech.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29308" l="20405" r="15446" t="0"/>
          <a:stretch/>
        </p:blipFill>
        <p:spPr>
          <a:xfrm>
            <a:off x="6976713" y="3648050"/>
            <a:ext cx="768676" cy="62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038" y="3393650"/>
            <a:ext cx="1821050" cy="11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300" y="3515250"/>
            <a:ext cx="1633100" cy="8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/>
        </p:nvSpPr>
        <p:spPr>
          <a:xfrm>
            <a:off x="3612300" y="2215050"/>
            <a:ext cx="1919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End Of Report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