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 id="2147483674" r:id="rId6"/>
    <p:sldMasterId id="2147483687" r:id="rId7"/>
    <p:sldMasterId id="2147483700"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Lst>
  <p:sldSz cy="6858000" cx="12192000"/>
  <p:notesSz cx="6858000" cy="9144000"/>
  <p:embeddedFontLst>
    <p:embeddedFont>
      <p:font typeface="Corbel"/>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25" roundtripDataSignature="AMtx7mi+d86VpxgTOT7m39D4C0TAmmF6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22" Type="http://schemas.openxmlformats.org/officeDocument/2006/relationships/font" Target="fonts/Corbel-bold.fntdata"/><Relationship Id="rId21" Type="http://schemas.openxmlformats.org/officeDocument/2006/relationships/font" Target="fonts/Corbel-regular.fntdata"/><Relationship Id="rId24" Type="http://schemas.openxmlformats.org/officeDocument/2006/relationships/font" Target="fonts/Corbel-boldItalic.fntdata"/><Relationship Id="rId23" Type="http://schemas.openxmlformats.org/officeDocument/2006/relationships/font" Target="fonts/Corbel-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25" Type="http://customschemas.google.com/relationships/presentationmetadata" Target="meta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11" Type="http://schemas.openxmlformats.org/officeDocument/2006/relationships/slide" Target="slides/slide2.xml"/><Relationship Id="rId10" Type="http://schemas.openxmlformats.org/officeDocument/2006/relationships/slide" Target="slides/slide1.xml"/><Relationship Id="rId13" Type="http://schemas.openxmlformats.org/officeDocument/2006/relationships/slide" Target="slides/slide4.xml"/><Relationship Id="rId12" Type="http://schemas.openxmlformats.org/officeDocument/2006/relationships/slide" Target="slides/slide3.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6" name="Google Shape;306;p1: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07" name="Google Shape;307;p1: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79" name="Google Shape;379;p10: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1: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6" name="Google Shape;386;p11: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87" name="Google Shape;387;p11: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chemeClr val="dk1"/>
                </a:solidFill>
                <a:latin typeface="Times New Roman"/>
                <a:ea typeface="Times New Roman"/>
                <a:cs typeface="Times New Roman"/>
                <a:sym typeface="Times New Roman"/>
              </a:rPr>
              <a:t>‹#›</a:t>
            </a:fld>
            <a:endParaRPr b="0" sz="120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7" name="Google Shape;317;p2: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18" name="Google Shape;318;p2: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5" name="Google Shape;325;p3: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26" name="Google Shape;326;p3: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4: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4" name="Google Shape;334;p4: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35" name="Google Shape;335;p4: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43" name="Google Shape;343;p5: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6: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50" name="Google Shape;350;p6: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7: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57" name="Google Shape;357;p7: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8: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65" name="Google Shape;365;p8: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71" name="Google Shape;371;p9: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5" name="Shape 45"/>
        <p:cNvGrpSpPr/>
        <p:nvPr/>
      </p:nvGrpSpPr>
      <p:grpSpPr>
        <a:xfrm>
          <a:off x="0" y="0"/>
          <a:ext cx="0" cy="0"/>
          <a:chOff x="0" y="0"/>
          <a:chExt cx="0" cy="0"/>
        </a:xfrm>
      </p:grpSpPr>
      <p:sp>
        <p:nvSpPr>
          <p:cNvPr id="46" name="Google Shape;46;p30"/>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0"/>
          <p:cNvSpPr txBox="1"/>
          <p:nvPr>
            <p:ph idx="1" type="body"/>
          </p:nvPr>
        </p:nvSpPr>
        <p:spPr>
          <a:xfrm>
            <a:off x="2174400" y="4035600"/>
            <a:ext cx="332964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8" name="Google Shape;48;p30"/>
          <p:cNvSpPr txBox="1"/>
          <p:nvPr>
            <p:ph idx="2" type="body"/>
          </p:nvPr>
        </p:nvSpPr>
        <p:spPr>
          <a:xfrm>
            <a:off x="2174400" y="4235760"/>
            <a:ext cx="332964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9" name="Shape 49"/>
        <p:cNvGrpSpPr/>
        <p:nvPr/>
      </p:nvGrpSpPr>
      <p:grpSpPr>
        <a:xfrm>
          <a:off x="0" y="0"/>
          <a:ext cx="0" cy="0"/>
          <a:chOff x="0" y="0"/>
          <a:chExt cx="0" cy="0"/>
        </a:xfrm>
      </p:grpSpPr>
      <p:sp>
        <p:nvSpPr>
          <p:cNvPr id="50" name="Google Shape;50;p31"/>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1"/>
          <p:cNvSpPr txBox="1"/>
          <p:nvPr>
            <p:ph idx="1" type="body"/>
          </p:nvPr>
        </p:nvSpPr>
        <p:spPr>
          <a:xfrm>
            <a:off x="2174400" y="4035600"/>
            <a:ext cx="162468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2" name="Google Shape;52;p31"/>
          <p:cNvSpPr txBox="1"/>
          <p:nvPr>
            <p:ph idx="2" type="body"/>
          </p:nvPr>
        </p:nvSpPr>
        <p:spPr>
          <a:xfrm>
            <a:off x="3880800" y="4035600"/>
            <a:ext cx="162468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3" name="Google Shape;53;p31"/>
          <p:cNvSpPr txBox="1"/>
          <p:nvPr>
            <p:ph idx="3" type="body"/>
          </p:nvPr>
        </p:nvSpPr>
        <p:spPr>
          <a:xfrm>
            <a:off x="2174400" y="4235760"/>
            <a:ext cx="162468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4" name="Google Shape;54;p31"/>
          <p:cNvSpPr txBox="1"/>
          <p:nvPr>
            <p:ph idx="4" type="body"/>
          </p:nvPr>
        </p:nvSpPr>
        <p:spPr>
          <a:xfrm>
            <a:off x="3880800" y="4235760"/>
            <a:ext cx="162468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5" name="Shape 55"/>
        <p:cNvGrpSpPr/>
        <p:nvPr/>
      </p:nvGrpSpPr>
      <p:grpSpPr>
        <a:xfrm>
          <a:off x="0" y="0"/>
          <a:ext cx="0" cy="0"/>
          <a:chOff x="0" y="0"/>
          <a:chExt cx="0" cy="0"/>
        </a:xfrm>
      </p:grpSpPr>
      <p:sp>
        <p:nvSpPr>
          <p:cNvPr id="56" name="Google Shape;56;p32"/>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32"/>
          <p:cNvSpPr txBox="1"/>
          <p:nvPr>
            <p:ph idx="1" type="body"/>
          </p:nvPr>
        </p:nvSpPr>
        <p:spPr>
          <a:xfrm>
            <a:off x="2174400" y="4035600"/>
            <a:ext cx="107208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8" name="Google Shape;58;p32"/>
          <p:cNvSpPr txBox="1"/>
          <p:nvPr>
            <p:ph idx="2" type="body"/>
          </p:nvPr>
        </p:nvSpPr>
        <p:spPr>
          <a:xfrm>
            <a:off x="3300480" y="4035600"/>
            <a:ext cx="107208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9" name="Google Shape;59;p32"/>
          <p:cNvSpPr txBox="1"/>
          <p:nvPr>
            <p:ph idx="3" type="body"/>
          </p:nvPr>
        </p:nvSpPr>
        <p:spPr>
          <a:xfrm>
            <a:off x="4426560" y="4035600"/>
            <a:ext cx="107208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60" name="Google Shape;60;p32"/>
          <p:cNvSpPr txBox="1"/>
          <p:nvPr>
            <p:ph idx="4" type="body"/>
          </p:nvPr>
        </p:nvSpPr>
        <p:spPr>
          <a:xfrm>
            <a:off x="2174400" y="4235760"/>
            <a:ext cx="107208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61" name="Google Shape;61;p32"/>
          <p:cNvSpPr txBox="1"/>
          <p:nvPr>
            <p:ph idx="5" type="body"/>
          </p:nvPr>
        </p:nvSpPr>
        <p:spPr>
          <a:xfrm>
            <a:off x="3300480" y="4235760"/>
            <a:ext cx="107208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62" name="Google Shape;62;p32"/>
          <p:cNvSpPr txBox="1"/>
          <p:nvPr>
            <p:ph idx="6" type="body"/>
          </p:nvPr>
        </p:nvSpPr>
        <p:spPr>
          <a:xfrm>
            <a:off x="4426560" y="4235760"/>
            <a:ext cx="107208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7" name="Shape 7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8" name="Shape 78"/>
        <p:cNvGrpSpPr/>
        <p:nvPr/>
      </p:nvGrpSpPr>
      <p:grpSpPr>
        <a:xfrm>
          <a:off x="0" y="0"/>
          <a:ext cx="0" cy="0"/>
          <a:chOff x="0" y="0"/>
          <a:chExt cx="0" cy="0"/>
        </a:xfrm>
      </p:grpSpPr>
      <p:sp>
        <p:nvSpPr>
          <p:cNvPr id="79" name="Google Shape;79;p33"/>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3"/>
          <p:cNvSpPr txBox="1"/>
          <p:nvPr>
            <p:ph idx="1" type="subTitle"/>
          </p:nvPr>
        </p:nvSpPr>
        <p:spPr>
          <a:xfrm>
            <a:off x="2174400" y="3998880"/>
            <a:ext cx="3329640" cy="45612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81" name="Shape 81"/>
        <p:cNvGrpSpPr/>
        <p:nvPr/>
      </p:nvGrpSpPr>
      <p:grpSpPr>
        <a:xfrm>
          <a:off x="0" y="0"/>
          <a:ext cx="0" cy="0"/>
          <a:chOff x="0" y="0"/>
          <a:chExt cx="0" cy="0"/>
        </a:xfrm>
      </p:grpSpPr>
      <p:sp>
        <p:nvSpPr>
          <p:cNvPr id="82" name="Google Shape;82;p34"/>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34"/>
          <p:cNvSpPr txBox="1"/>
          <p:nvPr>
            <p:ph idx="1" type="body"/>
          </p:nvPr>
        </p:nvSpPr>
        <p:spPr>
          <a:xfrm>
            <a:off x="2174400" y="4035600"/>
            <a:ext cx="3329640" cy="3826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84" name="Shape 84"/>
        <p:cNvGrpSpPr/>
        <p:nvPr/>
      </p:nvGrpSpPr>
      <p:grpSpPr>
        <a:xfrm>
          <a:off x="0" y="0"/>
          <a:ext cx="0" cy="0"/>
          <a:chOff x="0" y="0"/>
          <a:chExt cx="0" cy="0"/>
        </a:xfrm>
      </p:grpSpPr>
      <p:sp>
        <p:nvSpPr>
          <p:cNvPr id="85" name="Google Shape;85;p35"/>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35"/>
          <p:cNvSpPr txBox="1"/>
          <p:nvPr>
            <p:ph idx="1" type="body"/>
          </p:nvPr>
        </p:nvSpPr>
        <p:spPr>
          <a:xfrm>
            <a:off x="2174400" y="4035600"/>
            <a:ext cx="1624680" cy="3826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87" name="Google Shape;87;p35"/>
          <p:cNvSpPr txBox="1"/>
          <p:nvPr>
            <p:ph idx="2" type="body"/>
          </p:nvPr>
        </p:nvSpPr>
        <p:spPr>
          <a:xfrm>
            <a:off x="3880800" y="4035600"/>
            <a:ext cx="1624680" cy="3826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p36"/>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90" name="Shape 90"/>
        <p:cNvGrpSpPr/>
        <p:nvPr/>
      </p:nvGrpSpPr>
      <p:grpSpPr>
        <a:xfrm>
          <a:off x="0" y="0"/>
          <a:ext cx="0" cy="0"/>
          <a:chOff x="0" y="0"/>
          <a:chExt cx="0" cy="0"/>
        </a:xfrm>
      </p:grpSpPr>
      <p:sp>
        <p:nvSpPr>
          <p:cNvPr id="91" name="Google Shape;91;p37"/>
          <p:cNvSpPr txBox="1"/>
          <p:nvPr>
            <p:ph idx="1" type="subTitle"/>
          </p:nvPr>
        </p:nvSpPr>
        <p:spPr>
          <a:xfrm>
            <a:off x="2174400" y="2112840"/>
            <a:ext cx="6797880" cy="776088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92" name="Shape 92"/>
        <p:cNvGrpSpPr/>
        <p:nvPr/>
      </p:nvGrpSpPr>
      <p:grpSpPr>
        <a:xfrm>
          <a:off x="0" y="0"/>
          <a:ext cx="0" cy="0"/>
          <a:chOff x="0" y="0"/>
          <a:chExt cx="0" cy="0"/>
        </a:xfrm>
      </p:grpSpPr>
      <p:sp>
        <p:nvSpPr>
          <p:cNvPr id="93" name="Google Shape;93;p38"/>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38"/>
          <p:cNvSpPr txBox="1"/>
          <p:nvPr>
            <p:ph idx="1" type="body"/>
          </p:nvPr>
        </p:nvSpPr>
        <p:spPr>
          <a:xfrm>
            <a:off x="2174400" y="4035600"/>
            <a:ext cx="1624680" cy="182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95" name="Google Shape;95;p38"/>
          <p:cNvSpPr txBox="1"/>
          <p:nvPr>
            <p:ph idx="2" type="body"/>
          </p:nvPr>
        </p:nvSpPr>
        <p:spPr>
          <a:xfrm>
            <a:off x="3880800" y="4035600"/>
            <a:ext cx="1624680" cy="3826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96" name="Google Shape;96;p38"/>
          <p:cNvSpPr txBox="1"/>
          <p:nvPr>
            <p:ph idx="3" type="body"/>
          </p:nvPr>
        </p:nvSpPr>
        <p:spPr>
          <a:xfrm>
            <a:off x="2174400" y="4235760"/>
            <a:ext cx="1624680" cy="182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 name="Shape 16"/>
        <p:cNvGrpSpPr/>
        <p:nvPr/>
      </p:nvGrpSpPr>
      <p:grpSpPr>
        <a:xfrm>
          <a:off x="0" y="0"/>
          <a:ext cx="0" cy="0"/>
          <a:chOff x="0" y="0"/>
          <a:chExt cx="0" cy="0"/>
        </a:xfrm>
      </p:grpSpPr>
      <p:sp>
        <p:nvSpPr>
          <p:cNvPr id="17" name="Google Shape;17;p22"/>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2"/>
          <p:cNvSpPr txBox="1"/>
          <p:nvPr>
            <p:ph idx="1" type="subTitle"/>
          </p:nvPr>
        </p:nvSpPr>
        <p:spPr>
          <a:xfrm>
            <a:off x="2174400" y="3998880"/>
            <a:ext cx="3329640" cy="45612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7" name="Shape 97"/>
        <p:cNvGrpSpPr/>
        <p:nvPr/>
      </p:nvGrpSpPr>
      <p:grpSpPr>
        <a:xfrm>
          <a:off x="0" y="0"/>
          <a:ext cx="0" cy="0"/>
          <a:chOff x="0" y="0"/>
          <a:chExt cx="0" cy="0"/>
        </a:xfrm>
      </p:grpSpPr>
      <p:sp>
        <p:nvSpPr>
          <p:cNvPr id="98" name="Google Shape;98;p39"/>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39"/>
          <p:cNvSpPr txBox="1"/>
          <p:nvPr>
            <p:ph idx="1" type="body"/>
          </p:nvPr>
        </p:nvSpPr>
        <p:spPr>
          <a:xfrm>
            <a:off x="2174400" y="4035600"/>
            <a:ext cx="1624680" cy="3826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00" name="Google Shape;100;p39"/>
          <p:cNvSpPr txBox="1"/>
          <p:nvPr>
            <p:ph idx="2" type="body"/>
          </p:nvPr>
        </p:nvSpPr>
        <p:spPr>
          <a:xfrm>
            <a:off x="3880800" y="4035600"/>
            <a:ext cx="1624680" cy="182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01" name="Google Shape;101;p39"/>
          <p:cNvSpPr txBox="1"/>
          <p:nvPr>
            <p:ph idx="3" type="body"/>
          </p:nvPr>
        </p:nvSpPr>
        <p:spPr>
          <a:xfrm>
            <a:off x="3880800" y="4235760"/>
            <a:ext cx="1624680" cy="182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02" name="Shape 102"/>
        <p:cNvGrpSpPr/>
        <p:nvPr/>
      </p:nvGrpSpPr>
      <p:grpSpPr>
        <a:xfrm>
          <a:off x="0" y="0"/>
          <a:ext cx="0" cy="0"/>
          <a:chOff x="0" y="0"/>
          <a:chExt cx="0" cy="0"/>
        </a:xfrm>
      </p:grpSpPr>
      <p:sp>
        <p:nvSpPr>
          <p:cNvPr id="103" name="Google Shape;103;p40"/>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40"/>
          <p:cNvSpPr txBox="1"/>
          <p:nvPr>
            <p:ph idx="1" type="body"/>
          </p:nvPr>
        </p:nvSpPr>
        <p:spPr>
          <a:xfrm>
            <a:off x="2174400" y="4035600"/>
            <a:ext cx="1624680" cy="182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05" name="Google Shape;105;p40"/>
          <p:cNvSpPr txBox="1"/>
          <p:nvPr>
            <p:ph idx="2" type="body"/>
          </p:nvPr>
        </p:nvSpPr>
        <p:spPr>
          <a:xfrm>
            <a:off x="3880800" y="4035600"/>
            <a:ext cx="1624680" cy="182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06" name="Google Shape;106;p40"/>
          <p:cNvSpPr txBox="1"/>
          <p:nvPr>
            <p:ph idx="3" type="body"/>
          </p:nvPr>
        </p:nvSpPr>
        <p:spPr>
          <a:xfrm>
            <a:off x="2174400" y="4235760"/>
            <a:ext cx="3329640" cy="182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07" name="Shape 107"/>
        <p:cNvGrpSpPr/>
        <p:nvPr/>
      </p:nvGrpSpPr>
      <p:grpSpPr>
        <a:xfrm>
          <a:off x="0" y="0"/>
          <a:ext cx="0" cy="0"/>
          <a:chOff x="0" y="0"/>
          <a:chExt cx="0" cy="0"/>
        </a:xfrm>
      </p:grpSpPr>
      <p:sp>
        <p:nvSpPr>
          <p:cNvPr id="108" name="Google Shape;108;p41"/>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41"/>
          <p:cNvSpPr txBox="1"/>
          <p:nvPr>
            <p:ph idx="1" type="body"/>
          </p:nvPr>
        </p:nvSpPr>
        <p:spPr>
          <a:xfrm>
            <a:off x="2174400" y="4035600"/>
            <a:ext cx="3329640" cy="182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10" name="Google Shape;110;p41"/>
          <p:cNvSpPr txBox="1"/>
          <p:nvPr>
            <p:ph idx="2" type="body"/>
          </p:nvPr>
        </p:nvSpPr>
        <p:spPr>
          <a:xfrm>
            <a:off x="2174400" y="4235760"/>
            <a:ext cx="3329640" cy="182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11" name="Shape 111"/>
        <p:cNvGrpSpPr/>
        <p:nvPr/>
      </p:nvGrpSpPr>
      <p:grpSpPr>
        <a:xfrm>
          <a:off x="0" y="0"/>
          <a:ext cx="0" cy="0"/>
          <a:chOff x="0" y="0"/>
          <a:chExt cx="0" cy="0"/>
        </a:xfrm>
      </p:grpSpPr>
      <p:sp>
        <p:nvSpPr>
          <p:cNvPr id="112" name="Google Shape;112;p42"/>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42"/>
          <p:cNvSpPr txBox="1"/>
          <p:nvPr>
            <p:ph idx="1" type="body"/>
          </p:nvPr>
        </p:nvSpPr>
        <p:spPr>
          <a:xfrm>
            <a:off x="2174400" y="4035600"/>
            <a:ext cx="1624680" cy="182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14" name="Google Shape;114;p42"/>
          <p:cNvSpPr txBox="1"/>
          <p:nvPr>
            <p:ph idx="2" type="body"/>
          </p:nvPr>
        </p:nvSpPr>
        <p:spPr>
          <a:xfrm>
            <a:off x="3880800" y="4035600"/>
            <a:ext cx="1624680" cy="182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15" name="Google Shape;115;p42"/>
          <p:cNvSpPr txBox="1"/>
          <p:nvPr>
            <p:ph idx="3" type="body"/>
          </p:nvPr>
        </p:nvSpPr>
        <p:spPr>
          <a:xfrm>
            <a:off x="2174400" y="4235760"/>
            <a:ext cx="1624680" cy="182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16" name="Google Shape;116;p42"/>
          <p:cNvSpPr txBox="1"/>
          <p:nvPr>
            <p:ph idx="4" type="body"/>
          </p:nvPr>
        </p:nvSpPr>
        <p:spPr>
          <a:xfrm>
            <a:off x="3880800" y="4235760"/>
            <a:ext cx="1624680" cy="182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17" name="Shape 117"/>
        <p:cNvGrpSpPr/>
        <p:nvPr/>
      </p:nvGrpSpPr>
      <p:grpSpPr>
        <a:xfrm>
          <a:off x="0" y="0"/>
          <a:ext cx="0" cy="0"/>
          <a:chOff x="0" y="0"/>
          <a:chExt cx="0" cy="0"/>
        </a:xfrm>
      </p:grpSpPr>
      <p:sp>
        <p:nvSpPr>
          <p:cNvPr id="118" name="Google Shape;118;p43"/>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43"/>
          <p:cNvSpPr txBox="1"/>
          <p:nvPr>
            <p:ph idx="1" type="body"/>
          </p:nvPr>
        </p:nvSpPr>
        <p:spPr>
          <a:xfrm>
            <a:off x="2174400" y="4035600"/>
            <a:ext cx="1072080" cy="182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20" name="Google Shape;120;p43"/>
          <p:cNvSpPr txBox="1"/>
          <p:nvPr>
            <p:ph idx="2" type="body"/>
          </p:nvPr>
        </p:nvSpPr>
        <p:spPr>
          <a:xfrm>
            <a:off x="3300480" y="4035600"/>
            <a:ext cx="1072080" cy="182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21" name="Google Shape;121;p43"/>
          <p:cNvSpPr txBox="1"/>
          <p:nvPr>
            <p:ph idx="3" type="body"/>
          </p:nvPr>
        </p:nvSpPr>
        <p:spPr>
          <a:xfrm>
            <a:off x="4426560" y="4035600"/>
            <a:ext cx="1072080" cy="182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22" name="Google Shape;122;p43"/>
          <p:cNvSpPr txBox="1"/>
          <p:nvPr>
            <p:ph idx="4" type="body"/>
          </p:nvPr>
        </p:nvSpPr>
        <p:spPr>
          <a:xfrm>
            <a:off x="2174400" y="4235760"/>
            <a:ext cx="1072080" cy="182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23" name="Google Shape;123;p43"/>
          <p:cNvSpPr txBox="1"/>
          <p:nvPr>
            <p:ph idx="5" type="body"/>
          </p:nvPr>
        </p:nvSpPr>
        <p:spPr>
          <a:xfrm>
            <a:off x="3300480" y="4235760"/>
            <a:ext cx="1072080" cy="182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24" name="Google Shape;124;p43"/>
          <p:cNvSpPr txBox="1"/>
          <p:nvPr>
            <p:ph idx="6" type="body"/>
          </p:nvPr>
        </p:nvSpPr>
        <p:spPr>
          <a:xfrm>
            <a:off x="4426560" y="4235760"/>
            <a:ext cx="1072080" cy="182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38" name="Shape 138"/>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39" name="Shape 139"/>
        <p:cNvGrpSpPr/>
        <p:nvPr/>
      </p:nvGrpSpPr>
      <p:grpSpPr>
        <a:xfrm>
          <a:off x="0" y="0"/>
          <a:ext cx="0" cy="0"/>
          <a:chOff x="0" y="0"/>
          <a:chExt cx="0" cy="0"/>
        </a:xfrm>
      </p:grpSpPr>
      <p:sp>
        <p:nvSpPr>
          <p:cNvPr id="140" name="Google Shape;140;p44"/>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44"/>
          <p:cNvSpPr txBox="1"/>
          <p:nvPr>
            <p:ph idx="1" type="subTitle"/>
          </p:nvPr>
        </p:nvSpPr>
        <p:spPr>
          <a:xfrm>
            <a:off x="2174400" y="3998880"/>
            <a:ext cx="3329640" cy="45612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42" name="Shape 142"/>
        <p:cNvGrpSpPr/>
        <p:nvPr/>
      </p:nvGrpSpPr>
      <p:grpSpPr>
        <a:xfrm>
          <a:off x="0" y="0"/>
          <a:ext cx="0" cy="0"/>
          <a:chOff x="0" y="0"/>
          <a:chExt cx="0" cy="0"/>
        </a:xfrm>
      </p:grpSpPr>
      <p:sp>
        <p:nvSpPr>
          <p:cNvPr id="143" name="Google Shape;143;p45"/>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45"/>
          <p:cNvSpPr txBox="1"/>
          <p:nvPr>
            <p:ph idx="1" type="body"/>
          </p:nvPr>
        </p:nvSpPr>
        <p:spPr>
          <a:xfrm>
            <a:off x="2174400" y="4035600"/>
            <a:ext cx="3329640" cy="38268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45" name="Shape 145"/>
        <p:cNvGrpSpPr/>
        <p:nvPr/>
      </p:nvGrpSpPr>
      <p:grpSpPr>
        <a:xfrm>
          <a:off x="0" y="0"/>
          <a:ext cx="0" cy="0"/>
          <a:chOff x="0" y="0"/>
          <a:chExt cx="0" cy="0"/>
        </a:xfrm>
      </p:grpSpPr>
      <p:sp>
        <p:nvSpPr>
          <p:cNvPr id="146" name="Google Shape;146;p46"/>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46"/>
          <p:cNvSpPr txBox="1"/>
          <p:nvPr>
            <p:ph idx="1" type="body"/>
          </p:nvPr>
        </p:nvSpPr>
        <p:spPr>
          <a:xfrm>
            <a:off x="2174400" y="4035600"/>
            <a:ext cx="1624680" cy="38268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48" name="Google Shape;148;p46"/>
          <p:cNvSpPr txBox="1"/>
          <p:nvPr>
            <p:ph idx="2" type="body"/>
          </p:nvPr>
        </p:nvSpPr>
        <p:spPr>
          <a:xfrm>
            <a:off x="3880800" y="4035600"/>
            <a:ext cx="1624680" cy="38268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9" name="Shape 149"/>
        <p:cNvGrpSpPr/>
        <p:nvPr/>
      </p:nvGrpSpPr>
      <p:grpSpPr>
        <a:xfrm>
          <a:off x="0" y="0"/>
          <a:ext cx="0" cy="0"/>
          <a:chOff x="0" y="0"/>
          <a:chExt cx="0" cy="0"/>
        </a:xfrm>
      </p:grpSpPr>
      <p:sp>
        <p:nvSpPr>
          <p:cNvPr id="150" name="Google Shape;150;p47"/>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9" name="Shape 19"/>
        <p:cNvGrpSpPr/>
        <p:nvPr/>
      </p:nvGrpSpPr>
      <p:grpSpPr>
        <a:xfrm>
          <a:off x="0" y="0"/>
          <a:ext cx="0" cy="0"/>
          <a:chOff x="0" y="0"/>
          <a:chExt cx="0" cy="0"/>
        </a:xfrm>
      </p:grpSpPr>
      <p:sp>
        <p:nvSpPr>
          <p:cNvPr id="20" name="Google Shape;20;p23"/>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3"/>
          <p:cNvSpPr txBox="1"/>
          <p:nvPr>
            <p:ph idx="1" type="body"/>
          </p:nvPr>
        </p:nvSpPr>
        <p:spPr>
          <a:xfrm>
            <a:off x="2174400" y="4035600"/>
            <a:ext cx="3329640" cy="38268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51" name="Shape 151"/>
        <p:cNvGrpSpPr/>
        <p:nvPr/>
      </p:nvGrpSpPr>
      <p:grpSpPr>
        <a:xfrm>
          <a:off x="0" y="0"/>
          <a:ext cx="0" cy="0"/>
          <a:chOff x="0" y="0"/>
          <a:chExt cx="0" cy="0"/>
        </a:xfrm>
      </p:grpSpPr>
      <p:sp>
        <p:nvSpPr>
          <p:cNvPr id="152" name="Google Shape;152;p48"/>
          <p:cNvSpPr txBox="1"/>
          <p:nvPr>
            <p:ph idx="1" type="subTitle"/>
          </p:nvPr>
        </p:nvSpPr>
        <p:spPr>
          <a:xfrm>
            <a:off x="2174400" y="2112840"/>
            <a:ext cx="6797880" cy="776088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53" name="Shape 153"/>
        <p:cNvGrpSpPr/>
        <p:nvPr/>
      </p:nvGrpSpPr>
      <p:grpSpPr>
        <a:xfrm>
          <a:off x="0" y="0"/>
          <a:ext cx="0" cy="0"/>
          <a:chOff x="0" y="0"/>
          <a:chExt cx="0" cy="0"/>
        </a:xfrm>
      </p:grpSpPr>
      <p:sp>
        <p:nvSpPr>
          <p:cNvPr id="154" name="Google Shape;154;p49"/>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49"/>
          <p:cNvSpPr txBox="1"/>
          <p:nvPr>
            <p:ph idx="1" type="body"/>
          </p:nvPr>
        </p:nvSpPr>
        <p:spPr>
          <a:xfrm>
            <a:off x="2174400" y="4035600"/>
            <a:ext cx="162468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56" name="Google Shape;156;p49"/>
          <p:cNvSpPr txBox="1"/>
          <p:nvPr>
            <p:ph idx="2" type="body"/>
          </p:nvPr>
        </p:nvSpPr>
        <p:spPr>
          <a:xfrm>
            <a:off x="3880800" y="4035600"/>
            <a:ext cx="1624680" cy="38268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57" name="Google Shape;157;p49"/>
          <p:cNvSpPr txBox="1"/>
          <p:nvPr>
            <p:ph idx="3" type="body"/>
          </p:nvPr>
        </p:nvSpPr>
        <p:spPr>
          <a:xfrm>
            <a:off x="2174400" y="4235760"/>
            <a:ext cx="162468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58" name="Shape 158"/>
        <p:cNvGrpSpPr/>
        <p:nvPr/>
      </p:nvGrpSpPr>
      <p:grpSpPr>
        <a:xfrm>
          <a:off x="0" y="0"/>
          <a:ext cx="0" cy="0"/>
          <a:chOff x="0" y="0"/>
          <a:chExt cx="0" cy="0"/>
        </a:xfrm>
      </p:grpSpPr>
      <p:sp>
        <p:nvSpPr>
          <p:cNvPr id="159" name="Google Shape;159;p50"/>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50"/>
          <p:cNvSpPr txBox="1"/>
          <p:nvPr>
            <p:ph idx="1" type="body"/>
          </p:nvPr>
        </p:nvSpPr>
        <p:spPr>
          <a:xfrm>
            <a:off x="2174400" y="4035600"/>
            <a:ext cx="1624680" cy="38268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61" name="Google Shape;161;p50"/>
          <p:cNvSpPr txBox="1"/>
          <p:nvPr>
            <p:ph idx="2" type="body"/>
          </p:nvPr>
        </p:nvSpPr>
        <p:spPr>
          <a:xfrm>
            <a:off x="3880800" y="4035600"/>
            <a:ext cx="162468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62" name="Google Shape;162;p50"/>
          <p:cNvSpPr txBox="1"/>
          <p:nvPr>
            <p:ph idx="3" type="body"/>
          </p:nvPr>
        </p:nvSpPr>
        <p:spPr>
          <a:xfrm>
            <a:off x="3880800" y="4235760"/>
            <a:ext cx="162468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63" name="Shape 163"/>
        <p:cNvGrpSpPr/>
        <p:nvPr/>
      </p:nvGrpSpPr>
      <p:grpSpPr>
        <a:xfrm>
          <a:off x="0" y="0"/>
          <a:ext cx="0" cy="0"/>
          <a:chOff x="0" y="0"/>
          <a:chExt cx="0" cy="0"/>
        </a:xfrm>
      </p:grpSpPr>
      <p:sp>
        <p:nvSpPr>
          <p:cNvPr id="164" name="Google Shape;164;p51"/>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51"/>
          <p:cNvSpPr txBox="1"/>
          <p:nvPr>
            <p:ph idx="1" type="body"/>
          </p:nvPr>
        </p:nvSpPr>
        <p:spPr>
          <a:xfrm>
            <a:off x="2174400" y="4035600"/>
            <a:ext cx="162468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66" name="Google Shape;166;p51"/>
          <p:cNvSpPr txBox="1"/>
          <p:nvPr>
            <p:ph idx="2" type="body"/>
          </p:nvPr>
        </p:nvSpPr>
        <p:spPr>
          <a:xfrm>
            <a:off x="3880800" y="4035600"/>
            <a:ext cx="162468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67" name="Google Shape;167;p51"/>
          <p:cNvSpPr txBox="1"/>
          <p:nvPr>
            <p:ph idx="3" type="body"/>
          </p:nvPr>
        </p:nvSpPr>
        <p:spPr>
          <a:xfrm>
            <a:off x="2174400" y="4235760"/>
            <a:ext cx="332964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68" name="Shape 168"/>
        <p:cNvGrpSpPr/>
        <p:nvPr/>
      </p:nvGrpSpPr>
      <p:grpSpPr>
        <a:xfrm>
          <a:off x="0" y="0"/>
          <a:ext cx="0" cy="0"/>
          <a:chOff x="0" y="0"/>
          <a:chExt cx="0" cy="0"/>
        </a:xfrm>
      </p:grpSpPr>
      <p:sp>
        <p:nvSpPr>
          <p:cNvPr id="169" name="Google Shape;169;p52"/>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0" name="Google Shape;170;p52"/>
          <p:cNvSpPr txBox="1"/>
          <p:nvPr>
            <p:ph idx="1" type="body"/>
          </p:nvPr>
        </p:nvSpPr>
        <p:spPr>
          <a:xfrm>
            <a:off x="2174400" y="4035600"/>
            <a:ext cx="332964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71" name="Google Shape;171;p52"/>
          <p:cNvSpPr txBox="1"/>
          <p:nvPr>
            <p:ph idx="2" type="body"/>
          </p:nvPr>
        </p:nvSpPr>
        <p:spPr>
          <a:xfrm>
            <a:off x="2174400" y="4235760"/>
            <a:ext cx="332964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72" name="Shape 172"/>
        <p:cNvGrpSpPr/>
        <p:nvPr/>
      </p:nvGrpSpPr>
      <p:grpSpPr>
        <a:xfrm>
          <a:off x="0" y="0"/>
          <a:ext cx="0" cy="0"/>
          <a:chOff x="0" y="0"/>
          <a:chExt cx="0" cy="0"/>
        </a:xfrm>
      </p:grpSpPr>
      <p:sp>
        <p:nvSpPr>
          <p:cNvPr id="173" name="Google Shape;173;p53"/>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53"/>
          <p:cNvSpPr txBox="1"/>
          <p:nvPr>
            <p:ph idx="1" type="body"/>
          </p:nvPr>
        </p:nvSpPr>
        <p:spPr>
          <a:xfrm>
            <a:off x="2174400" y="4035600"/>
            <a:ext cx="162468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75" name="Google Shape;175;p53"/>
          <p:cNvSpPr txBox="1"/>
          <p:nvPr>
            <p:ph idx="2" type="body"/>
          </p:nvPr>
        </p:nvSpPr>
        <p:spPr>
          <a:xfrm>
            <a:off x="3880800" y="4035600"/>
            <a:ext cx="162468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76" name="Google Shape;176;p53"/>
          <p:cNvSpPr txBox="1"/>
          <p:nvPr>
            <p:ph idx="3" type="body"/>
          </p:nvPr>
        </p:nvSpPr>
        <p:spPr>
          <a:xfrm>
            <a:off x="2174400" y="4235760"/>
            <a:ext cx="162468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77" name="Google Shape;177;p53"/>
          <p:cNvSpPr txBox="1"/>
          <p:nvPr>
            <p:ph idx="4" type="body"/>
          </p:nvPr>
        </p:nvSpPr>
        <p:spPr>
          <a:xfrm>
            <a:off x="3880800" y="4235760"/>
            <a:ext cx="162468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78" name="Shape 178"/>
        <p:cNvGrpSpPr/>
        <p:nvPr/>
      </p:nvGrpSpPr>
      <p:grpSpPr>
        <a:xfrm>
          <a:off x="0" y="0"/>
          <a:ext cx="0" cy="0"/>
          <a:chOff x="0" y="0"/>
          <a:chExt cx="0" cy="0"/>
        </a:xfrm>
      </p:grpSpPr>
      <p:sp>
        <p:nvSpPr>
          <p:cNvPr id="179" name="Google Shape;179;p54"/>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54"/>
          <p:cNvSpPr txBox="1"/>
          <p:nvPr>
            <p:ph idx="1" type="body"/>
          </p:nvPr>
        </p:nvSpPr>
        <p:spPr>
          <a:xfrm>
            <a:off x="2174400" y="4035600"/>
            <a:ext cx="107208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81" name="Google Shape;181;p54"/>
          <p:cNvSpPr txBox="1"/>
          <p:nvPr>
            <p:ph idx="2" type="body"/>
          </p:nvPr>
        </p:nvSpPr>
        <p:spPr>
          <a:xfrm>
            <a:off x="3300480" y="4035600"/>
            <a:ext cx="107208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82" name="Google Shape;182;p54"/>
          <p:cNvSpPr txBox="1"/>
          <p:nvPr>
            <p:ph idx="3" type="body"/>
          </p:nvPr>
        </p:nvSpPr>
        <p:spPr>
          <a:xfrm>
            <a:off x="4426560" y="4035600"/>
            <a:ext cx="107208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83" name="Google Shape;183;p54"/>
          <p:cNvSpPr txBox="1"/>
          <p:nvPr>
            <p:ph idx="4" type="body"/>
          </p:nvPr>
        </p:nvSpPr>
        <p:spPr>
          <a:xfrm>
            <a:off x="2174400" y="4235760"/>
            <a:ext cx="107208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84" name="Google Shape;184;p54"/>
          <p:cNvSpPr txBox="1"/>
          <p:nvPr>
            <p:ph idx="5" type="body"/>
          </p:nvPr>
        </p:nvSpPr>
        <p:spPr>
          <a:xfrm>
            <a:off x="3300480" y="4235760"/>
            <a:ext cx="107208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85" name="Google Shape;185;p54"/>
          <p:cNvSpPr txBox="1"/>
          <p:nvPr>
            <p:ph idx="6" type="body"/>
          </p:nvPr>
        </p:nvSpPr>
        <p:spPr>
          <a:xfrm>
            <a:off x="4426560" y="4235760"/>
            <a:ext cx="107208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99" name="Shape 199"/>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00" name="Shape 200"/>
        <p:cNvGrpSpPr/>
        <p:nvPr/>
      </p:nvGrpSpPr>
      <p:grpSpPr>
        <a:xfrm>
          <a:off x="0" y="0"/>
          <a:ext cx="0" cy="0"/>
          <a:chOff x="0" y="0"/>
          <a:chExt cx="0" cy="0"/>
        </a:xfrm>
      </p:grpSpPr>
      <p:sp>
        <p:nvSpPr>
          <p:cNvPr id="201" name="Google Shape;201;p55"/>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2" name="Google Shape;202;p55"/>
          <p:cNvSpPr txBox="1"/>
          <p:nvPr>
            <p:ph idx="1" type="subTitle"/>
          </p:nvPr>
        </p:nvSpPr>
        <p:spPr>
          <a:xfrm>
            <a:off x="2174400" y="3998880"/>
            <a:ext cx="3329640" cy="45612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03" name="Shape 203"/>
        <p:cNvGrpSpPr/>
        <p:nvPr/>
      </p:nvGrpSpPr>
      <p:grpSpPr>
        <a:xfrm>
          <a:off x="0" y="0"/>
          <a:ext cx="0" cy="0"/>
          <a:chOff x="0" y="0"/>
          <a:chExt cx="0" cy="0"/>
        </a:xfrm>
      </p:grpSpPr>
      <p:sp>
        <p:nvSpPr>
          <p:cNvPr id="204" name="Google Shape;204;p56"/>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5" name="Google Shape;205;p56"/>
          <p:cNvSpPr txBox="1"/>
          <p:nvPr>
            <p:ph idx="1" type="body"/>
          </p:nvPr>
        </p:nvSpPr>
        <p:spPr>
          <a:xfrm>
            <a:off x="2174400" y="4035600"/>
            <a:ext cx="3329640" cy="38268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2" name="Shape 22"/>
        <p:cNvGrpSpPr/>
        <p:nvPr/>
      </p:nvGrpSpPr>
      <p:grpSpPr>
        <a:xfrm>
          <a:off x="0" y="0"/>
          <a:ext cx="0" cy="0"/>
          <a:chOff x="0" y="0"/>
          <a:chExt cx="0" cy="0"/>
        </a:xfrm>
      </p:grpSpPr>
      <p:sp>
        <p:nvSpPr>
          <p:cNvPr id="23" name="Google Shape;23;p24"/>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4"/>
          <p:cNvSpPr txBox="1"/>
          <p:nvPr>
            <p:ph idx="1" type="body"/>
          </p:nvPr>
        </p:nvSpPr>
        <p:spPr>
          <a:xfrm>
            <a:off x="2174400" y="4035600"/>
            <a:ext cx="1624680" cy="38268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5" name="Google Shape;25;p24"/>
          <p:cNvSpPr txBox="1"/>
          <p:nvPr>
            <p:ph idx="2" type="body"/>
          </p:nvPr>
        </p:nvSpPr>
        <p:spPr>
          <a:xfrm>
            <a:off x="3880800" y="4035600"/>
            <a:ext cx="1624680" cy="38268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06" name="Shape 206"/>
        <p:cNvGrpSpPr/>
        <p:nvPr/>
      </p:nvGrpSpPr>
      <p:grpSpPr>
        <a:xfrm>
          <a:off x="0" y="0"/>
          <a:ext cx="0" cy="0"/>
          <a:chOff x="0" y="0"/>
          <a:chExt cx="0" cy="0"/>
        </a:xfrm>
      </p:grpSpPr>
      <p:sp>
        <p:nvSpPr>
          <p:cNvPr id="207" name="Google Shape;207;p57"/>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8" name="Google Shape;208;p57"/>
          <p:cNvSpPr txBox="1"/>
          <p:nvPr>
            <p:ph idx="1" type="body"/>
          </p:nvPr>
        </p:nvSpPr>
        <p:spPr>
          <a:xfrm>
            <a:off x="2174400" y="4035600"/>
            <a:ext cx="1624680" cy="38268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09" name="Google Shape;209;p57"/>
          <p:cNvSpPr txBox="1"/>
          <p:nvPr>
            <p:ph idx="2" type="body"/>
          </p:nvPr>
        </p:nvSpPr>
        <p:spPr>
          <a:xfrm>
            <a:off x="3880800" y="4035600"/>
            <a:ext cx="1624680" cy="38268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0" name="Shape 210"/>
        <p:cNvGrpSpPr/>
        <p:nvPr/>
      </p:nvGrpSpPr>
      <p:grpSpPr>
        <a:xfrm>
          <a:off x="0" y="0"/>
          <a:ext cx="0" cy="0"/>
          <a:chOff x="0" y="0"/>
          <a:chExt cx="0" cy="0"/>
        </a:xfrm>
      </p:grpSpPr>
      <p:sp>
        <p:nvSpPr>
          <p:cNvPr id="211" name="Google Shape;211;p58"/>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12" name="Shape 212"/>
        <p:cNvGrpSpPr/>
        <p:nvPr/>
      </p:nvGrpSpPr>
      <p:grpSpPr>
        <a:xfrm>
          <a:off x="0" y="0"/>
          <a:ext cx="0" cy="0"/>
          <a:chOff x="0" y="0"/>
          <a:chExt cx="0" cy="0"/>
        </a:xfrm>
      </p:grpSpPr>
      <p:sp>
        <p:nvSpPr>
          <p:cNvPr id="213" name="Google Shape;213;p59"/>
          <p:cNvSpPr txBox="1"/>
          <p:nvPr>
            <p:ph idx="1" type="subTitle"/>
          </p:nvPr>
        </p:nvSpPr>
        <p:spPr>
          <a:xfrm>
            <a:off x="2174400" y="2112840"/>
            <a:ext cx="6797880" cy="776088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14" name="Shape 214"/>
        <p:cNvGrpSpPr/>
        <p:nvPr/>
      </p:nvGrpSpPr>
      <p:grpSpPr>
        <a:xfrm>
          <a:off x="0" y="0"/>
          <a:ext cx="0" cy="0"/>
          <a:chOff x="0" y="0"/>
          <a:chExt cx="0" cy="0"/>
        </a:xfrm>
      </p:grpSpPr>
      <p:sp>
        <p:nvSpPr>
          <p:cNvPr id="215" name="Google Shape;215;p60"/>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6" name="Google Shape;216;p60"/>
          <p:cNvSpPr txBox="1"/>
          <p:nvPr>
            <p:ph idx="1" type="body"/>
          </p:nvPr>
        </p:nvSpPr>
        <p:spPr>
          <a:xfrm>
            <a:off x="2174400" y="4035600"/>
            <a:ext cx="162468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17" name="Google Shape;217;p60"/>
          <p:cNvSpPr txBox="1"/>
          <p:nvPr>
            <p:ph idx="2" type="body"/>
          </p:nvPr>
        </p:nvSpPr>
        <p:spPr>
          <a:xfrm>
            <a:off x="3880800" y="4035600"/>
            <a:ext cx="1624680" cy="38268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18" name="Google Shape;218;p60"/>
          <p:cNvSpPr txBox="1"/>
          <p:nvPr>
            <p:ph idx="3" type="body"/>
          </p:nvPr>
        </p:nvSpPr>
        <p:spPr>
          <a:xfrm>
            <a:off x="2174400" y="4235760"/>
            <a:ext cx="162468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19" name="Shape 219"/>
        <p:cNvGrpSpPr/>
        <p:nvPr/>
      </p:nvGrpSpPr>
      <p:grpSpPr>
        <a:xfrm>
          <a:off x="0" y="0"/>
          <a:ext cx="0" cy="0"/>
          <a:chOff x="0" y="0"/>
          <a:chExt cx="0" cy="0"/>
        </a:xfrm>
      </p:grpSpPr>
      <p:sp>
        <p:nvSpPr>
          <p:cNvPr id="220" name="Google Shape;220;p61"/>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1" name="Google Shape;221;p61"/>
          <p:cNvSpPr txBox="1"/>
          <p:nvPr>
            <p:ph idx="1" type="body"/>
          </p:nvPr>
        </p:nvSpPr>
        <p:spPr>
          <a:xfrm>
            <a:off x="2174400" y="4035600"/>
            <a:ext cx="1624680" cy="38268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22" name="Google Shape;222;p61"/>
          <p:cNvSpPr txBox="1"/>
          <p:nvPr>
            <p:ph idx="2" type="body"/>
          </p:nvPr>
        </p:nvSpPr>
        <p:spPr>
          <a:xfrm>
            <a:off x="3880800" y="4035600"/>
            <a:ext cx="162468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23" name="Google Shape;223;p61"/>
          <p:cNvSpPr txBox="1"/>
          <p:nvPr>
            <p:ph idx="3" type="body"/>
          </p:nvPr>
        </p:nvSpPr>
        <p:spPr>
          <a:xfrm>
            <a:off x="3880800" y="4235760"/>
            <a:ext cx="162468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24" name="Shape 224"/>
        <p:cNvGrpSpPr/>
        <p:nvPr/>
      </p:nvGrpSpPr>
      <p:grpSpPr>
        <a:xfrm>
          <a:off x="0" y="0"/>
          <a:ext cx="0" cy="0"/>
          <a:chOff x="0" y="0"/>
          <a:chExt cx="0" cy="0"/>
        </a:xfrm>
      </p:grpSpPr>
      <p:sp>
        <p:nvSpPr>
          <p:cNvPr id="225" name="Google Shape;225;p62"/>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62"/>
          <p:cNvSpPr txBox="1"/>
          <p:nvPr>
            <p:ph idx="1" type="body"/>
          </p:nvPr>
        </p:nvSpPr>
        <p:spPr>
          <a:xfrm>
            <a:off x="2174400" y="4035600"/>
            <a:ext cx="162468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27" name="Google Shape;227;p62"/>
          <p:cNvSpPr txBox="1"/>
          <p:nvPr>
            <p:ph idx="2" type="body"/>
          </p:nvPr>
        </p:nvSpPr>
        <p:spPr>
          <a:xfrm>
            <a:off x="3880800" y="4035600"/>
            <a:ext cx="162468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28" name="Google Shape;228;p62"/>
          <p:cNvSpPr txBox="1"/>
          <p:nvPr>
            <p:ph idx="3" type="body"/>
          </p:nvPr>
        </p:nvSpPr>
        <p:spPr>
          <a:xfrm>
            <a:off x="2174400" y="4235760"/>
            <a:ext cx="332964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29" name="Shape 229"/>
        <p:cNvGrpSpPr/>
        <p:nvPr/>
      </p:nvGrpSpPr>
      <p:grpSpPr>
        <a:xfrm>
          <a:off x="0" y="0"/>
          <a:ext cx="0" cy="0"/>
          <a:chOff x="0" y="0"/>
          <a:chExt cx="0" cy="0"/>
        </a:xfrm>
      </p:grpSpPr>
      <p:sp>
        <p:nvSpPr>
          <p:cNvPr id="230" name="Google Shape;230;p63"/>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1" name="Google Shape;231;p63"/>
          <p:cNvSpPr txBox="1"/>
          <p:nvPr>
            <p:ph idx="1" type="body"/>
          </p:nvPr>
        </p:nvSpPr>
        <p:spPr>
          <a:xfrm>
            <a:off x="2174400" y="4035600"/>
            <a:ext cx="332964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32" name="Google Shape;232;p63"/>
          <p:cNvSpPr txBox="1"/>
          <p:nvPr>
            <p:ph idx="2" type="body"/>
          </p:nvPr>
        </p:nvSpPr>
        <p:spPr>
          <a:xfrm>
            <a:off x="2174400" y="4235760"/>
            <a:ext cx="332964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33" name="Shape 233"/>
        <p:cNvGrpSpPr/>
        <p:nvPr/>
      </p:nvGrpSpPr>
      <p:grpSpPr>
        <a:xfrm>
          <a:off x="0" y="0"/>
          <a:ext cx="0" cy="0"/>
          <a:chOff x="0" y="0"/>
          <a:chExt cx="0" cy="0"/>
        </a:xfrm>
      </p:grpSpPr>
      <p:sp>
        <p:nvSpPr>
          <p:cNvPr id="234" name="Google Shape;234;p64"/>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5" name="Google Shape;235;p64"/>
          <p:cNvSpPr txBox="1"/>
          <p:nvPr>
            <p:ph idx="1" type="body"/>
          </p:nvPr>
        </p:nvSpPr>
        <p:spPr>
          <a:xfrm>
            <a:off x="2174400" y="4035600"/>
            <a:ext cx="162468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36" name="Google Shape;236;p64"/>
          <p:cNvSpPr txBox="1"/>
          <p:nvPr>
            <p:ph idx="2" type="body"/>
          </p:nvPr>
        </p:nvSpPr>
        <p:spPr>
          <a:xfrm>
            <a:off x="3880800" y="4035600"/>
            <a:ext cx="162468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37" name="Google Shape;237;p64"/>
          <p:cNvSpPr txBox="1"/>
          <p:nvPr>
            <p:ph idx="3" type="body"/>
          </p:nvPr>
        </p:nvSpPr>
        <p:spPr>
          <a:xfrm>
            <a:off x="2174400" y="4235760"/>
            <a:ext cx="162468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38" name="Google Shape;238;p64"/>
          <p:cNvSpPr txBox="1"/>
          <p:nvPr>
            <p:ph idx="4" type="body"/>
          </p:nvPr>
        </p:nvSpPr>
        <p:spPr>
          <a:xfrm>
            <a:off x="3880800" y="4235760"/>
            <a:ext cx="162468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39" name="Shape 239"/>
        <p:cNvGrpSpPr/>
        <p:nvPr/>
      </p:nvGrpSpPr>
      <p:grpSpPr>
        <a:xfrm>
          <a:off x="0" y="0"/>
          <a:ext cx="0" cy="0"/>
          <a:chOff x="0" y="0"/>
          <a:chExt cx="0" cy="0"/>
        </a:xfrm>
      </p:grpSpPr>
      <p:sp>
        <p:nvSpPr>
          <p:cNvPr id="240" name="Google Shape;240;p65"/>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1" name="Google Shape;241;p65"/>
          <p:cNvSpPr txBox="1"/>
          <p:nvPr>
            <p:ph idx="1" type="body"/>
          </p:nvPr>
        </p:nvSpPr>
        <p:spPr>
          <a:xfrm>
            <a:off x="2174400" y="4035600"/>
            <a:ext cx="107208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42" name="Google Shape;242;p65"/>
          <p:cNvSpPr txBox="1"/>
          <p:nvPr>
            <p:ph idx="2" type="body"/>
          </p:nvPr>
        </p:nvSpPr>
        <p:spPr>
          <a:xfrm>
            <a:off x="3300480" y="4035600"/>
            <a:ext cx="107208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43" name="Google Shape;243;p65"/>
          <p:cNvSpPr txBox="1"/>
          <p:nvPr>
            <p:ph idx="3" type="body"/>
          </p:nvPr>
        </p:nvSpPr>
        <p:spPr>
          <a:xfrm>
            <a:off x="4426560" y="4035600"/>
            <a:ext cx="107208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44" name="Google Shape;244;p65"/>
          <p:cNvSpPr txBox="1"/>
          <p:nvPr>
            <p:ph idx="4" type="body"/>
          </p:nvPr>
        </p:nvSpPr>
        <p:spPr>
          <a:xfrm>
            <a:off x="2174400" y="4235760"/>
            <a:ext cx="107208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45" name="Google Shape;245;p65"/>
          <p:cNvSpPr txBox="1"/>
          <p:nvPr>
            <p:ph idx="5" type="body"/>
          </p:nvPr>
        </p:nvSpPr>
        <p:spPr>
          <a:xfrm>
            <a:off x="3300480" y="4235760"/>
            <a:ext cx="107208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46" name="Google Shape;246;p65"/>
          <p:cNvSpPr txBox="1"/>
          <p:nvPr>
            <p:ph idx="6" type="body"/>
          </p:nvPr>
        </p:nvSpPr>
        <p:spPr>
          <a:xfrm>
            <a:off x="4426560" y="4235760"/>
            <a:ext cx="107208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56" name="Shape 25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25"/>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57" name="Shape 257"/>
        <p:cNvGrpSpPr/>
        <p:nvPr/>
      </p:nvGrpSpPr>
      <p:grpSpPr>
        <a:xfrm>
          <a:off x="0" y="0"/>
          <a:ext cx="0" cy="0"/>
          <a:chOff x="0" y="0"/>
          <a:chExt cx="0" cy="0"/>
        </a:xfrm>
      </p:grpSpPr>
      <p:sp>
        <p:nvSpPr>
          <p:cNvPr id="258" name="Google Shape;258;p66"/>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9" name="Google Shape;259;p66"/>
          <p:cNvSpPr txBox="1"/>
          <p:nvPr>
            <p:ph idx="1" type="subTitle"/>
          </p:nvPr>
        </p:nvSpPr>
        <p:spPr>
          <a:xfrm>
            <a:off x="2174400" y="3998880"/>
            <a:ext cx="3329640" cy="45612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60" name="Shape 260"/>
        <p:cNvGrpSpPr/>
        <p:nvPr/>
      </p:nvGrpSpPr>
      <p:grpSpPr>
        <a:xfrm>
          <a:off x="0" y="0"/>
          <a:ext cx="0" cy="0"/>
          <a:chOff x="0" y="0"/>
          <a:chExt cx="0" cy="0"/>
        </a:xfrm>
      </p:grpSpPr>
      <p:sp>
        <p:nvSpPr>
          <p:cNvPr id="261" name="Google Shape;261;p67"/>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2" name="Google Shape;262;p67"/>
          <p:cNvSpPr txBox="1"/>
          <p:nvPr>
            <p:ph idx="1" type="body"/>
          </p:nvPr>
        </p:nvSpPr>
        <p:spPr>
          <a:xfrm>
            <a:off x="2174400" y="4035600"/>
            <a:ext cx="3329640" cy="3826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63" name="Shape 263"/>
        <p:cNvGrpSpPr/>
        <p:nvPr/>
      </p:nvGrpSpPr>
      <p:grpSpPr>
        <a:xfrm>
          <a:off x="0" y="0"/>
          <a:ext cx="0" cy="0"/>
          <a:chOff x="0" y="0"/>
          <a:chExt cx="0" cy="0"/>
        </a:xfrm>
      </p:grpSpPr>
      <p:sp>
        <p:nvSpPr>
          <p:cNvPr id="264" name="Google Shape;264;p68"/>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5" name="Google Shape;265;p68"/>
          <p:cNvSpPr txBox="1"/>
          <p:nvPr>
            <p:ph idx="1" type="body"/>
          </p:nvPr>
        </p:nvSpPr>
        <p:spPr>
          <a:xfrm>
            <a:off x="2174400" y="4035600"/>
            <a:ext cx="1624680" cy="3826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66" name="Google Shape;266;p68"/>
          <p:cNvSpPr txBox="1"/>
          <p:nvPr>
            <p:ph idx="2" type="body"/>
          </p:nvPr>
        </p:nvSpPr>
        <p:spPr>
          <a:xfrm>
            <a:off x="3880800" y="4035600"/>
            <a:ext cx="1624680" cy="3826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7" name="Shape 267"/>
        <p:cNvGrpSpPr/>
        <p:nvPr/>
      </p:nvGrpSpPr>
      <p:grpSpPr>
        <a:xfrm>
          <a:off x="0" y="0"/>
          <a:ext cx="0" cy="0"/>
          <a:chOff x="0" y="0"/>
          <a:chExt cx="0" cy="0"/>
        </a:xfrm>
      </p:grpSpPr>
      <p:sp>
        <p:nvSpPr>
          <p:cNvPr id="268" name="Google Shape;268;p69"/>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69" name="Shape 269"/>
        <p:cNvGrpSpPr/>
        <p:nvPr/>
      </p:nvGrpSpPr>
      <p:grpSpPr>
        <a:xfrm>
          <a:off x="0" y="0"/>
          <a:ext cx="0" cy="0"/>
          <a:chOff x="0" y="0"/>
          <a:chExt cx="0" cy="0"/>
        </a:xfrm>
      </p:grpSpPr>
      <p:sp>
        <p:nvSpPr>
          <p:cNvPr id="270" name="Google Shape;270;p70"/>
          <p:cNvSpPr txBox="1"/>
          <p:nvPr>
            <p:ph idx="1" type="subTitle"/>
          </p:nvPr>
        </p:nvSpPr>
        <p:spPr>
          <a:xfrm>
            <a:off x="2174400" y="2112840"/>
            <a:ext cx="6797880" cy="776088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71" name="Shape 271"/>
        <p:cNvGrpSpPr/>
        <p:nvPr/>
      </p:nvGrpSpPr>
      <p:grpSpPr>
        <a:xfrm>
          <a:off x="0" y="0"/>
          <a:ext cx="0" cy="0"/>
          <a:chOff x="0" y="0"/>
          <a:chExt cx="0" cy="0"/>
        </a:xfrm>
      </p:grpSpPr>
      <p:sp>
        <p:nvSpPr>
          <p:cNvPr id="272" name="Google Shape;272;p71"/>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3" name="Google Shape;273;p71"/>
          <p:cNvSpPr txBox="1"/>
          <p:nvPr>
            <p:ph idx="1" type="body"/>
          </p:nvPr>
        </p:nvSpPr>
        <p:spPr>
          <a:xfrm>
            <a:off x="2174400" y="4035600"/>
            <a:ext cx="1624680" cy="182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74" name="Google Shape;274;p71"/>
          <p:cNvSpPr txBox="1"/>
          <p:nvPr>
            <p:ph idx="2" type="body"/>
          </p:nvPr>
        </p:nvSpPr>
        <p:spPr>
          <a:xfrm>
            <a:off x="3880800" y="4035600"/>
            <a:ext cx="1624680" cy="3826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75" name="Google Shape;275;p71"/>
          <p:cNvSpPr txBox="1"/>
          <p:nvPr>
            <p:ph idx="3" type="body"/>
          </p:nvPr>
        </p:nvSpPr>
        <p:spPr>
          <a:xfrm>
            <a:off x="2174400" y="4235760"/>
            <a:ext cx="1624680" cy="182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76" name="Shape 276"/>
        <p:cNvGrpSpPr/>
        <p:nvPr/>
      </p:nvGrpSpPr>
      <p:grpSpPr>
        <a:xfrm>
          <a:off x="0" y="0"/>
          <a:ext cx="0" cy="0"/>
          <a:chOff x="0" y="0"/>
          <a:chExt cx="0" cy="0"/>
        </a:xfrm>
      </p:grpSpPr>
      <p:sp>
        <p:nvSpPr>
          <p:cNvPr id="277" name="Google Shape;277;p72"/>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8" name="Google Shape;278;p72"/>
          <p:cNvSpPr txBox="1"/>
          <p:nvPr>
            <p:ph idx="1" type="body"/>
          </p:nvPr>
        </p:nvSpPr>
        <p:spPr>
          <a:xfrm>
            <a:off x="2174400" y="4035600"/>
            <a:ext cx="1624680" cy="3826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79" name="Google Shape;279;p72"/>
          <p:cNvSpPr txBox="1"/>
          <p:nvPr>
            <p:ph idx="2" type="body"/>
          </p:nvPr>
        </p:nvSpPr>
        <p:spPr>
          <a:xfrm>
            <a:off x="3880800" y="4035600"/>
            <a:ext cx="1624680" cy="182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80" name="Google Shape;280;p72"/>
          <p:cNvSpPr txBox="1"/>
          <p:nvPr>
            <p:ph idx="3" type="body"/>
          </p:nvPr>
        </p:nvSpPr>
        <p:spPr>
          <a:xfrm>
            <a:off x="3880800" y="4235760"/>
            <a:ext cx="1624680" cy="182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81" name="Shape 281"/>
        <p:cNvGrpSpPr/>
        <p:nvPr/>
      </p:nvGrpSpPr>
      <p:grpSpPr>
        <a:xfrm>
          <a:off x="0" y="0"/>
          <a:ext cx="0" cy="0"/>
          <a:chOff x="0" y="0"/>
          <a:chExt cx="0" cy="0"/>
        </a:xfrm>
      </p:grpSpPr>
      <p:sp>
        <p:nvSpPr>
          <p:cNvPr id="282" name="Google Shape;282;p73"/>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3" name="Google Shape;283;p73"/>
          <p:cNvSpPr txBox="1"/>
          <p:nvPr>
            <p:ph idx="1" type="body"/>
          </p:nvPr>
        </p:nvSpPr>
        <p:spPr>
          <a:xfrm>
            <a:off x="2174400" y="4035600"/>
            <a:ext cx="1624680" cy="182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84" name="Google Shape;284;p73"/>
          <p:cNvSpPr txBox="1"/>
          <p:nvPr>
            <p:ph idx="2" type="body"/>
          </p:nvPr>
        </p:nvSpPr>
        <p:spPr>
          <a:xfrm>
            <a:off x="3880800" y="4035600"/>
            <a:ext cx="1624680" cy="182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85" name="Google Shape;285;p73"/>
          <p:cNvSpPr txBox="1"/>
          <p:nvPr>
            <p:ph idx="3" type="body"/>
          </p:nvPr>
        </p:nvSpPr>
        <p:spPr>
          <a:xfrm>
            <a:off x="2174400" y="4235760"/>
            <a:ext cx="3329640" cy="182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86" name="Shape 286"/>
        <p:cNvGrpSpPr/>
        <p:nvPr/>
      </p:nvGrpSpPr>
      <p:grpSpPr>
        <a:xfrm>
          <a:off x="0" y="0"/>
          <a:ext cx="0" cy="0"/>
          <a:chOff x="0" y="0"/>
          <a:chExt cx="0" cy="0"/>
        </a:xfrm>
      </p:grpSpPr>
      <p:sp>
        <p:nvSpPr>
          <p:cNvPr id="287" name="Google Shape;287;p74"/>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8" name="Google Shape;288;p74"/>
          <p:cNvSpPr txBox="1"/>
          <p:nvPr>
            <p:ph idx="1" type="body"/>
          </p:nvPr>
        </p:nvSpPr>
        <p:spPr>
          <a:xfrm>
            <a:off x="2174400" y="4035600"/>
            <a:ext cx="3329640" cy="182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89" name="Google Shape;289;p74"/>
          <p:cNvSpPr txBox="1"/>
          <p:nvPr>
            <p:ph idx="2" type="body"/>
          </p:nvPr>
        </p:nvSpPr>
        <p:spPr>
          <a:xfrm>
            <a:off x="2174400" y="4235760"/>
            <a:ext cx="3329640" cy="182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90" name="Shape 290"/>
        <p:cNvGrpSpPr/>
        <p:nvPr/>
      </p:nvGrpSpPr>
      <p:grpSpPr>
        <a:xfrm>
          <a:off x="0" y="0"/>
          <a:ext cx="0" cy="0"/>
          <a:chOff x="0" y="0"/>
          <a:chExt cx="0" cy="0"/>
        </a:xfrm>
      </p:grpSpPr>
      <p:sp>
        <p:nvSpPr>
          <p:cNvPr id="291" name="Google Shape;291;p75"/>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2" name="Google Shape;292;p75"/>
          <p:cNvSpPr txBox="1"/>
          <p:nvPr>
            <p:ph idx="1" type="body"/>
          </p:nvPr>
        </p:nvSpPr>
        <p:spPr>
          <a:xfrm>
            <a:off x="2174400" y="4035600"/>
            <a:ext cx="1624680" cy="182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93" name="Google Shape;293;p75"/>
          <p:cNvSpPr txBox="1"/>
          <p:nvPr>
            <p:ph idx="2" type="body"/>
          </p:nvPr>
        </p:nvSpPr>
        <p:spPr>
          <a:xfrm>
            <a:off x="3880800" y="4035600"/>
            <a:ext cx="1624680" cy="182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94" name="Google Shape;294;p75"/>
          <p:cNvSpPr txBox="1"/>
          <p:nvPr>
            <p:ph idx="3" type="body"/>
          </p:nvPr>
        </p:nvSpPr>
        <p:spPr>
          <a:xfrm>
            <a:off x="2174400" y="4235760"/>
            <a:ext cx="1624680" cy="182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95" name="Google Shape;295;p75"/>
          <p:cNvSpPr txBox="1"/>
          <p:nvPr>
            <p:ph idx="4" type="body"/>
          </p:nvPr>
        </p:nvSpPr>
        <p:spPr>
          <a:xfrm>
            <a:off x="3880800" y="4235760"/>
            <a:ext cx="1624680" cy="182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8" name="Shape 28"/>
        <p:cNvGrpSpPr/>
        <p:nvPr/>
      </p:nvGrpSpPr>
      <p:grpSpPr>
        <a:xfrm>
          <a:off x="0" y="0"/>
          <a:ext cx="0" cy="0"/>
          <a:chOff x="0" y="0"/>
          <a:chExt cx="0" cy="0"/>
        </a:xfrm>
      </p:grpSpPr>
      <p:sp>
        <p:nvSpPr>
          <p:cNvPr id="29" name="Google Shape;29;p26"/>
          <p:cNvSpPr txBox="1"/>
          <p:nvPr>
            <p:ph idx="1" type="subTitle"/>
          </p:nvPr>
        </p:nvSpPr>
        <p:spPr>
          <a:xfrm>
            <a:off x="2174400" y="2112840"/>
            <a:ext cx="6797880" cy="776088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96" name="Shape 296"/>
        <p:cNvGrpSpPr/>
        <p:nvPr/>
      </p:nvGrpSpPr>
      <p:grpSpPr>
        <a:xfrm>
          <a:off x="0" y="0"/>
          <a:ext cx="0" cy="0"/>
          <a:chOff x="0" y="0"/>
          <a:chExt cx="0" cy="0"/>
        </a:xfrm>
      </p:grpSpPr>
      <p:sp>
        <p:nvSpPr>
          <p:cNvPr id="297" name="Google Shape;297;p76"/>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8" name="Google Shape;298;p76"/>
          <p:cNvSpPr txBox="1"/>
          <p:nvPr>
            <p:ph idx="1" type="body"/>
          </p:nvPr>
        </p:nvSpPr>
        <p:spPr>
          <a:xfrm>
            <a:off x="2174400" y="4035600"/>
            <a:ext cx="1072080" cy="182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99" name="Google Shape;299;p76"/>
          <p:cNvSpPr txBox="1"/>
          <p:nvPr>
            <p:ph idx="2" type="body"/>
          </p:nvPr>
        </p:nvSpPr>
        <p:spPr>
          <a:xfrm>
            <a:off x="3300480" y="4035600"/>
            <a:ext cx="1072080" cy="182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00" name="Google Shape;300;p76"/>
          <p:cNvSpPr txBox="1"/>
          <p:nvPr>
            <p:ph idx="3" type="body"/>
          </p:nvPr>
        </p:nvSpPr>
        <p:spPr>
          <a:xfrm>
            <a:off x="4426560" y="4035600"/>
            <a:ext cx="1072080" cy="182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01" name="Google Shape;301;p76"/>
          <p:cNvSpPr txBox="1"/>
          <p:nvPr>
            <p:ph idx="4" type="body"/>
          </p:nvPr>
        </p:nvSpPr>
        <p:spPr>
          <a:xfrm>
            <a:off x="2174400" y="4235760"/>
            <a:ext cx="1072080" cy="182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02" name="Google Shape;302;p76"/>
          <p:cNvSpPr txBox="1"/>
          <p:nvPr>
            <p:ph idx="5" type="body"/>
          </p:nvPr>
        </p:nvSpPr>
        <p:spPr>
          <a:xfrm>
            <a:off x="3300480" y="4235760"/>
            <a:ext cx="1072080" cy="182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03" name="Google Shape;303;p76"/>
          <p:cNvSpPr txBox="1"/>
          <p:nvPr>
            <p:ph idx="6" type="body"/>
          </p:nvPr>
        </p:nvSpPr>
        <p:spPr>
          <a:xfrm>
            <a:off x="4426560" y="4235760"/>
            <a:ext cx="1072080" cy="182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0" name="Shape 30"/>
        <p:cNvGrpSpPr/>
        <p:nvPr/>
      </p:nvGrpSpPr>
      <p:grpSpPr>
        <a:xfrm>
          <a:off x="0" y="0"/>
          <a:ext cx="0" cy="0"/>
          <a:chOff x="0" y="0"/>
          <a:chExt cx="0" cy="0"/>
        </a:xfrm>
      </p:grpSpPr>
      <p:sp>
        <p:nvSpPr>
          <p:cNvPr id="31" name="Google Shape;31;p27"/>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7"/>
          <p:cNvSpPr txBox="1"/>
          <p:nvPr>
            <p:ph idx="1" type="body"/>
          </p:nvPr>
        </p:nvSpPr>
        <p:spPr>
          <a:xfrm>
            <a:off x="2174400" y="4035600"/>
            <a:ext cx="162468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3" name="Google Shape;33;p27"/>
          <p:cNvSpPr txBox="1"/>
          <p:nvPr>
            <p:ph idx="2" type="body"/>
          </p:nvPr>
        </p:nvSpPr>
        <p:spPr>
          <a:xfrm>
            <a:off x="3880800" y="4035600"/>
            <a:ext cx="1624680" cy="38268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4" name="Google Shape;34;p27"/>
          <p:cNvSpPr txBox="1"/>
          <p:nvPr>
            <p:ph idx="3" type="body"/>
          </p:nvPr>
        </p:nvSpPr>
        <p:spPr>
          <a:xfrm>
            <a:off x="2174400" y="4235760"/>
            <a:ext cx="162468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5" name="Shape 35"/>
        <p:cNvGrpSpPr/>
        <p:nvPr/>
      </p:nvGrpSpPr>
      <p:grpSpPr>
        <a:xfrm>
          <a:off x="0" y="0"/>
          <a:ext cx="0" cy="0"/>
          <a:chOff x="0" y="0"/>
          <a:chExt cx="0" cy="0"/>
        </a:xfrm>
      </p:grpSpPr>
      <p:sp>
        <p:nvSpPr>
          <p:cNvPr id="36" name="Google Shape;36;p28"/>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8"/>
          <p:cNvSpPr txBox="1"/>
          <p:nvPr>
            <p:ph idx="1" type="body"/>
          </p:nvPr>
        </p:nvSpPr>
        <p:spPr>
          <a:xfrm>
            <a:off x="2174400" y="4035600"/>
            <a:ext cx="1624680" cy="38268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8" name="Google Shape;38;p28"/>
          <p:cNvSpPr txBox="1"/>
          <p:nvPr>
            <p:ph idx="2" type="body"/>
          </p:nvPr>
        </p:nvSpPr>
        <p:spPr>
          <a:xfrm>
            <a:off x="3880800" y="4035600"/>
            <a:ext cx="162468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9" name="Google Shape;39;p28"/>
          <p:cNvSpPr txBox="1"/>
          <p:nvPr>
            <p:ph idx="3" type="body"/>
          </p:nvPr>
        </p:nvSpPr>
        <p:spPr>
          <a:xfrm>
            <a:off x="3880800" y="4235760"/>
            <a:ext cx="162468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0" name="Shape 40"/>
        <p:cNvGrpSpPr/>
        <p:nvPr/>
      </p:nvGrpSpPr>
      <p:grpSpPr>
        <a:xfrm>
          <a:off x="0" y="0"/>
          <a:ext cx="0" cy="0"/>
          <a:chOff x="0" y="0"/>
          <a:chExt cx="0" cy="0"/>
        </a:xfrm>
      </p:grpSpPr>
      <p:sp>
        <p:nvSpPr>
          <p:cNvPr id="41" name="Google Shape;41;p29"/>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9"/>
          <p:cNvSpPr txBox="1"/>
          <p:nvPr>
            <p:ph idx="1" type="body"/>
          </p:nvPr>
        </p:nvSpPr>
        <p:spPr>
          <a:xfrm>
            <a:off x="2174400" y="4035600"/>
            <a:ext cx="162468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3" name="Google Shape;43;p29"/>
          <p:cNvSpPr txBox="1"/>
          <p:nvPr>
            <p:ph idx="2" type="body"/>
          </p:nvPr>
        </p:nvSpPr>
        <p:spPr>
          <a:xfrm>
            <a:off x="3880800" y="4035600"/>
            <a:ext cx="162468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4" name="Google Shape;44;p29"/>
          <p:cNvSpPr txBox="1"/>
          <p:nvPr>
            <p:ph idx="3" type="body"/>
          </p:nvPr>
        </p:nvSpPr>
        <p:spPr>
          <a:xfrm>
            <a:off x="2174400" y="4235760"/>
            <a:ext cx="3329640" cy="182520"/>
          </a:xfrm>
          <a:prstGeom prst="rect">
            <a:avLst/>
          </a:prstGeom>
          <a:noFill/>
          <a:ln>
            <a:noFill/>
          </a:ln>
        </p:spPr>
        <p:txBody>
          <a:bodyPr anchorCtr="0" anchor="ctr"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4.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5.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theme" Target="../theme/theme6.xml"/><Relationship Id="rId12" Type="http://schemas.openxmlformats.org/officeDocument/2006/relationships/slideLayout" Target="../slideLayouts/slideLayout48.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9.xml"/><Relationship Id="rId10" Type="http://schemas.openxmlformats.org/officeDocument/2006/relationships/slideLayout" Target="../slideLayouts/slideLayout58.xml"/><Relationship Id="rId13" Type="http://schemas.openxmlformats.org/officeDocument/2006/relationships/theme" Target="../theme/theme2.xml"/><Relationship Id="rId12" Type="http://schemas.openxmlformats.org/officeDocument/2006/relationships/slideLayout" Target="../slideLayouts/slideLayout60.xml"/><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9" Type="http://schemas.openxmlformats.org/officeDocument/2006/relationships/slideLayout" Target="../slideLayouts/slideLayout57.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2"/>
          <p:cNvSpPr txBox="1"/>
          <p:nvPr>
            <p:ph idx="1" type="body"/>
          </p:nvPr>
        </p:nvSpPr>
        <p:spPr>
          <a:xfrm>
            <a:off x="9980640" y="0"/>
            <a:ext cx="2211120" cy="6857640"/>
          </a:xfrm>
          <a:prstGeom prst="rect">
            <a:avLst/>
          </a:prstGeom>
          <a:noFill/>
          <a:ln>
            <a:noFill/>
          </a:ln>
        </p:spPr>
        <p:txBody>
          <a:bodyPr anchorCtr="0" anchor="ctr" bIns="45000" lIns="90000" spcFirstLastPara="1" rIns="90000" wrap="square" tIns="45000">
            <a:noAutofit/>
          </a:bodyPr>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11" name="Google Shape;11;p12"/>
          <p:cNvSpPr txBox="1"/>
          <p:nvPr>
            <p:ph type="title"/>
          </p:nvPr>
        </p:nvSpPr>
        <p:spPr>
          <a:xfrm>
            <a:off x="286920" y="4346280"/>
            <a:ext cx="6797880" cy="1674000"/>
          </a:xfrm>
          <a:prstGeom prst="rect">
            <a:avLst/>
          </a:prstGeom>
          <a:noFill/>
          <a:ln>
            <a:noFill/>
          </a:ln>
        </p:spPr>
        <p:txBody>
          <a:bodyPr anchorCtr="0" anchor="b" bIns="0" lIns="0" spcFirstLastPara="1" rIns="0" wrap="square" tIns="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2"/>
          <p:cNvSpPr/>
          <p:nvPr/>
        </p:nvSpPr>
        <p:spPr>
          <a:xfrm>
            <a:off x="0" y="6794280"/>
            <a:ext cx="9980280" cy="6336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2"/>
          <p:cNvSpPr/>
          <p:nvPr/>
        </p:nvSpPr>
        <p:spPr>
          <a:xfrm>
            <a:off x="0" y="0"/>
            <a:ext cx="9980280" cy="6336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2"/>
          <p:cNvSpPr/>
          <p:nvPr/>
        </p:nvSpPr>
        <p:spPr>
          <a:xfrm rot="5400000">
            <a:off x="-3378240" y="3410280"/>
            <a:ext cx="6825960" cy="6876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3" name="Shape 63"/>
        <p:cNvGrpSpPr/>
        <p:nvPr/>
      </p:nvGrpSpPr>
      <p:grpSpPr>
        <a:xfrm>
          <a:off x="0" y="0"/>
          <a:ext cx="0" cy="0"/>
          <a:chOff x="0" y="0"/>
          <a:chExt cx="0" cy="0"/>
        </a:xfrm>
      </p:grpSpPr>
      <p:sp>
        <p:nvSpPr>
          <p:cNvPr id="64" name="Google Shape;64;p14"/>
          <p:cNvSpPr/>
          <p:nvPr/>
        </p:nvSpPr>
        <p:spPr>
          <a:xfrm>
            <a:off x="69120" y="66960"/>
            <a:ext cx="9910800" cy="6726960"/>
          </a:xfrm>
          <a:prstGeom prst="rect">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11407680" y="6356520"/>
            <a:ext cx="783720" cy="36468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9630000" y="6346080"/>
            <a:ext cx="1662120" cy="392040"/>
          </a:xfrm>
          <a:prstGeom prst="rect">
            <a:avLst/>
          </a:prstGeom>
          <a:noFill/>
          <a:ln>
            <a:noFill/>
          </a:ln>
        </p:spPr>
        <p:txBody>
          <a:bodyPr anchorCtr="0" anchor="t" bIns="0" lIns="0" spcFirstLastPara="1" rIns="0" wrap="square" tIns="36000">
            <a:spAutoFit/>
          </a:bodyPr>
          <a:lstStyle/>
          <a:p>
            <a:pPr indent="0" lvl="0" marL="0" marR="0" rtl="0" algn="r">
              <a:lnSpc>
                <a:spcPct val="87500"/>
              </a:lnSpc>
              <a:spcBef>
                <a:spcPts val="0"/>
              </a:spcBef>
              <a:spcAft>
                <a:spcPts val="0"/>
              </a:spcAft>
              <a:buNone/>
            </a:pPr>
            <a:r>
              <a:rPr b="1" i="0" lang="en-US" sz="1600" u="none" cap="none" strike="noStrike">
                <a:solidFill>
                  <a:srgbClr val="808080"/>
                </a:solidFill>
                <a:latin typeface="Corbel"/>
                <a:ea typeface="Corbel"/>
                <a:cs typeface="Corbel"/>
                <a:sym typeface="Corbel"/>
              </a:rPr>
              <a:t>WOODGROVE</a:t>
            </a:r>
            <a:r>
              <a:rPr b="1" i="0" lang="en-US" sz="1600" u="none" cap="none" strike="noStrike">
                <a:solidFill>
                  <a:srgbClr val="5CB8B3"/>
                </a:solidFill>
                <a:latin typeface="Corbel"/>
                <a:ea typeface="Corbel"/>
                <a:cs typeface="Corbel"/>
                <a:sym typeface="Corbel"/>
              </a:rPr>
              <a:t> </a:t>
            </a:r>
            <a:r>
              <a:rPr b="1" i="0" lang="en-US" sz="1600" u="none" cap="none" strike="noStrike">
                <a:solidFill>
                  <a:srgbClr val="000000"/>
                </a:solidFill>
                <a:latin typeface="Corbel"/>
                <a:ea typeface="Corbel"/>
                <a:cs typeface="Corbel"/>
                <a:sym typeface="Corbel"/>
              </a:rPr>
              <a:t>BANK</a:t>
            </a:r>
            <a:endParaRPr b="0" i="0" sz="1600" u="none" cap="none" strike="noStrike">
              <a:solidFill>
                <a:schemeClr val="dk1"/>
              </a:solidFill>
              <a:latin typeface="Arial"/>
              <a:ea typeface="Arial"/>
              <a:cs typeface="Arial"/>
              <a:sym typeface="Arial"/>
            </a:endParaRPr>
          </a:p>
        </p:txBody>
      </p:sp>
      <p:sp>
        <p:nvSpPr>
          <p:cNvPr id="67" name="Google Shape;67;p14"/>
          <p:cNvSpPr/>
          <p:nvPr/>
        </p:nvSpPr>
        <p:spPr>
          <a:xfrm>
            <a:off x="0" y="6794280"/>
            <a:ext cx="9980280" cy="6336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0" y="0"/>
            <a:ext cx="9980280" cy="6336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rot="5400000">
            <a:off x="-3378240" y="3410280"/>
            <a:ext cx="6825960" cy="6876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69120" y="66960"/>
            <a:ext cx="9910800" cy="672696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txBox="1"/>
          <p:nvPr>
            <p:ph type="title"/>
          </p:nvPr>
        </p:nvSpPr>
        <p:spPr>
          <a:xfrm>
            <a:off x="286920" y="4346280"/>
            <a:ext cx="6797880" cy="1674000"/>
          </a:xfrm>
          <a:prstGeom prst="rect">
            <a:avLst/>
          </a:prstGeom>
          <a:noFill/>
          <a:ln>
            <a:noFill/>
          </a:ln>
        </p:spPr>
        <p:txBody>
          <a:bodyPr anchorCtr="0" anchor="b" bIns="0" lIns="0" spcFirstLastPara="1" rIns="0" wrap="square" tIns="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2" name="Google Shape;72;p14"/>
          <p:cNvSpPr/>
          <p:nvPr/>
        </p:nvSpPr>
        <p:spPr>
          <a:xfrm>
            <a:off x="0" y="6794280"/>
            <a:ext cx="9980280" cy="6336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0" y="0"/>
            <a:ext cx="9980280" cy="6336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rot="5400000">
            <a:off x="-3378240" y="3410280"/>
            <a:ext cx="6825960" cy="6876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txBox="1"/>
          <p:nvPr>
            <p:ph idx="12" type="sldNum"/>
          </p:nvPr>
        </p:nvSpPr>
        <p:spPr>
          <a:xfrm>
            <a:off x="11447640" y="6401880"/>
            <a:ext cx="277920" cy="273960"/>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buNone/>
              <a:defRPr b="0" i="1" sz="1200" u="none" cap="none" strike="noStrike">
                <a:solidFill>
                  <a:srgbClr val="FFFFFF"/>
                </a:solidFill>
                <a:latin typeface="Times New Roman"/>
                <a:ea typeface="Times New Roman"/>
                <a:cs typeface="Times New Roman"/>
                <a:sym typeface="Times New Roman"/>
              </a:defRPr>
            </a:lvl1pPr>
            <a:lvl2pPr indent="0" lvl="1" marL="0" marR="0" rtl="0" algn="ctr">
              <a:lnSpc>
                <a:spcPct val="100000"/>
              </a:lnSpc>
              <a:spcBef>
                <a:spcPts val="0"/>
              </a:spcBef>
              <a:buNone/>
              <a:defRPr b="0" i="1" sz="1200" u="none" cap="none" strike="noStrike">
                <a:solidFill>
                  <a:srgbClr val="FFFFFF"/>
                </a:solidFill>
                <a:latin typeface="Times New Roman"/>
                <a:ea typeface="Times New Roman"/>
                <a:cs typeface="Times New Roman"/>
                <a:sym typeface="Times New Roman"/>
              </a:defRPr>
            </a:lvl2pPr>
            <a:lvl3pPr indent="0" lvl="2" marL="0" marR="0" rtl="0" algn="ctr">
              <a:lnSpc>
                <a:spcPct val="100000"/>
              </a:lnSpc>
              <a:spcBef>
                <a:spcPts val="0"/>
              </a:spcBef>
              <a:buNone/>
              <a:defRPr b="0" i="1" sz="1200" u="none" cap="none" strike="noStrike">
                <a:solidFill>
                  <a:srgbClr val="FFFFFF"/>
                </a:solidFill>
                <a:latin typeface="Times New Roman"/>
                <a:ea typeface="Times New Roman"/>
                <a:cs typeface="Times New Roman"/>
                <a:sym typeface="Times New Roman"/>
              </a:defRPr>
            </a:lvl3pPr>
            <a:lvl4pPr indent="0" lvl="3" marL="0" marR="0" rtl="0" algn="ctr">
              <a:lnSpc>
                <a:spcPct val="100000"/>
              </a:lnSpc>
              <a:spcBef>
                <a:spcPts val="0"/>
              </a:spcBef>
              <a:buNone/>
              <a:defRPr b="0" i="1" sz="1200" u="none" cap="none" strike="noStrike">
                <a:solidFill>
                  <a:srgbClr val="FFFFFF"/>
                </a:solidFill>
                <a:latin typeface="Times New Roman"/>
                <a:ea typeface="Times New Roman"/>
                <a:cs typeface="Times New Roman"/>
                <a:sym typeface="Times New Roman"/>
              </a:defRPr>
            </a:lvl4pPr>
            <a:lvl5pPr indent="0" lvl="4" marL="0" marR="0" rtl="0" algn="ctr">
              <a:lnSpc>
                <a:spcPct val="100000"/>
              </a:lnSpc>
              <a:spcBef>
                <a:spcPts val="0"/>
              </a:spcBef>
              <a:buNone/>
              <a:defRPr b="0" i="1" sz="1200" u="none" cap="none" strike="noStrike">
                <a:solidFill>
                  <a:srgbClr val="FFFFFF"/>
                </a:solidFill>
                <a:latin typeface="Times New Roman"/>
                <a:ea typeface="Times New Roman"/>
                <a:cs typeface="Times New Roman"/>
                <a:sym typeface="Times New Roman"/>
              </a:defRPr>
            </a:lvl5pPr>
            <a:lvl6pPr indent="0" lvl="5" marL="0" marR="0" rtl="0" algn="ctr">
              <a:lnSpc>
                <a:spcPct val="100000"/>
              </a:lnSpc>
              <a:spcBef>
                <a:spcPts val="0"/>
              </a:spcBef>
              <a:buNone/>
              <a:defRPr b="0" i="1" sz="1200" u="none" cap="none" strike="noStrike">
                <a:solidFill>
                  <a:srgbClr val="FFFFFF"/>
                </a:solidFill>
                <a:latin typeface="Times New Roman"/>
                <a:ea typeface="Times New Roman"/>
                <a:cs typeface="Times New Roman"/>
                <a:sym typeface="Times New Roman"/>
              </a:defRPr>
            </a:lvl6pPr>
            <a:lvl7pPr indent="0" lvl="6" marL="0" marR="0" rtl="0" algn="ctr">
              <a:lnSpc>
                <a:spcPct val="100000"/>
              </a:lnSpc>
              <a:spcBef>
                <a:spcPts val="0"/>
              </a:spcBef>
              <a:buNone/>
              <a:defRPr b="0" i="1" sz="1200" u="none" cap="none" strike="noStrike">
                <a:solidFill>
                  <a:srgbClr val="FFFFFF"/>
                </a:solidFill>
                <a:latin typeface="Times New Roman"/>
                <a:ea typeface="Times New Roman"/>
                <a:cs typeface="Times New Roman"/>
                <a:sym typeface="Times New Roman"/>
              </a:defRPr>
            </a:lvl7pPr>
            <a:lvl8pPr indent="0" lvl="7" marL="0" marR="0" rtl="0" algn="ctr">
              <a:lnSpc>
                <a:spcPct val="100000"/>
              </a:lnSpc>
              <a:spcBef>
                <a:spcPts val="0"/>
              </a:spcBef>
              <a:buNone/>
              <a:defRPr b="0" i="1" sz="1200" u="none" cap="none" strike="noStrike">
                <a:solidFill>
                  <a:srgbClr val="FFFFFF"/>
                </a:solidFill>
                <a:latin typeface="Times New Roman"/>
                <a:ea typeface="Times New Roman"/>
                <a:cs typeface="Times New Roman"/>
                <a:sym typeface="Times New Roman"/>
              </a:defRPr>
            </a:lvl8pPr>
            <a:lvl9pPr indent="0" lvl="8" marL="0" marR="0" rtl="0" algn="ctr">
              <a:lnSpc>
                <a:spcPct val="100000"/>
              </a:lnSpc>
              <a:spcBef>
                <a:spcPts val="0"/>
              </a:spcBef>
              <a:buNone/>
              <a:defRPr b="0" i="1" sz="1200" u="none" cap="none" strike="noStrike">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i="0">
              <a:solidFill>
                <a:schemeClr val="dk1"/>
              </a:solidFill>
            </a:endParaRPr>
          </a:p>
        </p:txBody>
      </p:sp>
      <p:sp>
        <p:nvSpPr>
          <p:cNvPr id="76" name="Google Shape;76;p1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5" name="Shape 125"/>
        <p:cNvGrpSpPr/>
        <p:nvPr/>
      </p:nvGrpSpPr>
      <p:grpSpPr>
        <a:xfrm>
          <a:off x="0" y="0"/>
          <a:ext cx="0" cy="0"/>
          <a:chOff x="0" y="0"/>
          <a:chExt cx="0" cy="0"/>
        </a:xfrm>
      </p:grpSpPr>
      <p:sp>
        <p:nvSpPr>
          <p:cNvPr id="126" name="Google Shape;126;p16"/>
          <p:cNvSpPr/>
          <p:nvPr/>
        </p:nvSpPr>
        <p:spPr>
          <a:xfrm>
            <a:off x="69120" y="66960"/>
            <a:ext cx="9910800" cy="6726960"/>
          </a:xfrm>
          <a:prstGeom prst="rect">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a:off x="11407680" y="6356520"/>
            <a:ext cx="783720" cy="36468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9630000" y="6346080"/>
            <a:ext cx="1662120" cy="392040"/>
          </a:xfrm>
          <a:prstGeom prst="rect">
            <a:avLst/>
          </a:prstGeom>
          <a:noFill/>
          <a:ln>
            <a:noFill/>
          </a:ln>
        </p:spPr>
        <p:txBody>
          <a:bodyPr anchorCtr="0" anchor="t" bIns="0" lIns="0" spcFirstLastPara="1" rIns="0" wrap="square" tIns="36000">
            <a:spAutoFit/>
          </a:bodyPr>
          <a:lstStyle/>
          <a:p>
            <a:pPr indent="0" lvl="0" marL="0" marR="0" rtl="0" algn="r">
              <a:lnSpc>
                <a:spcPct val="87500"/>
              </a:lnSpc>
              <a:spcBef>
                <a:spcPts val="0"/>
              </a:spcBef>
              <a:spcAft>
                <a:spcPts val="0"/>
              </a:spcAft>
              <a:buNone/>
            </a:pPr>
            <a:r>
              <a:rPr b="1" i="0" lang="en-US" sz="1600" u="none" cap="none" strike="noStrike">
                <a:solidFill>
                  <a:srgbClr val="808080"/>
                </a:solidFill>
                <a:latin typeface="Corbel"/>
                <a:ea typeface="Corbel"/>
                <a:cs typeface="Corbel"/>
                <a:sym typeface="Corbel"/>
              </a:rPr>
              <a:t>WOODGROVE</a:t>
            </a:r>
            <a:r>
              <a:rPr b="1" i="0" lang="en-US" sz="1600" u="none" cap="none" strike="noStrike">
                <a:solidFill>
                  <a:srgbClr val="5CB8B3"/>
                </a:solidFill>
                <a:latin typeface="Corbel"/>
                <a:ea typeface="Corbel"/>
                <a:cs typeface="Corbel"/>
                <a:sym typeface="Corbel"/>
              </a:rPr>
              <a:t> </a:t>
            </a:r>
            <a:r>
              <a:rPr b="1" i="0" lang="en-US" sz="1600" u="none" cap="none" strike="noStrike">
                <a:solidFill>
                  <a:srgbClr val="000000"/>
                </a:solidFill>
                <a:latin typeface="Corbel"/>
                <a:ea typeface="Corbel"/>
                <a:cs typeface="Corbel"/>
                <a:sym typeface="Corbel"/>
              </a:rPr>
              <a:t>BANK</a:t>
            </a:r>
            <a:endParaRPr b="0" i="0" sz="1600" u="none" cap="none" strike="noStrike">
              <a:solidFill>
                <a:schemeClr val="dk1"/>
              </a:solidFill>
              <a:latin typeface="Arial"/>
              <a:ea typeface="Arial"/>
              <a:cs typeface="Arial"/>
              <a:sym typeface="Arial"/>
            </a:endParaRPr>
          </a:p>
        </p:txBody>
      </p:sp>
      <p:sp>
        <p:nvSpPr>
          <p:cNvPr id="129" name="Google Shape;129;p16"/>
          <p:cNvSpPr/>
          <p:nvPr/>
        </p:nvSpPr>
        <p:spPr>
          <a:xfrm>
            <a:off x="0" y="6794280"/>
            <a:ext cx="9980280" cy="6336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p:nvPr/>
        </p:nvSpPr>
        <p:spPr>
          <a:xfrm>
            <a:off x="0" y="0"/>
            <a:ext cx="9980280" cy="6336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p:nvPr/>
        </p:nvSpPr>
        <p:spPr>
          <a:xfrm rot="5400000">
            <a:off x="-3378240" y="3410280"/>
            <a:ext cx="6825960" cy="6876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txBox="1"/>
          <p:nvPr>
            <p:ph idx="1" type="body"/>
          </p:nvPr>
        </p:nvSpPr>
        <p:spPr>
          <a:xfrm>
            <a:off x="69120" y="63720"/>
            <a:ext cx="9910800" cy="6726960"/>
          </a:xfrm>
          <a:prstGeom prst="rect">
            <a:avLst/>
          </a:prstGeom>
          <a:noFill/>
          <a:ln>
            <a:noFill/>
          </a:ln>
        </p:spPr>
        <p:txBody>
          <a:bodyPr anchorCtr="0" anchor="ctr" bIns="45000" lIns="90000" spcFirstLastPara="1" rIns="90000" wrap="square" tIns="45000">
            <a:noAutofit/>
          </a:bodyPr>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133" name="Google Shape;133;p16"/>
          <p:cNvSpPr txBox="1"/>
          <p:nvPr>
            <p:ph type="title"/>
          </p:nvPr>
        </p:nvSpPr>
        <p:spPr>
          <a:xfrm>
            <a:off x="286920" y="4346280"/>
            <a:ext cx="6797880" cy="1674000"/>
          </a:xfrm>
          <a:prstGeom prst="rect">
            <a:avLst/>
          </a:prstGeom>
          <a:noFill/>
          <a:ln>
            <a:noFill/>
          </a:ln>
        </p:spPr>
        <p:txBody>
          <a:bodyPr anchorCtr="0" anchor="b" bIns="0" lIns="0" spcFirstLastPara="1" rIns="0" wrap="square" tIns="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4" name="Google Shape;134;p16"/>
          <p:cNvSpPr/>
          <p:nvPr/>
        </p:nvSpPr>
        <p:spPr>
          <a:xfrm>
            <a:off x="0" y="6794280"/>
            <a:ext cx="9980280" cy="6336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p:nvPr/>
        </p:nvSpPr>
        <p:spPr>
          <a:xfrm>
            <a:off x="0" y="0"/>
            <a:ext cx="9980280" cy="6336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p:nvPr/>
        </p:nvSpPr>
        <p:spPr>
          <a:xfrm rot="5400000">
            <a:off x="-3378240" y="3410280"/>
            <a:ext cx="6825960" cy="6876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txBox="1"/>
          <p:nvPr>
            <p:ph idx="12" type="sldNum"/>
          </p:nvPr>
        </p:nvSpPr>
        <p:spPr>
          <a:xfrm>
            <a:off x="11447640" y="6401880"/>
            <a:ext cx="277920" cy="273960"/>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buNone/>
              <a:defRPr b="0" i="1" sz="1200" u="none" cap="none" strike="noStrike">
                <a:solidFill>
                  <a:srgbClr val="FFFFFF"/>
                </a:solidFill>
                <a:latin typeface="Times New Roman"/>
                <a:ea typeface="Times New Roman"/>
                <a:cs typeface="Times New Roman"/>
                <a:sym typeface="Times New Roman"/>
              </a:defRPr>
            </a:lvl1pPr>
            <a:lvl2pPr indent="0" lvl="1" marL="0" marR="0" rtl="0" algn="ctr">
              <a:lnSpc>
                <a:spcPct val="100000"/>
              </a:lnSpc>
              <a:spcBef>
                <a:spcPts val="0"/>
              </a:spcBef>
              <a:buNone/>
              <a:defRPr b="0" i="1" sz="1200" u="none" cap="none" strike="noStrike">
                <a:solidFill>
                  <a:srgbClr val="FFFFFF"/>
                </a:solidFill>
                <a:latin typeface="Times New Roman"/>
                <a:ea typeface="Times New Roman"/>
                <a:cs typeface="Times New Roman"/>
                <a:sym typeface="Times New Roman"/>
              </a:defRPr>
            </a:lvl2pPr>
            <a:lvl3pPr indent="0" lvl="2" marL="0" marR="0" rtl="0" algn="ctr">
              <a:lnSpc>
                <a:spcPct val="100000"/>
              </a:lnSpc>
              <a:spcBef>
                <a:spcPts val="0"/>
              </a:spcBef>
              <a:buNone/>
              <a:defRPr b="0" i="1" sz="1200" u="none" cap="none" strike="noStrike">
                <a:solidFill>
                  <a:srgbClr val="FFFFFF"/>
                </a:solidFill>
                <a:latin typeface="Times New Roman"/>
                <a:ea typeface="Times New Roman"/>
                <a:cs typeface="Times New Roman"/>
                <a:sym typeface="Times New Roman"/>
              </a:defRPr>
            </a:lvl3pPr>
            <a:lvl4pPr indent="0" lvl="3" marL="0" marR="0" rtl="0" algn="ctr">
              <a:lnSpc>
                <a:spcPct val="100000"/>
              </a:lnSpc>
              <a:spcBef>
                <a:spcPts val="0"/>
              </a:spcBef>
              <a:buNone/>
              <a:defRPr b="0" i="1" sz="1200" u="none" cap="none" strike="noStrike">
                <a:solidFill>
                  <a:srgbClr val="FFFFFF"/>
                </a:solidFill>
                <a:latin typeface="Times New Roman"/>
                <a:ea typeface="Times New Roman"/>
                <a:cs typeface="Times New Roman"/>
                <a:sym typeface="Times New Roman"/>
              </a:defRPr>
            </a:lvl4pPr>
            <a:lvl5pPr indent="0" lvl="4" marL="0" marR="0" rtl="0" algn="ctr">
              <a:lnSpc>
                <a:spcPct val="100000"/>
              </a:lnSpc>
              <a:spcBef>
                <a:spcPts val="0"/>
              </a:spcBef>
              <a:buNone/>
              <a:defRPr b="0" i="1" sz="1200" u="none" cap="none" strike="noStrike">
                <a:solidFill>
                  <a:srgbClr val="FFFFFF"/>
                </a:solidFill>
                <a:latin typeface="Times New Roman"/>
                <a:ea typeface="Times New Roman"/>
                <a:cs typeface="Times New Roman"/>
                <a:sym typeface="Times New Roman"/>
              </a:defRPr>
            </a:lvl5pPr>
            <a:lvl6pPr indent="0" lvl="5" marL="0" marR="0" rtl="0" algn="ctr">
              <a:lnSpc>
                <a:spcPct val="100000"/>
              </a:lnSpc>
              <a:spcBef>
                <a:spcPts val="0"/>
              </a:spcBef>
              <a:buNone/>
              <a:defRPr b="0" i="1" sz="1200" u="none" cap="none" strike="noStrike">
                <a:solidFill>
                  <a:srgbClr val="FFFFFF"/>
                </a:solidFill>
                <a:latin typeface="Times New Roman"/>
                <a:ea typeface="Times New Roman"/>
                <a:cs typeface="Times New Roman"/>
                <a:sym typeface="Times New Roman"/>
              </a:defRPr>
            </a:lvl6pPr>
            <a:lvl7pPr indent="0" lvl="6" marL="0" marR="0" rtl="0" algn="ctr">
              <a:lnSpc>
                <a:spcPct val="100000"/>
              </a:lnSpc>
              <a:spcBef>
                <a:spcPts val="0"/>
              </a:spcBef>
              <a:buNone/>
              <a:defRPr b="0" i="1" sz="1200" u="none" cap="none" strike="noStrike">
                <a:solidFill>
                  <a:srgbClr val="FFFFFF"/>
                </a:solidFill>
                <a:latin typeface="Times New Roman"/>
                <a:ea typeface="Times New Roman"/>
                <a:cs typeface="Times New Roman"/>
                <a:sym typeface="Times New Roman"/>
              </a:defRPr>
            </a:lvl7pPr>
            <a:lvl8pPr indent="0" lvl="7" marL="0" marR="0" rtl="0" algn="ctr">
              <a:lnSpc>
                <a:spcPct val="100000"/>
              </a:lnSpc>
              <a:spcBef>
                <a:spcPts val="0"/>
              </a:spcBef>
              <a:buNone/>
              <a:defRPr b="0" i="1" sz="1200" u="none" cap="none" strike="noStrike">
                <a:solidFill>
                  <a:srgbClr val="FFFFFF"/>
                </a:solidFill>
                <a:latin typeface="Times New Roman"/>
                <a:ea typeface="Times New Roman"/>
                <a:cs typeface="Times New Roman"/>
                <a:sym typeface="Times New Roman"/>
              </a:defRPr>
            </a:lvl8pPr>
            <a:lvl9pPr indent="0" lvl="8" marL="0" marR="0" rtl="0" algn="ctr">
              <a:lnSpc>
                <a:spcPct val="100000"/>
              </a:lnSpc>
              <a:spcBef>
                <a:spcPts val="0"/>
              </a:spcBef>
              <a:buNone/>
              <a:defRPr b="0" i="1" sz="1200" u="none" cap="none" strike="noStrike">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i="0">
              <a:solidFill>
                <a:schemeClr val="dk1"/>
              </a:solidFill>
            </a:endParaRPr>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6" name="Shape 186"/>
        <p:cNvGrpSpPr/>
        <p:nvPr/>
      </p:nvGrpSpPr>
      <p:grpSpPr>
        <a:xfrm>
          <a:off x="0" y="0"/>
          <a:ext cx="0" cy="0"/>
          <a:chOff x="0" y="0"/>
          <a:chExt cx="0" cy="0"/>
        </a:xfrm>
      </p:grpSpPr>
      <p:sp>
        <p:nvSpPr>
          <p:cNvPr id="187" name="Google Shape;187;p18"/>
          <p:cNvSpPr/>
          <p:nvPr/>
        </p:nvSpPr>
        <p:spPr>
          <a:xfrm>
            <a:off x="69120" y="66960"/>
            <a:ext cx="9910800" cy="6726960"/>
          </a:xfrm>
          <a:prstGeom prst="rect">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
          <p:cNvSpPr/>
          <p:nvPr/>
        </p:nvSpPr>
        <p:spPr>
          <a:xfrm>
            <a:off x="11407680" y="6356520"/>
            <a:ext cx="783720" cy="36468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
          <p:cNvSpPr/>
          <p:nvPr/>
        </p:nvSpPr>
        <p:spPr>
          <a:xfrm>
            <a:off x="9630000" y="6346080"/>
            <a:ext cx="1662120" cy="392040"/>
          </a:xfrm>
          <a:prstGeom prst="rect">
            <a:avLst/>
          </a:prstGeom>
          <a:noFill/>
          <a:ln>
            <a:noFill/>
          </a:ln>
        </p:spPr>
        <p:txBody>
          <a:bodyPr anchorCtr="0" anchor="t" bIns="0" lIns="0" spcFirstLastPara="1" rIns="0" wrap="square" tIns="36000">
            <a:spAutoFit/>
          </a:bodyPr>
          <a:lstStyle/>
          <a:p>
            <a:pPr indent="0" lvl="0" marL="0" marR="0" rtl="0" algn="r">
              <a:lnSpc>
                <a:spcPct val="87500"/>
              </a:lnSpc>
              <a:spcBef>
                <a:spcPts val="0"/>
              </a:spcBef>
              <a:spcAft>
                <a:spcPts val="0"/>
              </a:spcAft>
              <a:buNone/>
            </a:pPr>
            <a:r>
              <a:rPr b="1" i="0" lang="en-US" sz="1600" u="none" cap="none" strike="noStrike">
                <a:solidFill>
                  <a:srgbClr val="808080"/>
                </a:solidFill>
                <a:latin typeface="Corbel"/>
                <a:ea typeface="Corbel"/>
                <a:cs typeface="Corbel"/>
                <a:sym typeface="Corbel"/>
              </a:rPr>
              <a:t>WOODGROVE</a:t>
            </a:r>
            <a:r>
              <a:rPr b="1" i="0" lang="en-US" sz="1600" u="none" cap="none" strike="noStrike">
                <a:solidFill>
                  <a:srgbClr val="5CB8B3"/>
                </a:solidFill>
                <a:latin typeface="Corbel"/>
                <a:ea typeface="Corbel"/>
                <a:cs typeface="Corbel"/>
                <a:sym typeface="Corbel"/>
              </a:rPr>
              <a:t> </a:t>
            </a:r>
            <a:r>
              <a:rPr b="1" i="0" lang="en-US" sz="1600" u="none" cap="none" strike="noStrike">
                <a:solidFill>
                  <a:srgbClr val="000000"/>
                </a:solidFill>
                <a:latin typeface="Corbel"/>
                <a:ea typeface="Corbel"/>
                <a:cs typeface="Corbel"/>
                <a:sym typeface="Corbel"/>
              </a:rPr>
              <a:t>BANK</a:t>
            </a:r>
            <a:endParaRPr b="0" i="0" sz="1600" u="none" cap="none" strike="noStrike">
              <a:solidFill>
                <a:schemeClr val="dk1"/>
              </a:solidFill>
              <a:latin typeface="Arial"/>
              <a:ea typeface="Arial"/>
              <a:cs typeface="Arial"/>
              <a:sym typeface="Arial"/>
            </a:endParaRPr>
          </a:p>
        </p:txBody>
      </p:sp>
      <p:sp>
        <p:nvSpPr>
          <p:cNvPr id="190" name="Google Shape;190;p18"/>
          <p:cNvSpPr/>
          <p:nvPr/>
        </p:nvSpPr>
        <p:spPr>
          <a:xfrm>
            <a:off x="0" y="6794280"/>
            <a:ext cx="9980280" cy="6336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p:nvPr/>
        </p:nvSpPr>
        <p:spPr>
          <a:xfrm>
            <a:off x="0" y="0"/>
            <a:ext cx="9980280" cy="6336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p:nvPr/>
        </p:nvSpPr>
        <p:spPr>
          <a:xfrm rot="5400000">
            <a:off x="-3378240" y="3410280"/>
            <a:ext cx="6825960" cy="6876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
          <p:cNvSpPr txBox="1"/>
          <p:nvPr>
            <p:ph idx="1" type="body"/>
          </p:nvPr>
        </p:nvSpPr>
        <p:spPr>
          <a:xfrm>
            <a:off x="9980640" y="0"/>
            <a:ext cx="2211120" cy="6191640"/>
          </a:xfrm>
          <a:prstGeom prst="rect">
            <a:avLst/>
          </a:prstGeom>
          <a:noFill/>
          <a:ln>
            <a:noFill/>
          </a:ln>
        </p:spPr>
        <p:txBody>
          <a:bodyPr anchorCtr="0" anchor="ctr" bIns="45000" lIns="90000" spcFirstLastPara="1" rIns="90000" wrap="square" tIns="45000">
            <a:noAutofit/>
          </a:bodyPr>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194" name="Google Shape;194;p18"/>
          <p:cNvSpPr txBox="1"/>
          <p:nvPr>
            <p:ph type="title"/>
          </p:nvPr>
        </p:nvSpPr>
        <p:spPr>
          <a:xfrm>
            <a:off x="4444920" y="1807920"/>
            <a:ext cx="5184720" cy="43164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5" name="Google Shape;195;p18"/>
          <p:cNvSpPr txBox="1"/>
          <p:nvPr>
            <p:ph idx="2" type="body"/>
          </p:nvPr>
        </p:nvSpPr>
        <p:spPr>
          <a:xfrm>
            <a:off x="4444920" y="2383920"/>
            <a:ext cx="5184720" cy="3596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196" name="Google Shape;196;p18"/>
          <p:cNvSpPr txBox="1"/>
          <p:nvPr>
            <p:ph idx="3" type="body"/>
          </p:nvPr>
        </p:nvSpPr>
        <p:spPr>
          <a:xfrm>
            <a:off x="4444920" y="2908440"/>
            <a:ext cx="5184360" cy="3283200"/>
          </a:xfrm>
          <a:prstGeom prst="rect">
            <a:avLst/>
          </a:prstGeom>
          <a:noFill/>
          <a:ln>
            <a:noFill/>
          </a:ln>
        </p:spPr>
        <p:txBody>
          <a:bodyPr anchorCtr="0" anchor="t" bIns="0" lIns="180000" spcFirstLastPara="1" rIns="252000" wrap="square" tIns="252000">
            <a:noAutofit/>
          </a:bodyPr>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197" name="Google Shape;197;p18"/>
          <p:cNvSpPr txBox="1"/>
          <p:nvPr>
            <p:ph idx="11" type="ftr"/>
          </p:nvPr>
        </p:nvSpPr>
        <p:spPr>
          <a:xfrm>
            <a:off x="432000" y="6356520"/>
            <a:ext cx="4114440" cy="36468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8" name="Google Shape;198;p18"/>
          <p:cNvSpPr txBox="1"/>
          <p:nvPr>
            <p:ph idx="12" type="sldNum"/>
          </p:nvPr>
        </p:nvSpPr>
        <p:spPr>
          <a:xfrm>
            <a:off x="11447640" y="6401880"/>
            <a:ext cx="277920" cy="273960"/>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buNone/>
              <a:defRPr b="0" i="1" sz="1200" u="none" cap="none" strike="noStrike">
                <a:solidFill>
                  <a:srgbClr val="FFFFFF"/>
                </a:solidFill>
                <a:latin typeface="Times New Roman"/>
                <a:ea typeface="Times New Roman"/>
                <a:cs typeface="Times New Roman"/>
                <a:sym typeface="Times New Roman"/>
              </a:defRPr>
            </a:lvl1pPr>
            <a:lvl2pPr indent="0" lvl="1" marL="0" marR="0" rtl="0" algn="ctr">
              <a:lnSpc>
                <a:spcPct val="100000"/>
              </a:lnSpc>
              <a:spcBef>
                <a:spcPts val="0"/>
              </a:spcBef>
              <a:buNone/>
              <a:defRPr b="0" i="1" sz="1200" u="none" cap="none" strike="noStrike">
                <a:solidFill>
                  <a:srgbClr val="FFFFFF"/>
                </a:solidFill>
                <a:latin typeface="Times New Roman"/>
                <a:ea typeface="Times New Roman"/>
                <a:cs typeface="Times New Roman"/>
                <a:sym typeface="Times New Roman"/>
              </a:defRPr>
            </a:lvl2pPr>
            <a:lvl3pPr indent="0" lvl="2" marL="0" marR="0" rtl="0" algn="ctr">
              <a:lnSpc>
                <a:spcPct val="100000"/>
              </a:lnSpc>
              <a:spcBef>
                <a:spcPts val="0"/>
              </a:spcBef>
              <a:buNone/>
              <a:defRPr b="0" i="1" sz="1200" u="none" cap="none" strike="noStrike">
                <a:solidFill>
                  <a:srgbClr val="FFFFFF"/>
                </a:solidFill>
                <a:latin typeface="Times New Roman"/>
                <a:ea typeface="Times New Roman"/>
                <a:cs typeface="Times New Roman"/>
                <a:sym typeface="Times New Roman"/>
              </a:defRPr>
            </a:lvl3pPr>
            <a:lvl4pPr indent="0" lvl="3" marL="0" marR="0" rtl="0" algn="ctr">
              <a:lnSpc>
                <a:spcPct val="100000"/>
              </a:lnSpc>
              <a:spcBef>
                <a:spcPts val="0"/>
              </a:spcBef>
              <a:buNone/>
              <a:defRPr b="0" i="1" sz="1200" u="none" cap="none" strike="noStrike">
                <a:solidFill>
                  <a:srgbClr val="FFFFFF"/>
                </a:solidFill>
                <a:latin typeface="Times New Roman"/>
                <a:ea typeface="Times New Roman"/>
                <a:cs typeface="Times New Roman"/>
                <a:sym typeface="Times New Roman"/>
              </a:defRPr>
            </a:lvl4pPr>
            <a:lvl5pPr indent="0" lvl="4" marL="0" marR="0" rtl="0" algn="ctr">
              <a:lnSpc>
                <a:spcPct val="100000"/>
              </a:lnSpc>
              <a:spcBef>
                <a:spcPts val="0"/>
              </a:spcBef>
              <a:buNone/>
              <a:defRPr b="0" i="1" sz="1200" u="none" cap="none" strike="noStrike">
                <a:solidFill>
                  <a:srgbClr val="FFFFFF"/>
                </a:solidFill>
                <a:latin typeface="Times New Roman"/>
                <a:ea typeface="Times New Roman"/>
                <a:cs typeface="Times New Roman"/>
                <a:sym typeface="Times New Roman"/>
              </a:defRPr>
            </a:lvl5pPr>
            <a:lvl6pPr indent="0" lvl="5" marL="0" marR="0" rtl="0" algn="ctr">
              <a:lnSpc>
                <a:spcPct val="100000"/>
              </a:lnSpc>
              <a:spcBef>
                <a:spcPts val="0"/>
              </a:spcBef>
              <a:buNone/>
              <a:defRPr b="0" i="1" sz="1200" u="none" cap="none" strike="noStrike">
                <a:solidFill>
                  <a:srgbClr val="FFFFFF"/>
                </a:solidFill>
                <a:latin typeface="Times New Roman"/>
                <a:ea typeface="Times New Roman"/>
                <a:cs typeface="Times New Roman"/>
                <a:sym typeface="Times New Roman"/>
              </a:defRPr>
            </a:lvl6pPr>
            <a:lvl7pPr indent="0" lvl="6" marL="0" marR="0" rtl="0" algn="ctr">
              <a:lnSpc>
                <a:spcPct val="100000"/>
              </a:lnSpc>
              <a:spcBef>
                <a:spcPts val="0"/>
              </a:spcBef>
              <a:buNone/>
              <a:defRPr b="0" i="1" sz="1200" u="none" cap="none" strike="noStrike">
                <a:solidFill>
                  <a:srgbClr val="FFFFFF"/>
                </a:solidFill>
                <a:latin typeface="Times New Roman"/>
                <a:ea typeface="Times New Roman"/>
                <a:cs typeface="Times New Roman"/>
                <a:sym typeface="Times New Roman"/>
              </a:defRPr>
            </a:lvl7pPr>
            <a:lvl8pPr indent="0" lvl="7" marL="0" marR="0" rtl="0" algn="ctr">
              <a:lnSpc>
                <a:spcPct val="100000"/>
              </a:lnSpc>
              <a:spcBef>
                <a:spcPts val="0"/>
              </a:spcBef>
              <a:buNone/>
              <a:defRPr b="0" i="1" sz="1200" u="none" cap="none" strike="noStrike">
                <a:solidFill>
                  <a:srgbClr val="FFFFFF"/>
                </a:solidFill>
                <a:latin typeface="Times New Roman"/>
                <a:ea typeface="Times New Roman"/>
                <a:cs typeface="Times New Roman"/>
                <a:sym typeface="Times New Roman"/>
              </a:defRPr>
            </a:lvl8pPr>
            <a:lvl9pPr indent="0" lvl="8" marL="0" marR="0" rtl="0" algn="ctr">
              <a:lnSpc>
                <a:spcPct val="100000"/>
              </a:lnSpc>
              <a:spcBef>
                <a:spcPts val="0"/>
              </a:spcBef>
              <a:buNone/>
              <a:defRPr b="0" i="1" sz="1200" u="none" cap="none" strike="noStrike">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i="0">
              <a:solidFill>
                <a:schemeClr val="dk1"/>
              </a:solidFill>
            </a:endParaRPr>
          </a:p>
        </p:txBody>
      </p:sp>
    </p:spTree>
  </p:cSld>
  <p:clrMap accent1="accent1" accent2="accent2" accent3="accent3" accent4="accent4" accent5="accent5" accent6="accent6" bg1="lt1" bg2="dk2" tx1="dk1" tx2="lt2" folHlink="folHlink" hlink="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7" name="Shape 247"/>
        <p:cNvGrpSpPr/>
        <p:nvPr/>
      </p:nvGrpSpPr>
      <p:grpSpPr>
        <a:xfrm>
          <a:off x="0" y="0"/>
          <a:ext cx="0" cy="0"/>
          <a:chOff x="0" y="0"/>
          <a:chExt cx="0" cy="0"/>
        </a:xfrm>
      </p:grpSpPr>
      <p:sp>
        <p:nvSpPr>
          <p:cNvPr id="248" name="Google Shape;248;p20"/>
          <p:cNvSpPr txBox="1"/>
          <p:nvPr>
            <p:ph type="title"/>
          </p:nvPr>
        </p:nvSpPr>
        <p:spPr>
          <a:xfrm>
            <a:off x="2174400" y="2112840"/>
            <a:ext cx="6797880" cy="1674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9" name="Google Shape;249;p20"/>
          <p:cNvSpPr/>
          <p:nvPr/>
        </p:nvSpPr>
        <p:spPr>
          <a:xfrm>
            <a:off x="0" y="6794280"/>
            <a:ext cx="9980280" cy="6336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0"/>
          <p:cNvSpPr/>
          <p:nvPr/>
        </p:nvSpPr>
        <p:spPr>
          <a:xfrm>
            <a:off x="0" y="0"/>
            <a:ext cx="9980280" cy="6336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0"/>
          <p:cNvSpPr/>
          <p:nvPr/>
        </p:nvSpPr>
        <p:spPr>
          <a:xfrm rot="5400000">
            <a:off x="-3378240" y="3410280"/>
            <a:ext cx="6825960" cy="6876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0"/>
          <p:cNvSpPr txBox="1"/>
          <p:nvPr>
            <p:ph idx="1" type="body"/>
          </p:nvPr>
        </p:nvSpPr>
        <p:spPr>
          <a:xfrm>
            <a:off x="2174400" y="4035600"/>
            <a:ext cx="3329640" cy="3826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253" name="Google Shape;253;p20"/>
          <p:cNvSpPr txBox="1"/>
          <p:nvPr>
            <p:ph idx="2" type="body"/>
          </p:nvPr>
        </p:nvSpPr>
        <p:spPr>
          <a:xfrm>
            <a:off x="6062400" y="4150080"/>
            <a:ext cx="2909880" cy="23760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254" name="Google Shape;254;p20"/>
          <p:cNvSpPr txBox="1"/>
          <p:nvPr>
            <p:ph idx="3" type="body"/>
          </p:nvPr>
        </p:nvSpPr>
        <p:spPr>
          <a:xfrm>
            <a:off x="6062400" y="4540680"/>
            <a:ext cx="2909880" cy="23760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255" name="Google Shape;255;p20"/>
          <p:cNvSpPr txBox="1"/>
          <p:nvPr>
            <p:ph idx="4" type="body"/>
          </p:nvPr>
        </p:nvSpPr>
        <p:spPr>
          <a:xfrm>
            <a:off x="6062400" y="4931280"/>
            <a:ext cx="2909880" cy="23760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www.kaggle.com/meowmeowmeowmeowmeow/gtsrb-german-traffic-sign" TargetMode="External"/><Relationship Id="rId4" Type="http://schemas.openxmlformats.org/officeDocument/2006/relationships/hyperlink" Target="https://github.com/kartikjain-sudo/Traffic-Signal-Classifier" TargetMode="External"/><Relationship Id="rId5"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descr="Wood piece cut through the middle" id="309" name="Google Shape;309;p1"/>
          <p:cNvPicPr preferRelativeResize="0"/>
          <p:nvPr/>
        </p:nvPicPr>
        <p:blipFill rotWithShape="1">
          <a:blip r:embed="rId3">
            <a:alphaModFix/>
          </a:blip>
          <a:srcRect b="0" l="0" r="0" t="0"/>
          <a:stretch/>
        </p:blipFill>
        <p:spPr>
          <a:xfrm>
            <a:off x="9980640" y="0"/>
            <a:ext cx="2211120" cy="6857640"/>
          </a:xfrm>
          <a:prstGeom prst="rect">
            <a:avLst/>
          </a:prstGeom>
          <a:noFill/>
          <a:ln>
            <a:noFill/>
          </a:ln>
        </p:spPr>
      </p:pic>
      <p:sp>
        <p:nvSpPr>
          <p:cNvPr id="310" name="Google Shape;310;p1"/>
          <p:cNvSpPr txBox="1"/>
          <p:nvPr/>
        </p:nvSpPr>
        <p:spPr>
          <a:xfrm>
            <a:off x="7311960" y="4650480"/>
            <a:ext cx="3401280" cy="1191600"/>
          </a:xfrm>
          <a:prstGeom prst="rect">
            <a:avLst/>
          </a:prstGeom>
          <a:solidFill>
            <a:srgbClr val="000000"/>
          </a:solidFill>
          <a:ln>
            <a:noFill/>
          </a:ln>
        </p:spPr>
        <p:txBody>
          <a:bodyPr anchorCtr="0" anchor="ctr" bIns="0" lIns="252000" spcFirstLastPara="1" rIns="0" wrap="square" tIns="0">
            <a:noAutofit/>
          </a:bodyPr>
          <a:lstStyle/>
          <a:p>
            <a:pPr indent="0" lvl="0" marL="0" marR="0" rtl="0" algn="l">
              <a:lnSpc>
                <a:spcPct val="100000"/>
              </a:lnSpc>
              <a:spcBef>
                <a:spcPts val="0"/>
              </a:spcBef>
              <a:spcAft>
                <a:spcPts val="0"/>
              </a:spcAft>
              <a:buNone/>
            </a:pPr>
            <a:r>
              <a:rPr b="0" i="1" lang="en-US" sz="1800" u="none" cap="none" strike="noStrike">
                <a:solidFill>
                  <a:srgbClr val="FFFFFF"/>
                </a:solidFill>
                <a:latin typeface="Times New Roman"/>
                <a:ea typeface="Times New Roman"/>
                <a:cs typeface="Times New Roman"/>
                <a:sym typeface="Times New Roman"/>
              </a:rPr>
              <a:t>“Changes call for Innovation &amp; Innovation leads to Progress”</a:t>
            </a:r>
            <a:endParaRPr b="0" i="0" sz="1800" u="none" cap="none" strike="noStrike">
              <a:solidFill>
                <a:schemeClr val="dk1"/>
              </a:solidFill>
              <a:latin typeface="Arial"/>
              <a:ea typeface="Arial"/>
              <a:cs typeface="Arial"/>
              <a:sym typeface="Arial"/>
            </a:endParaRPr>
          </a:p>
        </p:txBody>
      </p:sp>
      <p:sp>
        <p:nvSpPr>
          <p:cNvPr id="311" name="Google Shape;311;p1"/>
          <p:cNvSpPr txBox="1"/>
          <p:nvPr/>
        </p:nvSpPr>
        <p:spPr>
          <a:xfrm>
            <a:off x="286920" y="4346280"/>
            <a:ext cx="6797880" cy="1674000"/>
          </a:xfrm>
          <a:prstGeom prst="rect">
            <a:avLst/>
          </a:prstGeom>
          <a:noFill/>
          <a:ln>
            <a:noFill/>
          </a:ln>
        </p:spPr>
        <p:txBody>
          <a:bodyPr anchorCtr="0" anchor="b" bIns="0" lIns="0" spcFirstLastPara="1" rIns="0" wrap="square" tIns="0">
            <a:noAutofit/>
          </a:bodyPr>
          <a:lstStyle/>
          <a:p>
            <a:pPr indent="0" lvl="0" marL="0" marR="0" rtl="0" algn="ctr">
              <a:lnSpc>
                <a:spcPct val="83333"/>
              </a:lnSpc>
              <a:spcBef>
                <a:spcPts val="0"/>
              </a:spcBef>
              <a:spcAft>
                <a:spcPts val="0"/>
              </a:spcAft>
              <a:buNone/>
            </a:pPr>
            <a:r>
              <a:rPr b="1" i="0" lang="en-US" sz="5400" u="none" cap="none" strike="noStrike">
                <a:solidFill>
                  <a:srgbClr val="000000"/>
                </a:solidFill>
                <a:latin typeface="Cambria"/>
                <a:ea typeface="Cambria"/>
                <a:cs typeface="Cambria"/>
                <a:sym typeface="Cambria"/>
              </a:rPr>
              <a:t>TRAFFIC</a:t>
            </a:r>
            <a:r>
              <a:rPr b="1" i="0" lang="en-US" sz="6000" u="none" cap="none" strike="noStrike">
                <a:solidFill>
                  <a:srgbClr val="000000"/>
                </a:solidFill>
                <a:latin typeface="Cambria"/>
                <a:ea typeface="Cambria"/>
                <a:cs typeface="Cambria"/>
                <a:sym typeface="Cambria"/>
              </a:rPr>
              <a:t> </a:t>
            </a:r>
            <a:r>
              <a:rPr b="1" i="0" lang="en-US" sz="5400" u="none" cap="none" strike="noStrike">
                <a:solidFill>
                  <a:srgbClr val="000000"/>
                </a:solidFill>
                <a:latin typeface="Cambria"/>
                <a:ea typeface="Cambria"/>
                <a:cs typeface="Cambria"/>
                <a:sym typeface="Cambria"/>
              </a:rPr>
              <a:t>SIGN</a:t>
            </a:r>
            <a:r>
              <a:rPr b="1" i="0" lang="en-US" sz="6000" u="none" cap="none" strike="noStrike">
                <a:solidFill>
                  <a:srgbClr val="000000"/>
                </a:solidFill>
                <a:latin typeface="Cambria"/>
                <a:ea typeface="Cambria"/>
                <a:cs typeface="Cambria"/>
                <a:sym typeface="Cambria"/>
              </a:rPr>
              <a:t> </a:t>
            </a:r>
            <a:r>
              <a:rPr b="1" i="0" lang="en-US" sz="5400" u="none" cap="none" strike="noStrike">
                <a:solidFill>
                  <a:srgbClr val="000000"/>
                </a:solidFill>
                <a:latin typeface="Cambria"/>
                <a:ea typeface="Cambria"/>
                <a:cs typeface="Cambria"/>
                <a:sym typeface="Cambria"/>
              </a:rPr>
              <a:t>DETECTION USING COMPUTER VISION</a:t>
            </a:r>
            <a:endParaRPr b="0" i="0" sz="5400" u="none" cap="none" strike="noStrike">
              <a:solidFill>
                <a:srgbClr val="000000"/>
              </a:solidFill>
              <a:latin typeface="Times New Roman"/>
              <a:ea typeface="Times New Roman"/>
              <a:cs typeface="Times New Roman"/>
              <a:sym typeface="Times New Roman"/>
            </a:endParaRPr>
          </a:p>
        </p:txBody>
      </p:sp>
      <p:pic>
        <p:nvPicPr>
          <p:cNvPr id="312" name="Google Shape;312;p1"/>
          <p:cNvPicPr preferRelativeResize="0"/>
          <p:nvPr/>
        </p:nvPicPr>
        <p:blipFill rotWithShape="1">
          <a:blip r:embed="rId4">
            <a:alphaModFix/>
          </a:blip>
          <a:srcRect b="0" l="0" r="0" t="0"/>
          <a:stretch/>
        </p:blipFill>
        <p:spPr>
          <a:xfrm>
            <a:off x="3935880" y="837360"/>
            <a:ext cx="1025640" cy="1191960"/>
          </a:xfrm>
          <a:prstGeom prst="rect">
            <a:avLst/>
          </a:prstGeom>
          <a:noFill/>
          <a:ln>
            <a:noFill/>
          </a:ln>
        </p:spPr>
      </p:pic>
      <p:sp>
        <p:nvSpPr>
          <p:cNvPr id="313" name="Google Shape;313;p1"/>
          <p:cNvSpPr/>
          <p:nvPr/>
        </p:nvSpPr>
        <p:spPr>
          <a:xfrm>
            <a:off x="2923560" y="190800"/>
            <a:ext cx="3855240" cy="7002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Under the Esteemed Guidance of</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           </a:t>
            </a:r>
            <a:r>
              <a:rPr b="1" i="0" lang="en-US" sz="2000" u="none" cap="none" strike="noStrike">
                <a:solidFill>
                  <a:srgbClr val="000000"/>
                </a:solidFill>
                <a:latin typeface="Times New Roman"/>
                <a:ea typeface="Times New Roman"/>
                <a:cs typeface="Times New Roman"/>
                <a:sym typeface="Times New Roman"/>
              </a:rPr>
              <a:t>Dr. Pramod Sethy</a:t>
            </a:r>
            <a:endParaRPr b="0" i="0" sz="2000" u="none" cap="none" strike="noStrike">
              <a:solidFill>
                <a:schemeClr val="dk1"/>
              </a:solidFill>
              <a:latin typeface="Arial"/>
              <a:ea typeface="Arial"/>
              <a:cs typeface="Arial"/>
              <a:sym typeface="Arial"/>
            </a:endParaRPr>
          </a:p>
        </p:txBody>
      </p:sp>
      <p:sp>
        <p:nvSpPr>
          <p:cNvPr id="314" name="Google Shape;314;p1"/>
          <p:cNvSpPr/>
          <p:nvPr/>
        </p:nvSpPr>
        <p:spPr>
          <a:xfrm>
            <a:off x="2923560" y="2029680"/>
            <a:ext cx="3476880" cy="9745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Krishna Engineering College,</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        Ghaziabad – 201007</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2000"/>
                                        <p:tgtEl>
                                          <p:spTgt spid="3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5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0" st="0"/>
                                            </p:txEl>
                                          </p:spTgt>
                                        </p:tgtEl>
                                        <p:attrNameLst>
                                          <p:attrName>style.visibility</p:attrName>
                                        </p:attrNameLst>
                                      </p:cBhvr>
                                      <p:to>
                                        <p:strVal val="visible"/>
                                      </p:to>
                                    </p:set>
                                    <p:animEffect filter="fade" transition="in">
                                      <p:cBhvr>
                                        <p:cTn dur="500"/>
                                        <p:tgtEl>
                                          <p:spTgt spid="31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10"/>
          <p:cNvSpPr txBox="1"/>
          <p:nvPr/>
        </p:nvSpPr>
        <p:spPr>
          <a:xfrm>
            <a:off x="876240" y="-639000"/>
            <a:ext cx="7898400" cy="1674000"/>
          </a:xfrm>
          <a:prstGeom prst="rect">
            <a:avLst/>
          </a:prstGeom>
          <a:noFill/>
          <a:ln>
            <a:noFill/>
          </a:ln>
        </p:spPr>
        <p:txBody>
          <a:bodyPr anchorCtr="0" anchor="b" bIns="0" lIns="0" spcFirstLastPara="1" rIns="0" wrap="square" tIns="0">
            <a:noAutofit/>
          </a:bodyPr>
          <a:lstStyle/>
          <a:p>
            <a:pPr indent="0" lvl="0" marL="0" marR="0" rtl="0" algn="ctr">
              <a:lnSpc>
                <a:spcPct val="83333"/>
              </a:lnSpc>
              <a:spcBef>
                <a:spcPts val="0"/>
              </a:spcBef>
              <a:spcAft>
                <a:spcPts val="0"/>
              </a:spcAft>
              <a:buNone/>
            </a:pPr>
            <a:r>
              <a:rPr b="1" lang="en-US" sz="6000" cap="none" strike="noStrike">
                <a:solidFill>
                  <a:srgbClr val="000000"/>
                </a:solidFill>
                <a:latin typeface="Cambria"/>
                <a:ea typeface="Cambria"/>
                <a:cs typeface="Cambria"/>
                <a:sym typeface="Cambria"/>
              </a:rPr>
              <a:t>FUTURE SCOPE</a:t>
            </a:r>
            <a:endParaRPr b="0" sz="6000" strike="noStrike">
              <a:solidFill>
                <a:srgbClr val="000000"/>
              </a:solidFill>
              <a:latin typeface="Times New Roman"/>
              <a:ea typeface="Times New Roman"/>
              <a:cs typeface="Times New Roman"/>
              <a:sym typeface="Times New Roman"/>
            </a:endParaRPr>
          </a:p>
        </p:txBody>
      </p:sp>
      <p:sp>
        <p:nvSpPr>
          <p:cNvPr id="382" name="Google Shape;382;p10"/>
          <p:cNvSpPr/>
          <p:nvPr/>
        </p:nvSpPr>
        <p:spPr>
          <a:xfrm>
            <a:off x="504000" y="1107720"/>
            <a:ext cx="8642520" cy="5028120"/>
          </a:xfrm>
          <a:prstGeom prst="rect">
            <a:avLst/>
          </a:prstGeom>
          <a:noFill/>
          <a:ln>
            <a:noFill/>
          </a:ln>
        </p:spPr>
        <p:txBody>
          <a:bodyPr anchorCtr="0" anchor="t" bIns="45000" lIns="90000" spcFirstLastPara="1" rIns="90000" wrap="square" tIns="45000">
            <a:spAutoFit/>
          </a:bodyPr>
          <a:lstStyle/>
          <a:p>
            <a:pPr indent="0" lvl="0" marL="0" marR="0" rtl="0" algn="l">
              <a:lnSpc>
                <a:spcPct val="150000"/>
              </a:lnSpc>
              <a:spcBef>
                <a:spcPts val="0"/>
              </a:spcBef>
              <a:spcAft>
                <a:spcPts val="0"/>
              </a:spcAft>
              <a:buNone/>
            </a:pPr>
            <a:r>
              <a:rPr b="0" lang="en-US" sz="1800" strike="noStrike">
                <a:solidFill>
                  <a:srgbClr val="000000"/>
                </a:solidFill>
                <a:latin typeface="Times New Roman"/>
                <a:ea typeface="Times New Roman"/>
                <a:cs typeface="Times New Roman"/>
                <a:sym typeface="Times New Roman"/>
              </a:rPr>
              <a:t>While the model proposed in this paper does bring us a step closer to achieving the ideal Advanced Driver Assistance System or even a completely driverless system, there is a lot that can be improved. For identification of a sign, this paper depends on color and shape of the sign. This is a problem if there is a reflection on the sign which impacts its color. Similarly, if the sign is chipped or cut off, the shape of the sign is impaired, thus resulting in no detection of the sign. Another important issue to consider is detection in the night. If the camera is not able to capture the environment in the night due to the darkness, the sign cannot be detected and classified. A text to speech module can also be added to this application. In the current application, the driver would have to read the text printed on the classified sign, but with the help of a voice module, more comfort is guaranteed. The overall performance could also be improved and customized with the help of more datasets and from different countries. </a:t>
            </a:r>
            <a:endParaRPr b="0" sz="1800" strike="noStrike">
              <a:solidFill>
                <a:schemeClr val="dk1"/>
              </a:solidFill>
              <a:latin typeface="Arial"/>
              <a:ea typeface="Arial"/>
              <a:cs typeface="Arial"/>
              <a:sym typeface="Arial"/>
            </a:endParaRPr>
          </a:p>
        </p:txBody>
      </p:sp>
      <p:pic>
        <p:nvPicPr>
          <p:cNvPr descr="Abstract architecture polygon" id="383" name="Google Shape;383;p10"/>
          <p:cNvPicPr preferRelativeResize="0"/>
          <p:nvPr/>
        </p:nvPicPr>
        <p:blipFill rotWithShape="1">
          <a:blip r:embed="rId3">
            <a:alphaModFix/>
          </a:blip>
          <a:srcRect b="0" l="4880" r="4879" t="0"/>
          <a:stretch/>
        </p:blipFill>
        <p:spPr>
          <a:xfrm>
            <a:off x="9980640" y="360"/>
            <a:ext cx="2211120" cy="6857640"/>
          </a:xfrm>
          <a:prstGeom prst="rect">
            <a:avLst/>
          </a:prstGeom>
          <a:noFill/>
          <a:ln>
            <a:noFill/>
          </a:ln>
        </p:spPr>
      </p:pic>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500"/>
                                        <p:tgtEl>
                                          <p:spTgt spid="3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11"/>
          <p:cNvSpPr txBox="1"/>
          <p:nvPr/>
        </p:nvSpPr>
        <p:spPr>
          <a:xfrm>
            <a:off x="2174400" y="2112840"/>
            <a:ext cx="6797880" cy="1674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US" sz="8000" cap="none" strike="noStrike">
                <a:solidFill>
                  <a:srgbClr val="000000"/>
                </a:solidFill>
                <a:latin typeface="Arial"/>
                <a:ea typeface="Arial"/>
                <a:cs typeface="Arial"/>
                <a:sym typeface="Arial"/>
              </a:rPr>
              <a:t>THANK YOU</a:t>
            </a:r>
            <a:endParaRPr b="0" sz="8000" strike="noStrike">
              <a:solidFill>
                <a:srgbClr val="000000"/>
              </a:solidFill>
              <a:latin typeface="Times New Roman"/>
              <a:ea typeface="Times New Roman"/>
              <a:cs typeface="Times New Roman"/>
              <a:sym typeface="Times New Roman"/>
            </a:endParaRPr>
          </a:p>
        </p:txBody>
      </p:sp>
      <p:sp>
        <p:nvSpPr>
          <p:cNvPr id="390" name="Google Shape;390;p11"/>
          <p:cNvSpPr/>
          <p:nvPr/>
        </p:nvSpPr>
        <p:spPr>
          <a:xfrm>
            <a:off x="10251720" y="182520"/>
            <a:ext cx="1662120" cy="392040"/>
          </a:xfrm>
          <a:prstGeom prst="rect">
            <a:avLst/>
          </a:prstGeom>
          <a:noFill/>
          <a:ln>
            <a:noFill/>
          </a:ln>
        </p:spPr>
        <p:txBody>
          <a:bodyPr anchorCtr="0" anchor="t" bIns="0" lIns="0" spcFirstLastPara="1" rIns="0" wrap="square" tIns="36000">
            <a:spAutoFit/>
          </a:bodyPr>
          <a:lstStyle/>
          <a:p>
            <a:pPr indent="0" lvl="0" marL="0" marR="0" rtl="0" algn="l">
              <a:lnSpc>
                <a:spcPct val="87500"/>
              </a:lnSpc>
              <a:spcBef>
                <a:spcPts val="0"/>
              </a:spcBef>
              <a:spcAft>
                <a:spcPts val="0"/>
              </a:spcAft>
              <a:buNone/>
            </a:pPr>
            <a:r>
              <a:t/>
            </a:r>
            <a:endParaRPr b="0" sz="1600" strike="noStrike">
              <a:solidFill>
                <a:schemeClr val="dk1"/>
              </a:solidFill>
              <a:latin typeface="Arial"/>
              <a:ea typeface="Arial"/>
              <a:cs typeface="Arial"/>
              <a:sym typeface="Arial"/>
            </a:endParaRPr>
          </a:p>
        </p:txBody>
      </p:sp>
      <p:pic>
        <p:nvPicPr>
          <p:cNvPr descr="Abstract architecture polygon" id="391" name="Google Shape;391;p11"/>
          <p:cNvPicPr preferRelativeResize="0"/>
          <p:nvPr/>
        </p:nvPicPr>
        <p:blipFill rotWithShape="1">
          <a:blip r:embed="rId3">
            <a:alphaModFix/>
          </a:blip>
          <a:srcRect b="0" l="4881" r="4881" t="0"/>
          <a:stretch/>
        </p:blipFill>
        <p:spPr>
          <a:xfrm>
            <a:off x="9980640" y="360"/>
            <a:ext cx="2211120" cy="6857639"/>
          </a:xfrm>
          <a:prstGeom prst="rect">
            <a:avLst/>
          </a:prstGeom>
          <a:noFill/>
          <a:ln>
            <a:noFill/>
          </a:ln>
        </p:spPr>
      </p:pic>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500"/>
                                        <p:tgtEl>
                                          <p:spTgt spid="3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
          <p:cNvSpPr txBox="1"/>
          <p:nvPr/>
        </p:nvSpPr>
        <p:spPr>
          <a:xfrm>
            <a:off x="1377360" y="-525240"/>
            <a:ext cx="7335720" cy="1674000"/>
          </a:xfrm>
          <a:prstGeom prst="rect">
            <a:avLst/>
          </a:prstGeom>
          <a:noFill/>
          <a:ln>
            <a:noFill/>
          </a:ln>
        </p:spPr>
        <p:txBody>
          <a:bodyPr anchorCtr="0" anchor="b" bIns="0" lIns="0" spcFirstLastPara="1" rIns="0" wrap="square" tIns="0">
            <a:noAutofit/>
          </a:bodyPr>
          <a:lstStyle/>
          <a:p>
            <a:pPr indent="0" lvl="0" marL="0" marR="0" rtl="0" algn="l">
              <a:lnSpc>
                <a:spcPct val="83333"/>
              </a:lnSpc>
              <a:spcBef>
                <a:spcPts val="0"/>
              </a:spcBef>
              <a:spcAft>
                <a:spcPts val="0"/>
              </a:spcAft>
              <a:buNone/>
            </a:pPr>
            <a:r>
              <a:rPr b="1" i="0" lang="en-US" sz="6000" u="none" cap="none" strike="noStrike">
                <a:solidFill>
                  <a:srgbClr val="FFFFFF"/>
                </a:solidFill>
                <a:latin typeface="Cambria"/>
                <a:ea typeface="Cambria"/>
                <a:cs typeface="Cambria"/>
                <a:sym typeface="Cambria"/>
              </a:rPr>
              <a:t>MEMBERS OF TEAM</a:t>
            </a:r>
            <a:endParaRPr b="0" i="0" sz="6000" u="none" cap="none" strike="noStrike">
              <a:solidFill>
                <a:srgbClr val="000000"/>
              </a:solidFill>
              <a:latin typeface="Times New Roman"/>
              <a:ea typeface="Times New Roman"/>
              <a:cs typeface="Times New Roman"/>
              <a:sym typeface="Times New Roman"/>
            </a:endParaRPr>
          </a:p>
        </p:txBody>
      </p:sp>
      <p:sp>
        <p:nvSpPr>
          <p:cNvPr id="321" name="Google Shape;321;p2"/>
          <p:cNvSpPr txBox="1"/>
          <p:nvPr/>
        </p:nvSpPr>
        <p:spPr>
          <a:xfrm>
            <a:off x="11447640" y="6401880"/>
            <a:ext cx="277920" cy="27396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1" lang="en-US" sz="1200" u="none" cap="none" strike="noStrike">
                <a:solidFill>
                  <a:srgbClr val="FFFFFF"/>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322" name="Google Shape;322;p2"/>
          <p:cNvSpPr/>
          <p:nvPr/>
        </p:nvSpPr>
        <p:spPr>
          <a:xfrm>
            <a:off x="580320" y="1595520"/>
            <a:ext cx="6831360" cy="3930840"/>
          </a:xfrm>
          <a:prstGeom prst="rect">
            <a:avLst/>
          </a:prstGeom>
          <a:noFill/>
          <a:ln>
            <a:noFill/>
          </a:ln>
        </p:spPr>
        <p:txBody>
          <a:bodyPr anchorCtr="0" anchor="t" bIns="45000" lIns="90000" spcFirstLastPara="1" rIns="90000" wrap="square" tIns="45000">
            <a:spAutoFit/>
          </a:bodyPr>
          <a:lstStyle/>
          <a:p>
            <a:pPr indent="-571320" lvl="0" marL="571680" marR="0" rtl="0" algn="l">
              <a:lnSpc>
                <a:spcPct val="100000"/>
              </a:lnSpc>
              <a:spcBef>
                <a:spcPts val="0"/>
              </a:spcBef>
              <a:spcAft>
                <a:spcPts val="0"/>
              </a:spcAft>
              <a:buClr>
                <a:srgbClr val="FFFFFF"/>
              </a:buClr>
              <a:buSzPts val="3600"/>
              <a:buFont typeface="Noto Sans Symbols"/>
              <a:buChar char="❖"/>
            </a:pPr>
            <a:r>
              <a:rPr b="0" i="0" lang="en-US" sz="3600" u="none" cap="none" strike="noStrike">
                <a:solidFill>
                  <a:srgbClr val="FFFFFF"/>
                </a:solidFill>
                <a:latin typeface="Times New Roman"/>
                <a:ea typeface="Times New Roman"/>
                <a:cs typeface="Times New Roman"/>
                <a:sym typeface="Times New Roman"/>
              </a:rPr>
              <a:t>Kartik Jain, 1716110091</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600" u="none" cap="none" strike="noStrike">
              <a:solidFill>
                <a:schemeClr val="dk1"/>
              </a:solidFill>
              <a:latin typeface="Arial"/>
              <a:ea typeface="Arial"/>
              <a:cs typeface="Arial"/>
              <a:sym typeface="Arial"/>
            </a:endParaRPr>
          </a:p>
          <a:p>
            <a:pPr indent="-571320" lvl="0" marL="571680" marR="0" rtl="0" algn="l">
              <a:lnSpc>
                <a:spcPct val="100000"/>
              </a:lnSpc>
              <a:spcBef>
                <a:spcPts val="0"/>
              </a:spcBef>
              <a:spcAft>
                <a:spcPts val="0"/>
              </a:spcAft>
              <a:buClr>
                <a:srgbClr val="FFFFFF"/>
              </a:buClr>
              <a:buSzPts val="3600"/>
              <a:buFont typeface="Noto Sans Symbols"/>
              <a:buChar char="❖"/>
            </a:pPr>
            <a:r>
              <a:rPr b="0" i="0" lang="en-US" sz="3600" u="none" cap="none" strike="noStrike">
                <a:solidFill>
                  <a:srgbClr val="FFFFFF"/>
                </a:solidFill>
                <a:latin typeface="Times New Roman"/>
                <a:ea typeface="Times New Roman"/>
                <a:cs typeface="Times New Roman"/>
                <a:sym typeface="Times New Roman"/>
              </a:rPr>
              <a:t>Eraa, 1716110070</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600" u="none" cap="none" strike="noStrike">
              <a:solidFill>
                <a:schemeClr val="dk1"/>
              </a:solidFill>
              <a:latin typeface="Arial"/>
              <a:ea typeface="Arial"/>
              <a:cs typeface="Arial"/>
              <a:sym typeface="Arial"/>
            </a:endParaRPr>
          </a:p>
          <a:p>
            <a:pPr indent="-571320" lvl="0" marL="571680" marR="0" rtl="0" algn="l">
              <a:lnSpc>
                <a:spcPct val="100000"/>
              </a:lnSpc>
              <a:spcBef>
                <a:spcPts val="0"/>
              </a:spcBef>
              <a:spcAft>
                <a:spcPts val="0"/>
              </a:spcAft>
              <a:buClr>
                <a:srgbClr val="FFFFFF"/>
              </a:buClr>
              <a:buSzPts val="3600"/>
              <a:buFont typeface="Noto Sans Symbols"/>
              <a:buChar char="❖"/>
            </a:pPr>
            <a:r>
              <a:rPr b="0" i="0" lang="en-US" sz="3600" u="none" cap="none" strike="noStrike">
                <a:solidFill>
                  <a:srgbClr val="FFFFFF"/>
                </a:solidFill>
                <a:latin typeface="Times New Roman"/>
                <a:ea typeface="Times New Roman"/>
                <a:cs typeface="Times New Roman"/>
                <a:sym typeface="Times New Roman"/>
              </a:rPr>
              <a:t>Mayank Vats, 1716110115</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600" u="none" cap="none" strike="noStrike">
              <a:solidFill>
                <a:schemeClr val="dk1"/>
              </a:solidFill>
              <a:latin typeface="Arial"/>
              <a:ea typeface="Arial"/>
              <a:cs typeface="Arial"/>
              <a:sym typeface="Arial"/>
            </a:endParaRPr>
          </a:p>
          <a:p>
            <a:pPr indent="-571320" lvl="0" marL="571680" marR="0" rtl="0" algn="l">
              <a:lnSpc>
                <a:spcPct val="100000"/>
              </a:lnSpc>
              <a:spcBef>
                <a:spcPts val="0"/>
              </a:spcBef>
              <a:spcAft>
                <a:spcPts val="0"/>
              </a:spcAft>
              <a:buClr>
                <a:srgbClr val="FFFFFF"/>
              </a:buClr>
              <a:buSzPts val="3600"/>
              <a:buFont typeface="Noto Sans Symbols"/>
              <a:buChar char="❖"/>
            </a:pPr>
            <a:r>
              <a:rPr b="0" i="0" lang="en-US" sz="3600" u="none" cap="none" strike="noStrike">
                <a:solidFill>
                  <a:srgbClr val="FFFFFF"/>
                </a:solidFill>
                <a:latin typeface="Times New Roman"/>
                <a:ea typeface="Times New Roman"/>
                <a:cs typeface="Times New Roman"/>
                <a:sym typeface="Times New Roman"/>
              </a:rPr>
              <a:t>Mayank Sinha, 1716110114</a:t>
            </a:r>
            <a:endParaRPr b="0" i="0" sz="3600" u="none" cap="none" strike="noStrike">
              <a:solidFill>
                <a:schemeClr val="dk1"/>
              </a:solidFill>
              <a:latin typeface="Arial"/>
              <a:ea typeface="Arial"/>
              <a:cs typeface="Arial"/>
              <a:sym typeface="Arial"/>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500"/>
                                        <p:tgtEl>
                                          <p:spTgt spid="3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descr="Running track" id="328" name="Google Shape;328;p3"/>
          <p:cNvPicPr preferRelativeResize="0"/>
          <p:nvPr/>
        </p:nvPicPr>
        <p:blipFill rotWithShape="1">
          <a:blip r:embed="rId3">
            <a:alphaModFix/>
          </a:blip>
          <a:srcRect b="0" l="0" r="0" t="0"/>
          <a:stretch/>
        </p:blipFill>
        <p:spPr>
          <a:xfrm>
            <a:off x="69120" y="63720"/>
            <a:ext cx="9910800" cy="6726960"/>
          </a:xfrm>
          <a:prstGeom prst="rect">
            <a:avLst/>
          </a:prstGeom>
          <a:noFill/>
          <a:ln>
            <a:noFill/>
          </a:ln>
        </p:spPr>
      </p:pic>
      <p:sp>
        <p:nvSpPr>
          <p:cNvPr id="329" name="Google Shape;329;p3"/>
          <p:cNvSpPr txBox="1"/>
          <p:nvPr/>
        </p:nvSpPr>
        <p:spPr>
          <a:xfrm>
            <a:off x="814680" y="-631080"/>
            <a:ext cx="6797880" cy="1674000"/>
          </a:xfrm>
          <a:prstGeom prst="rect">
            <a:avLst/>
          </a:prstGeom>
          <a:noFill/>
          <a:ln>
            <a:noFill/>
          </a:ln>
        </p:spPr>
        <p:txBody>
          <a:bodyPr anchorCtr="0" anchor="b" bIns="0" lIns="0" spcFirstLastPara="1" rIns="0" wrap="square" tIns="0">
            <a:noAutofit/>
          </a:bodyPr>
          <a:lstStyle/>
          <a:p>
            <a:pPr indent="0" lvl="0" marL="0" marR="0" rtl="0" algn="r">
              <a:lnSpc>
                <a:spcPct val="83333"/>
              </a:lnSpc>
              <a:spcBef>
                <a:spcPts val="0"/>
              </a:spcBef>
              <a:spcAft>
                <a:spcPts val="0"/>
              </a:spcAft>
              <a:buNone/>
            </a:pPr>
            <a:r>
              <a:rPr b="1" i="0" lang="en-US" sz="6000" u="none" cap="none" strike="noStrike">
                <a:solidFill>
                  <a:srgbClr val="FFFFFF"/>
                </a:solidFill>
                <a:latin typeface="Cambria"/>
                <a:ea typeface="Cambria"/>
                <a:cs typeface="Cambria"/>
                <a:sym typeface="Cambria"/>
              </a:rPr>
              <a:t>INTRODUCTION</a:t>
            </a:r>
            <a:endParaRPr b="0" i="0" sz="6000" u="none" cap="none" strike="noStrike">
              <a:solidFill>
                <a:srgbClr val="000000"/>
              </a:solidFill>
              <a:latin typeface="Times New Roman"/>
              <a:ea typeface="Times New Roman"/>
              <a:cs typeface="Times New Roman"/>
              <a:sym typeface="Times New Roman"/>
            </a:endParaRPr>
          </a:p>
        </p:txBody>
      </p:sp>
      <p:sp>
        <p:nvSpPr>
          <p:cNvPr id="330" name="Google Shape;330;p3"/>
          <p:cNvSpPr txBox="1"/>
          <p:nvPr/>
        </p:nvSpPr>
        <p:spPr>
          <a:xfrm>
            <a:off x="11447640" y="6401880"/>
            <a:ext cx="277920" cy="27396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1" lang="en-US" sz="1200" u="none" cap="none" strike="noStrike">
                <a:solidFill>
                  <a:srgbClr val="FFFFFF"/>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331" name="Google Shape;331;p3"/>
          <p:cNvSpPr/>
          <p:nvPr/>
        </p:nvSpPr>
        <p:spPr>
          <a:xfrm>
            <a:off x="406080" y="1328760"/>
            <a:ext cx="9043560" cy="5118840"/>
          </a:xfrm>
          <a:prstGeom prst="rect">
            <a:avLst/>
          </a:prstGeom>
          <a:noFill/>
          <a:ln>
            <a:noFill/>
          </a:ln>
        </p:spPr>
        <p:txBody>
          <a:bodyPr anchorCtr="0" anchor="t" bIns="45000" lIns="90000" spcFirstLastPara="1" rIns="90000" wrap="square" tIns="45000">
            <a:spAutoFit/>
          </a:bodyPr>
          <a:lstStyle/>
          <a:p>
            <a:pPr indent="0" lvl="0" marL="0" marR="0" rtl="0" algn="l">
              <a:lnSpc>
                <a:spcPct val="150000"/>
              </a:lnSpc>
              <a:spcBef>
                <a:spcPts val="0"/>
              </a:spcBef>
              <a:spcAft>
                <a:spcPts val="0"/>
              </a:spcAft>
              <a:buNone/>
            </a:pPr>
            <a:r>
              <a:rPr b="0" i="0" lang="en-US" sz="2000" u="none" cap="none" strike="noStrike">
                <a:solidFill>
                  <a:srgbClr val="FFFFFF"/>
                </a:solidFill>
                <a:latin typeface="Times New Roman"/>
                <a:ea typeface="Times New Roman"/>
                <a:cs typeface="Times New Roman"/>
                <a:sym typeface="Times New Roman"/>
              </a:rPr>
              <a:t>In today’s world, almost everything we do has been simplified by automated tasks. In an attempt to focus on the road while driving, drivers often miss out on signs on the side of the road, which could be dangerous for them and for the people around them. This problem can be avoided if there was an efficient way to notify the driver without having them to shift their focus. Traffic Sign Detection plays an important role here by detecting a sign, thus notifying the driver of any upcoming signs. This not only ensures road safety, but also allows the driver to be at little more ease while driving on tricky or new roads. Another commonly faced problem is not being able to understand the meaning of the sign. With the help of this Advanced Driver Assistance Systems (ADAS) application, drivers will no longer face the problem of understanding what the sign says.</a:t>
            </a:r>
            <a:endParaRPr b="0" i="0" sz="2000" u="none" cap="none" strike="noStrike">
              <a:solidFill>
                <a:schemeClr val="dk1"/>
              </a:solidFill>
              <a:latin typeface="Arial"/>
              <a:ea typeface="Arial"/>
              <a:cs typeface="Arial"/>
              <a:sym typeface="Arial"/>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500"/>
                                        <p:tgtEl>
                                          <p:spTgt spid="3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
          <p:cNvSpPr txBox="1"/>
          <p:nvPr/>
        </p:nvSpPr>
        <p:spPr>
          <a:xfrm>
            <a:off x="879120" y="450000"/>
            <a:ext cx="8222760" cy="4316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i="0" lang="en-US" sz="6000" u="none" cap="none" strike="noStrike">
                <a:solidFill>
                  <a:srgbClr val="000000"/>
                </a:solidFill>
                <a:latin typeface="Cambria"/>
                <a:ea typeface="Cambria"/>
                <a:cs typeface="Cambria"/>
                <a:sym typeface="Cambria"/>
              </a:rPr>
              <a:t>PROPOSED SYSTEM</a:t>
            </a:r>
            <a:endParaRPr b="0" i="0" sz="6000" u="none" cap="none" strike="noStrike">
              <a:solidFill>
                <a:srgbClr val="000000"/>
              </a:solidFill>
              <a:latin typeface="Times New Roman"/>
              <a:ea typeface="Times New Roman"/>
              <a:cs typeface="Times New Roman"/>
              <a:sym typeface="Times New Roman"/>
            </a:endParaRPr>
          </a:p>
        </p:txBody>
      </p:sp>
      <p:pic>
        <p:nvPicPr>
          <p:cNvPr descr="Abstract architecture polygon" id="338" name="Google Shape;338;p4"/>
          <p:cNvPicPr preferRelativeResize="0"/>
          <p:nvPr/>
        </p:nvPicPr>
        <p:blipFill rotWithShape="1">
          <a:blip r:embed="rId3">
            <a:alphaModFix/>
          </a:blip>
          <a:srcRect b="0" l="0" r="0" t="0"/>
          <a:stretch/>
        </p:blipFill>
        <p:spPr>
          <a:xfrm>
            <a:off x="9980640" y="1080"/>
            <a:ext cx="2211120" cy="6189480"/>
          </a:xfrm>
          <a:prstGeom prst="rect">
            <a:avLst/>
          </a:prstGeom>
          <a:noFill/>
          <a:ln>
            <a:noFill/>
          </a:ln>
        </p:spPr>
      </p:pic>
      <p:sp>
        <p:nvSpPr>
          <p:cNvPr id="339" name="Google Shape;339;p4"/>
          <p:cNvSpPr txBox="1"/>
          <p:nvPr/>
        </p:nvSpPr>
        <p:spPr>
          <a:xfrm>
            <a:off x="11447640" y="6401880"/>
            <a:ext cx="277920" cy="27396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1" lang="en-US" sz="1200" u="none" cap="none" strike="noStrike">
                <a:solidFill>
                  <a:srgbClr val="FFFFFF"/>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340" name="Google Shape;340;p4"/>
          <p:cNvSpPr/>
          <p:nvPr/>
        </p:nvSpPr>
        <p:spPr>
          <a:xfrm>
            <a:off x="466200" y="945000"/>
            <a:ext cx="9249120" cy="5847120"/>
          </a:xfrm>
          <a:prstGeom prst="rect">
            <a:avLst/>
          </a:prstGeom>
          <a:noFill/>
          <a:ln>
            <a:noFill/>
          </a:ln>
        </p:spPr>
        <p:txBody>
          <a:bodyPr anchorCtr="0" anchor="t" bIns="45000" lIns="90000" spcFirstLastPara="1" rIns="90000" wrap="square" tIns="45000">
            <a:spAutoFit/>
          </a:bodyPr>
          <a:lstStyle/>
          <a:p>
            <a:pPr indent="0" lvl="0" marL="0" marR="0" rtl="0" algn="l">
              <a:lnSpc>
                <a:spcPct val="150000"/>
              </a:lnSpc>
              <a:spcBef>
                <a:spcPts val="0"/>
              </a:spcBef>
              <a:spcAft>
                <a:spcPts val="0"/>
              </a:spcAft>
              <a:buNone/>
            </a:pPr>
            <a:r>
              <a:rPr b="0" i="0" lang="en-US" sz="2800" u="none" cap="none" strike="noStrike">
                <a:solidFill>
                  <a:srgbClr val="000000"/>
                </a:solidFill>
                <a:latin typeface="Times New Roman"/>
                <a:ea typeface="Times New Roman"/>
                <a:cs typeface="Times New Roman"/>
                <a:sym typeface="Times New Roman"/>
              </a:rPr>
              <a:t>The system we propose in this paper is sectioned into two phases: detection and recognition. The detection phase simply discovers a sign from the environment. When a car is moving at a certain speed, the camera captures the environment, and our algorithm checks to see if a sign is present in that frame or not. Detecting the traffic sign is based on color and shape. In the recognition phase, the proposed algorithm classifies the detected sign. This is achieved with the help of a Convolutional Neural Network ensemble. </a:t>
            </a:r>
            <a:endParaRPr b="0" i="0" sz="2800" u="none" cap="none" strike="noStrike">
              <a:solidFill>
                <a:schemeClr val="dk1"/>
              </a:solidFill>
              <a:latin typeface="Arial"/>
              <a:ea typeface="Arial"/>
              <a:cs typeface="Arial"/>
              <a:sym typeface="Arial"/>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500"/>
                                        <p:tgtEl>
                                          <p:spTgt spid="3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
          <p:cNvSpPr txBox="1"/>
          <p:nvPr/>
        </p:nvSpPr>
        <p:spPr>
          <a:xfrm>
            <a:off x="1210320" y="-595080"/>
            <a:ext cx="6797880" cy="1674000"/>
          </a:xfrm>
          <a:prstGeom prst="rect">
            <a:avLst/>
          </a:prstGeom>
          <a:noFill/>
          <a:ln>
            <a:noFill/>
          </a:ln>
        </p:spPr>
        <p:txBody>
          <a:bodyPr anchorCtr="0" anchor="b" bIns="0" lIns="0" spcFirstLastPara="1" rIns="0" wrap="square" tIns="0">
            <a:noAutofit/>
          </a:bodyPr>
          <a:lstStyle/>
          <a:p>
            <a:pPr indent="0" lvl="0" marL="0" marR="0" rtl="0" algn="ctr">
              <a:lnSpc>
                <a:spcPct val="83333"/>
              </a:lnSpc>
              <a:spcBef>
                <a:spcPts val="0"/>
              </a:spcBef>
              <a:spcAft>
                <a:spcPts val="0"/>
              </a:spcAft>
              <a:buNone/>
            </a:pPr>
            <a:r>
              <a:rPr b="1" i="0" lang="en-US" sz="6000" u="none" cap="none" strike="noStrike">
                <a:solidFill>
                  <a:srgbClr val="000000"/>
                </a:solidFill>
                <a:latin typeface="Cambria"/>
                <a:ea typeface="Cambria"/>
                <a:cs typeface="Cambria"/>
                <a:sym typeface="Cambria"/>
              </a:rPr>
              <a:t>DETECTION</a:t>
            </a:r>
            <a:endParaRPr b="0" i="0" sz="6000" u="none" cap="none" strike="noStrike">
              <a:solidFill>
                <a:srgbClr val="000000"/>
              </a:solidFill>
              <a:latin typeface="Times New Roman"/>
              <a:ea typeface="Times New Roman"/>
              <a:cs typeface="Times New Roman"/>
              <a:sym typeface="Times New Roman"/>
            </a:endParaRPr>
          </a:p>
        </p:txBody>
      </p:sp>
      <p:pic>
        <p:nvPicPr>
          <p:cNvPr descr="Abstract architecture polygon" id="346" name="Google Shape;346;p5"/>
          <p:cNvPicPr preferRelativeResize="0"/>
          <p:nvPr/>
        </p:nvPicPr>
        <p:blipFill rotWithShape="1">
          <a:blip r:embed="rId3">
            <a:alphaModFix/>
          </a:blip>
          <a:srcRect b="0" l="4880" r="4879" t="0"/>
          <a:stretch/>
        </p:blipFill>
        <p:spPr>
          <a:xfrm>
            <a:off x="9980640" y="0"/>
            <a:ext cx="2211120" cy="6857640"/>
          </a:xfrm>
          <a:prstGeom prst="rect">
            <a:avLst/>
          </a:prstGeom>
          <a:noFill/>
          <a:ln>
            <a:noFill/>
          </a:ln>
        </p:spPr>
      </p:pic>
      <p:sp>
        <p:nvSpPr>
          <p:cNvPr id="347" name="Google Shape;347;p5"/>
          <p:cNvSpPr/>
          <p:nvPr/>
        </p:nvSpPr>
        <p:spPr>
          <a:xfrm>
            <a:off x="474840" y="1330200"/>
            <a:ext cx="8967960" cy="4204440"/>
          </a:xfrm>
          <a:prstGeom prst="rect">
            <a:avLst/>
          </a:prstGeom>
          <a:noFill/>
          <a:ln>
            <a:noFill/>
          </a:ln>
        </p:spPr>
        <p:txBody>
          <a:bodyPr anchorCtr="0" anchor="t" bIns="45000" lIns="90000" spcFirstLastPara="1" rIns="90000" wrap="square" tIns="45000">
            <a:spAutoFit/>
          </a:bodyPr>
          <a:lstStyle/>
          <a:p>
            <a:pPr indent="0" lvl="0" marL="0" marR="0" rtl="0" algn="l">
              <a:lnSpc>
                <a:spcPct val="15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In this phase, the image obtained from the camera in the car is preprocessed before the process of detection starts. General preprocessing steps involve converting the obtained RGB image into an HSV image. For detection, the HSV (Hue Saturation Value) color space is preferred over the RGB (Red Green Blue) color space. HSV is more similar to what the human eye actually sees when compared to an RGB image. An RGB image defines colors in terms of three primary colors, whereas HSV has a greater range of colors. An HSV image is also less susceptible to external light changes. The HSV image is equalized to adjust the contrast in the image by modifying the image’s histogram. Once the HSV image is obtained, the next steps would be to detect objects based on their color followed by finding out their shape and validating the object to be a traffic sign. </a:t>
            </a:r>
            <a:endParaRPr b="0" i="0" sz="1800" u="none" cap="none" strike="noStrike">
              <a:solidFill>
                <a:schemeClr val="dk1"/>
              </a:solidFill>
              <a:latin typeface="Arial"/>
              <a:ea typeface="Arial"/>
              <a:cs typeface="Arial"/>
              <a:sym typeface="Arial"/>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500"/>
                                        <p:tgtEl>
                                          <p:spTgt spid="3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6"/>
          <p:cNvSpPr txBox="1"/>
          <p:nvPr/>
        </p:nvSpPr>
        <p:spPr>
          <a:xfrm>
            <a:off x="1605960" y="-621360"/>
            <a:ext cx="6797880" cy="1674000"/>
          </a:xfrm>
          <a:prstGeom prst="rect">
            <a:avLst/>
          </a:prstGeom>
          <a:noFill/>
          <a:ln>
            <a:noFill/>
          </a:ln>
        </p:spPr>
        <p:txBody>
          <a:bodyPr anchorCtr="0" anchor="b" bIns="0" lIns="0" spcFirstLastPara="1" rIns="0" wrap="square" tIns="0">
            <a:noAutofit/>
          </a:bodyPr>
          <a:lstStyle/>
          <a:p>
            <a:pPr indent="0" lvl="0" marL="0" marR="0" rtl="0" algn="ctr">
              <a:lnSpc>
                <a:spcPct val="83333"/>
              </a:lnSpc>
              <a:spcBef>
                <a:spcPts val="0"/>
              </a:spcBef>
              <a:spcAft>
                <a:spcPts val="0"/>
              </a:spcAft>
              <a:buNone/>
            </a:pPr>
            <a:r>
              <a:rPr b="1" i="0" lang="en-US" sz="6000" u="none" cap="none" strike="noStrike">
                <a:solidFill>
                  <a:srgbClr val="000000"/>
                </a:solidFill>
                <a:latin typeface="Cambria"/>
                <a:ea typeface="Cambria"/>
                <a:cs typeface="Cambria"/>
                <a:sym typeface="Cambria"/>
              </a:rPr>
              <a:t>RECOGNITION</a:t>
            </a:r>
            <a:endParaRPr b="0" i="0" sz="6000" u="none" cap="none" strike="noStrike">
              <a:solidFill>
                <a:srgbClr val="000000"/>
              </a:solidFill>
              <a:latin typeface="Times New Roman"/>
              <a:ea typeface="Times New Roman"/>
              <a:cs typeface="Times New Roman"/>
              <a:sym typeface="Times New Roman"/>
            </a:endParaRPr>
          </a:p>
        </p:txBody>
      </p:sp>
      <p:sp>
        <p:nvSpPr>
          <p:cNvPr id="353" name="Google Shape;353;p6"/>
          <p:cNvSpPr/>
          <p:nvPr/>
        </p:nvSpPr>
        <p:spPr>
          <a:xfrm>
            <a:off x="393480" y="1185120"/>
            <a:ext cx="9222840" cy="4615920"/>
          </a:xfrm>
          <a:prstGeom prst="rect">
            <a:avLst/>
          </a:prstGeom>
          <a:noFill/>
          <a:ln>
            <a:noFill/>
          </a:ln>
        </p:spPr>
        <p:txBody>
          <a:bodyPr anchorCtr="0" anchor="t" bIns="45000" lIns="90000" spcFirstLastPara="1" rIns="90000" wrap="square" tIns="45000">
            <a:spAutoFit/>
          </a:bodyPr>
          <a:lstStyle/>
          <a:p>
            <a:pPr indent="0" lvl="0" marL="0" marR="0" rtl="0" algn="l">
              <a:lnSpc>
                <a:spcPct val="15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Once the sign is detected, the sign must also be classified. With the help of Google’s open source machine learning framework, TensorFlow, a convolutional neural network can be implemented. In our implementation of the recognition phase, the first step was to take the detected sign from the previous phase and perform basic preprocessing on the image. Training and testing of the CNN is the most important part of this phase. We used the German Traffic Sign Benchmark and the Belgium Traffic Signs data set for training and testing. A convolutional neural network is very similar to the brain in the sense that it also has neurons which in turn have weights and biases. Each neuron receives an input on which it performs some operation and the output is passed as the input to the next neuron. A convolutional neural network can have many layers, the first always being the input layer and the last the output layer. Anything else in between is called a hidden layer. </a:t>
            </a:r>
            <a:endParaRPr b="0" i="0" sz="1800" u="none" cap="none" strike="noStrike">
              <a:solidFill>
                <a:schemeClr val="dk1"/>
              </a:solidFill>
              <a:latin typeface="Arial"/>
              <a:ea typeface="Arial"/>
              <a:cs typeface="Arial"/>
              <a:sym typeface="Arial"/>
            </a:endParaRPr>
          </a:p>
        </p:txBody>
      </p:sp>
      <p:pic>
        <p:nvPicPr>
          <p:cNvPr descr="Abstract architecture polygon" id="354" name="Google Shape;354;p6"/>
          <p:cNvPicPr preferRelativeResize="0"/>
          <p:nvPr/>
        </p:nvPicPr>
        <p:blipFill rotWithShape="1">
          <a:blip r:embed="rId3">
            <a:alphaModFix/>
          </a:blip>
          <a:srcRect b="0" l="4880" r="4879" t="0"/>
          <a:stretch/>
        </p:blipFill>
        <p:spPr>
          <a:xfrm>
            <a:off x="9980640" y="360"/>
            <a:ext cx="2211120" cy="6857640"/>
          </a:xfrm>
          <a:prstGeom prst="rect">
            <a:avLst/>
          </a:prstGeom>
          <a:noFill/>
          <a:ln>
            <a:noFill/>
          </a:ln>
        </p:spPr>
      </p:pic>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500"/>
                                        <p:tgtEl>
                                          <p:spTgt spid="3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7"/>
          <p:cNvSpPr txBox="1"/>
          <p:nvPr/>
        </p:nvSpPr>
        <p:spPr>
          <a:xfrm>
            <a:off x="779400" y="-684720"/>
            <a:ext cx="7810200" cy="1674000"/>
          </a:xfrm>
          <a:prstGeom prst="rect">
            <a:avLst/>
          </a:prstGeom>
          <a:noFill/>
          <a:ln>
            <a:noFill/>
          </a:ln>
        </p:spPr>
        <p:txBody>
          <a:bodyPr anchorCtr="0" anchor="b" bIns="0" lIns="0" spcFirstLastPara="1" rIns="0" wrap="square" tIns="0">
            <a:noAutofit/>
          </a:bodyPr>
          <a:lstStyle/>
          <a:p>
            <a:pPr indent="0" lvl="0" marL="0" marR="0" rtl="0" algn="ctr">
              <a:lnSpc>
                <a:spcPct val="83333"/>
              </a:lnSpc>
              <a:spcBef>
                <a:spcPts val="0"/>
              </a:spcBef>
              <a:spcAft>
                <a:spcPts val="0"/>
              </a:spcAft>
              <a:buNone/>
            </a:pPr>
            <a:r>
              <a:rPr b="1" i="0" lang="en-US" sz="6000" u="none" cap="none" strike="noStrike">
                <a:solidFill>
                  <a:srgbClr val="000000"/>
                </a:solidFill>
                <a:latin typeface="Cambria"/>
                <a:ea typeface="Cambria"/>
                <a:cs typeface="Cambria"/>
                <a:sym typeface="Cambria"/>
              </a:rPr>
              <a:t>HOW DOES IT WORK?</a:t>
            </a:r>
            <a:endParaRPr b="0" i="0" sz="6000" u="none" cap="none" strike="noStrike">
              <a:solidFill>
                <a:srgbClr val="000000"/>
              </a:solidFill>
              <a:latin typeface="Times New Roman"/>
              <a:ea typeface="Times New Roman"/>
              <a:cs typeface="Times New Roman"/>
              <a:sym typeface="Times New Roman"/>
            </a:endParaRPr>
          </a:p>
        </p:txBody>
      </p:sp>
      <p:pic>
        <p:nvPicPr>
          <p:cNvPr descr="Wood piece cut through the middle" id="360" name="Google Shape;360;p7"/>
          <p:cNvPicPr preferRelativeResize="0"/>
          <p:nvPr/>
        </p:nvPicPr>
        <p:blipFill rotWithShape="1">
          <a:blip r:embed="rId3">
            <a:alphaModFix/>
          </a:blip>
          <a:srcRect b="0" l="33" r="32" t="0"/>
          <a:stretch/>
        </p:blipFill>
        <p:spPr>
          <a:xfrm>
            <a:off x="9980640" y="0"/>
            <a:ext cx="2211120" cy="6857640"/>
          </a:xfrm>
          <a:prstGeom prst="rect">
            <a:avLst/>
          </a:prstGeom>
          <a:noFill/>
          <a:ln>
            <a:noFill/>
          </a:ln>
        </p:spPr>
      </p:pic>
      <p:sp>
        <p:nvSpPr>
          <p:cNvPr id="361" name="Google Shape;361;p7"/>
          <p:cNvSpPr/>
          <p:nvPr/>
        </p:nvSpPr>
        <p:spPr>
          <a:xfrm>
            <a:off x="237240" y="892440"/>
            <a:ext cx="9590400" cy="5851080"/>
          </a:xfrm>
          <a:prstGeom prst="rect">
            <a:avLst/>
          </a:prstGeom>
          <a:noFill/>
          <a:ln>
            <a:noFill/>
          </a:ln>
        </p:spPr>
        <p:txBody>
          <a:bodyPr anchorCtr="0" anchor="t" bIns="45000" lIns="90000" spcFirstLastPara="1" rIns="90000" wrap="square" tIns="45000">
            <a:spAutoFit/>
          </a:bodyPr>
          <a:lstStyle/>
          <a:p>
            <a:pPr indent="-342720" lvl="0" marL="343080" marR="0" rtl="0" algn="l">
              <a:lnSpc>
                <a:spcPct val="150000"/>
              </a:lnSpc>
              <a:spcBef>
                <a:spcPts val="0"/>
              </a:spcBef>
              <a:spcAft>
                <a:spcPts val="0"/>
              </a:spcAft>
              <a:buClr>
                <a:srgbClr val="000000"/>
              </a:buClr>
              <a:buSzPts val="1800"/>
              <a:buFont typeface="Noto Sans Symbols"/>
              <a:buAutoNum type="arabicParenR"/>
            </a:pPr>
            <a:r>
              <a:rPr b="0" i="0" lang="en-US" sz="1800" u="none" cap="none" strike="noStrike">
                <a:solidFill>
                  <a:srgbClr val="000000"/>
                </a:solidFill>
                <a:latin typeface="Times New Roman"/>
                <a:ea typeface="Times New Roman"/>
                <a:cs typeface="Times New Roman"/>
                <a:sym typeface="Times New Roman"/>
              </a:rPr>
              <a:t>Color Based Detection The first and most important thing we notice in a sign is the color. Once we see the color red, we realize that the board on the side of the road is actually a traffic sign. This is the same logic we used while proposing our method of detection. From the captured frames, the proposed algorithm knows to check for a sign based on the color red. If a portion of the image falls under the appropriate threshold of red, that part is checked to see if a sign is available. Once the red threshold is verified, the contours of the red part are found. </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342720" lvl="0" marL="343080" marR="0" rtl="0" algn="l">
              <a:lnSpc>
                <a:spcPct val="150000"/>
              </a:lnSpc>
              <a:spcBef>
                <a:spcPts val="0"/>
              </a:spcBef>
              <a:spcAft>
                <a:spcPts val="0"/>
              </a:spcAft>
              <a:buClr>
                <a:srgbClr val="000000"/>
              </a:buClr>
              <a:buSzPts val="1800"/>
              <a:buFont typeface="Noto Sans Symbols"/>
              <a:buAutoNum type="arabicParenR"/>
            </a:pPr>
            <a:r>
              <a:rPr b="0" i="0" lang="en-US" sz="1800" u="none" cap="none" strike="noStrike">
                <a:solidFill>
                  <a:srgbClr val="000000"/>
                </a:solidFill>
                <a:latin typeface="Times New Roman"/>
                <a:ea typeface="Times New Roman"/>
                <a:cs typeface="Times New Roman"/>
                <a:sym typeface="Times New Roman"/>
              </a:rPr>
              <a:t>Shape Based Detection The number of edges is calculated using the contours discovered in the previous step. This is done using the Douglas Peucker algorithm [4]. In this paper, we talk about 2 shapes: triangle, circle. Once the number of edges is found using the Douglas-Peucker algorithm, the area of the contour is also found. If the number of edges found is 3, and the area satisfies the minimum condition, it is considered to be a sufficiently large triangle. Similarly, if the number of edges found is greater than or equal to 6, and the area of the contour follows the minimum condition, the contour is considered to be a sufficiently large circle.</a:t>
            </a:r>
            <a:endParaRPr b="0" i="0" sz="1800" u="none" cap="none" strike="noStrike">
              <a:solidFill>
                <a:schemeClr val="dk1"/>
              </a:solidFill>
              <a:latin typeface="Arial"/>
              <a:ea typeface="Arial"/>
              <a:cs typeface="Arial"/>
              <a:sym typeface="Arial"/>
            </a:endParaRPr>
          </a:p>
        </p:txBody>
      </p:sp>
      <p:pic>
        <p:nvPicPr>
          <p:cNvPr descr="Wood piece cut through the middle" id="362" name="Google Shape;362;p7"/>
          <p:cNvPicPr preferRelativeResize="0"/>
          <p:nvPr/>
        </p:nvPicPr>
        <p:blipFill rotWithShape="1">
          <a:blip r:embed="rId3">
            <a:alphaModFix/>
          </a:blip>
          <a:srcRect b="0" l="0" r="0" t="0"/>
          <a:stretch/>
        </p:blipFill>
        <p:spPr>
          <a:xfrm>
            <a:off x="9980640" y="0"/>
            <a:ext cx="2211120" cy="6857640"/>
          </a:xfrm>
          <a:prstGeom prst="rect">
            <a:avLst/>
          </a:prstGeom>
          <a:noFill/>
          <a:ln>
            <a:noFill/>
          </a:ln>
        </p:spPr>
      </p:pic>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500"/>
                                        <p:tgtEl>
                                          <p:spTgt spid="3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descr="Wood piece cut through the middle" id="367" name="Google Shape;367;p8"/>
          <p:cNvPicPr preferRelativeResize="0"/>
          <p:nvPr/>
        </p:nvPicPr>
        <p:blipFill rotWithShape="1">
          <a:blip r:embed="rId3">
            <a:alphaModFix/>
          </a:blip>
          <a:srcRect b="0" l="33" r="32" t="0"/>
          <a:stretch/>
        </p:blipFill>
        <p:spPr>
          <a:xfrm>
            <a:off x="9980640" y="0"/>
            <a:ext cx="2211120" cy="6857640"/>
          </a:xfrm>
          <a:prstGeom prst="rect">
            <a:avLst/>
          </a:prstGeom>
          <a:noFill/>
          <a:ln>
            <a:noFill/>
          </a:ln>
        </p:spPr>
      </p:pic>
      <p:sp>
        <p:nvSpPr>
          <p:cNvPr id="368" name="Google Shape;368;p8"/>
          <p:cNvSpPr/>
          <p:nvPr/>
        </p:nvSpPr>
        <p:spPr>
          <a:xfrm>
            <a:off x="597960" y="474840"/>
            <a:ext cx="8827200" cy="5851080"/>
          </a:xfrm>
          <a:prstGeom prst="rect">
            <a:avLst/>
          </a:prstGeom>
          <a:noFill/>
          <a:ln>
            <a:noFill/>
          </a:ln>
        </p:spPr>
        <p:txBody>
          <a:bodyPr anchorCtr="0" anchor="t" bIns="45000" lIns="90000" spcFirstLastPara="1" rIns="90000" wrap="square" tIns="45000">
            <a:spAutoFit/>
          </a:bodyPr>
          <a:lstStyle/>
          <a:p>
            <a:pPr indent="0" lvl="0" marL="0" marR="0" rtl="0" algn="l">
              <a:lnSpc>
                <a:spcPct val="15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Once the shapes are found, finding the bounding box is key. The bounding box separates the Region of Interest (ROI) from the rest of the environment. The bounding box usually touches the outer triangle or circle of the detected contour. For a triangular sign, there are two triangles, the outer triangle, which touches the bounding box and the inner triangle which is inside the outer triangle and does not touch the bounding box. </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3) Sign Validation Once the bounding box is found, the sign must be validated. The image on which a threshold filter has been applied is first inverted where the inner triangle which was previously black is now white and the outer triangle which was previously white is now black. If the white triangle touches the boundary, then it is not a sign, and if it does not touch the outer triangle and the boundary box, it is considered to be a traffic sign. This is resized to 48x48 and set to the next phase. To indicate where the sign is, a green contour is drawn around the detected sign. As seen in Fig. 2(b), the detected sign is highlighted with a green border. OpenCV was used to perform all the above-mentioned preprocessing steps. </a:t>
            </a:r>
            <a:endParaRPr b="0" i="0" sz="1800" u="none" cap="none" strike="noStrike">
              <a:solidFill>
                <a:schemeClr val="dk1"/>
              </a:solidFill>
              <a:latin typeface="Arial"/>
              <a:ea typeface="Arial"/>
              <a:cs typeface="Arial"/>
              <a:sym typeface="Arial"/>
            </a:endParaRPr>
          </a:p>
        </p:txBody>
      </p:sp>
    </p:spTree>
  </p:cSld>
  <p:clrMapOvr>
    <a:masterClrMapping/>
  </p:clrMapOvr>
  <p:transition spd="slow">
    <p:wipe dir="l"/>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9"/>
          <p:cNvSpPr txBox="1"/>
          <p:nvPr/>
        </p:nvSpPr>
        <p:spPr>
          <a:xfrm>
            <a:off x="1473840" y="-665280"/>
            <a:ext cx="6797880" cy="1674000"/>
          </a:xfrm>
          <a:prstGeom prst="rect">
            <a:avLst/>
          </a:prstGeom>
          <a:noFill/>
          <a:ln>
            <a:noFill/>
          </a:ln>
        </p:spPr>
        <p:txBody>
          <a:bodyPr anchorCtr="0" anchor="b" bIns="0" lIns="0" spcFirstLastPara="1" rIns="0" wrap="square" tIns="0">
            <a:noAutofit/>
          </a:bodyPr>
          <a:lstStyle/>
          <a:p>
            <a:pPr indent="0" lvl="0" marL="0" marR="0" rtl="0" algn="ctr">
              <a:lnSpc>
                <a:spcPct val="83333"/>
              </a:lnSpc>
              <a:spcBef>
                <a:spcPts val="0"/>
              </a:spcBef>
              <a:spcAft>
                <a:spcPts val="0"/>
              </a:spcAft>
              <a:buNone/>
            </a:pPr>
            <a:r>
              <a:rPr b="1" i="0" lang="en-US" sz="6000" u="none" cap="none" strike="noStrike">
                <a:solidFill>
                  <a:srgbClr val="000000"/>
                </a:solidFill>
                <a:latin typeface="Cambria"/>
                <a:ea typeface="Cambria"/>
                <a:cs typeface="Cambria"/>
                <a:sym typeface="Cambria"/>
              </a:rPr>
              <a:t>PROJECT DESIGN</a:t>
            </a:r>
            <a:endParaRPr b="0" i="0" sz="6000" u="none" cap="none" strike="noStrike">
              <a:solidFill>
                <a:srgbClr val="000000"/>
              </a:solidFill>
              <a:latin typeface="Times New Roman"/>
              <a:ea typeface="Times New Roman"/>
              <a:cs typeface="Times New Roman"/>
              <a:sym typeface="Times New Roman"/>
            </a:endParaRPr>
          </a:p>
        </p:txBody>
      </p:sp>
      <p:sp>
        <p:nvSpPr>
          <p:cNvPr id="374" name="Google Shape;374;p9"/>
          <p:cNvSpPr/>
          <p:nvPr/>
        </p:nvSpPr>
        <p:spPr>
          <a:xfrm>
            <a:off x="624240" y="1009080"/>
            <a:ext cx="8686440" cy="5706068"/>
          </a:xfrm>
          <a:prstGeom prst="rect">
            <a:avLst/>
          </a:prstGeom>
          <a:noFill/>
          <a:ln>
            <a:noFill/>
          </a:ln>
        </p:spPr>
        <p:txBody>
          <a:bodyPr anchorCtr="0" anchor="t" bIns="45000" lIns="90000" spcFirstLastPara="1" rIns="90000" wrap="square" tIns="45000">
            <a:spAutoFit/>
          </a:bodyPr>
          <a:lstStyle/>
          <a:p>
            <a:pPr indent="0" lvl="0" marL="0" marR="0" rtl="0" algn="just">
              <a:lnSpc>
                <a:spcPct val="150000"/>
              </a:lnSpc>
              <a:spcBef>
                <a:spcPts val="0"/>
              </a:spcBef>
              <a:spcAft>
                <a:spcPts val="0"/>
              </a:spcAft>
              <a:buNone/>
            </a:pPr>
            <a:r>
              <a:rPr b="1" i="0" lang="en-US" sz="1800" u="none" cap="none" strike="noStrike">
                <a:solidFill>
                  <a:srgbClr val="000000"/>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The basic steps of the project are as follows:</a:t>
            </a:r>
            <a:endParaRPr b="0" i="0" sz="1800" u="none" cap="none" strike="noStrike">
              <a:solidFill>
                <a:schemeClr val="dk1"/>
              </a:solidFill>
              <a:latin typeface="Arial"/>
              <a:ea typeface="Arial"/>
              <a:cs typeface="Arial"/>
              <a:sym typeface="Arial"/>
            </a:endParaRPr>
          </a:p>
          <a:p>
            <a:pPr indent="-342720" lvl="0" marL="343080" marR="0" rtl="0" algn="l">
              <a:lnSpc>
                <a:spcPct val="15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Times New Roman"/>
                <a:ea typeface="Times New Roman"/>
                <a:cs typeface="Times New Roman"/>
                <a:sym typeface="Times New Roman"/>
              </a:rPr>
              <a:t>Load the data set </a:t>
            </a:r>
            <a:endParaRPr b="0" i="0" sz="1800" u="none" cap="none" strike="noStrike">
              <a:solidFill>
                <a:schemeClr val="dk1"/>
              </a:solidFill>
              <a:latin typeface="Arial"/>
              <a:ea typeface="Arial"/>
              <a:cs typeface="Arial"/>
              <a:sym typeface="Arial"/>
            </a:endParaRPr>
          </a:p>
          <a:p>
            <a:pPr indent="-342720" lvl="0" marL="343080" marR="0" rtl="0" algn="l">
              <a:lnSpc>
                <a:spcPct val="15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Times New Roman"/>
                <a:ea typeface="Times New Roman"/>
                <a:cs typeface="Times New Roman"/>
                <a:sym typeface="Times New Roman"/>
              </a:rPr>
              <a:t>Explore, summarize and visualize the data set</a:t>
            </a:r>
            <a:endParaRPr b="0" i="0" sz="1800" u="none" cap="none" strike="noStrike">
              <a:solidFill>
                <a:schemeClr val="dk1"/>
              </a:solidFill>
              <a:latin typeface="Arial"/>
              <a:ea typeface="Arial"/>
              <a:cs typeface="Arial"/>
              <a:sym typeface="Arial"/>
            </a:endParaRPr>
          </a:p>
          <a:p>
            <a:pPr indent="-342720" lvl="0" marL="343080" marR="0" rtl="0" algn="l">
              <a:lnSpc>
                <a:spcPct val="15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Times New Roman"/>
                <a:ea typeface="Times New Roman"/>
                <a:cs typeface="Times New Roman"/>
                <a:sym typeface="Times New Roman"/>
              </a:rPr>
              <a:t>Design, train and test a model architecture</a:t>
            </a:r>
            <a:endParaRPr b="0" i="0" sz="1800" u="none" cap="none" strike="noStrike">
              <a:solidFill>
                <a:schemeClr val="dk1"/>
              </a:solidFill>
              <a:latin typeface="Arial"/>
              <a:ea typeface="Arial"/>
              <a:cs typeface="Arial"/>
              <a:sym typeface="Arial"/>
            </a:endParaRPr>
          </a:p>
          <a:p>
            <a:pPr indent="-342720" lvl="0" marL="343080" marR="0" rtl="0" algn="l">
              <a:lnSpc>
                <a:spcPct val="15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Times New Roman"/>
                <a:ea typeface="Times New Roman"/>
                <a:cs typeface="Times New Roman"/>
                <a:sym typeface="Times New Roman"/>
              </a:rPr>
              <a:t>Use the model to make predictions on new images</a:t>
            </a:r>
            <a:endParaRPr b="0" i="0" sz="1800" u="none" cap="none" strike="noStrike">
              <a:solidFill>
                <a:schemeClr val="dk1"/>
              </a:solidFill>
              <a:latin typeface="Arial"/>
              <a:ea typeface="Arial"/>
              <a:cs typeface="Arial"/>
              <a:sym typeface="Arial"/>
            </a:endParaRPr>
          </a:p>
          <a:p>
            <a:pPr indent="-342720" lvl="0" marL="343080" marR="0" rtl="0" algn="l">
              <a:lnSpc>
                <a:spcPct val="15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Times New Roman"/>
                <a:ea typeface="Times New Roman"/>
                <a:cs typeface="Times New Roman"/>
                <a:sym typeface="Times New Roman"/>
              </a:rPr>
              <a:t>Analyze the soft max probabilities of the new images</a:t>
            </a:r>
            <a:endParaRPr b="0" i="0" sz="1800" u="none" cap="none" strike="noStrike">
              <a:solidFill>
                <a:schemeClr val="dk1"/>
              </a:solidFill>
              <a:latin typeface="Arial"/>
              <a:ea typeface="Arial"/>
              <a:cs typeface="Arial"/>
              <a:sym typeface="Arial"/>
            </a:endParaRPr>
          </a:p>
          <a:p>
            <a:pPr indent="0" lvl="0" marL="457200" marR="0" rtl="0" algn="l">
              <a:lnSpc>
                <a:spcPct val="15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a:p>
            <a:pPr indent="0" lvl="0" marL="457200" marR="0" rtl="0" algn="l">
              <a:lnSpc>
                <a:spcPct val="15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The dataset we’ll be using to train our own custom traffic sign classifier is the </a:t>
            </a:r>
            <a:r>
              <a:rPr b="0" i="0" lang="en-US" sz="1800" u="sng" cap="none" strike="noStrike">
                <a:solidFill>
                  <a:srgbClr val="54C3BD"/>
                </a:solidFill>
                <a:latin typeface="Times New Roman"/>
                <a:ea typeface="Times New Roman"/>
                <a:cs typeface="Times New Roman"/>
                <a:sym typeface="Times New Roman"/>
                <a:hlinkClick r:id="rId3">
                  <a:extLst>
                    <a:ext uri="{A12FA001-AC4F-418D-AE19-62706E023703}">
                      <ahyp:hlinkClr val="tx"/>
                    </a:ext>
                  </a:extLst>
                </a:hlinkClick>
              </a:rPr>
              <a:t>German Traffic Sign Recognition Benchmark (GTSRB)</a:t>
            </a:r>
            <a:r>
              <a:rPr b="0" i="0" lang="en-US" sz="1800" u="none" cap="none" strike="noStrike">
                <a:solidFill>
                  <a:srgbClr val="000000"/>
                </a:solidFill>
                <a:latin typeface="Times New Roman"/>
                <a:ea typeface="Times New Roman"/>
                <a:cs typeface="Times New Roman"/>
                <a:sym typeface="Times New Roman"/>
              </a:rPr>
              <a:t>.</a:t>
            </a:r>
            <a:endParaRPr b="0" i="0" sz="1800" u="none" cap="none" strike="noStrike">
              <a:solidFill>
                <a:schemeClr val="dk1"/>
              </a:solidFill>
              <a:latin typeface="Arial"/>
              <a:ea typeface="Arial"/>
              <a:cs typeface="Arial"/>
              <a:sym typeface="Arial"/>
            </a:endParaRPr>
          </a:p>
          <a:p>
            <a:pPr indent="0" lvl="0" marL="457200" marR="0" rtl="0" algn="l">
              <a:lnSpc>
                <a:spcPct val="15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The GTSRB dataset consists of </a:t>
            </a:r>
            <a:r>
              <a:rPr b="1" i="0" lang="en-US" sz="1800" u="none" cap="none" strike="noStrike">
                <a:solidFill>
                  <a:srgbClr val="000000"/>
                </a:solidFill>
                <a:latin typeface="Times New Roman"/>
                <a:ea typeface="Times New Roman"/>
                <a:cs typeface="Times New Roman"/>
                <a:sym typeface="Times New Roman"/>
              </a:rPr>
              <a:t>43 traffic sign classes</a:t>
            </a:r>
            <a:r>
              <a:rPr b="0" i="0" lang="en-US" sz="1800" u="none" cap="none" strike="noStrike">
                <a:solidFill>
                  <a:srgbClr val="000000"/>
                </a:solidFill>
                <a:latin typeface="Times New Roman"/>
                <a:ea typeface="Times New Roman"/>
                <a:cs typeface="Times New Roman"/>
                <a:sym typeface="Times New Roman"/>
              </a:rPr>
              <a:t> and </a:t>
            </a:r>
            <a:r>
              <a:rPr b="1" i="0" lang="en-US" sz="1800" u="none" cap="none" strike="noStrike">
                <a:solidFill>
                  <a:srgbClr val="000000"/>
                </a:solidFill>
                <a:latin typeface="Times New Roman"/>
                <a:ea typeface="Times New Roman"/>
                <a:cs typeface="Times New Roman"/>
                <a:sym typeface="Times New Roman"/>
              </a:rPr>
              <a:t>39,209 images.</a:t>
            </a:r>
            <a:endParaRPr b="0" i="0" sz="1800" u="none" cap="none" strike="noStrike">
              <a:solidFill>
                <a:schemeClr val="dk1"/>
              </a:solidFill>
              <a:latin typeface="Arial"/>
              <a:ea typeface="Arial"/>
              <a:cs typeface="Arial"/>
              <a:sym typeface="Arial"/>
            </a:endParaRPr>
          </a:p>
          <a:p>
            <a:pPr indent="0" lvl="0" marL="457200" marR="0" rtl="0" algn="l">
              <a:lnSpc>
                <a:spcPct val="150000"/>
              </a:lnSpc>
              <a:spcBef>
                <a:spcPts val="0"/>
              </a:spcBef>
              <a:spcAft>
                <a:spcPts val="0"/>
              </a:spcAft>
              <a:buNone/>
            </a:pPr>
            <a:r>
              <a:rPr b="1" i="0" lang="en-US" sz="1800" u="none" cap="none" strike="noStrike">
                <a:solidFill>
                  <a:srgbClr val="000000"/>
                </a:solidFill>
                <a:latin typeface="Times New Roman"/>
                <a:ea typeface="Times New Roman"/>
                <a:cs typeface="Times New Roman"/>
                <a:sym typeface="Times New Roman"/>
              </a:rPr>
              <a:t>Link of Code for Recognition :  </a:t>
            </a:r>
            <a:endParaRPr b="0" i="0" sz="1800" u="none" cap="none" strike="noStrike">
              <a:solidFill>
                <a:schemeClr val="dk1"/>
              </a:solidFill>
              <a:latin typeface="Arial"/>
              <a:ea typeface="Arial"/>
              <a:cs typeface="Arial"/>
              <a:sym typeface="Arial"/>
            </a:endParaRPr>
          </a:p>
          <a:p>
            <a:pPr indent="0" lvl="0" marL="457200" marR="0" rtl="0" algn="l">
              <a:lnSpc>
                <a:spcPct val="15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75" name="Google Shape;375;p9"/>
          <p:cNvSpPr txBox="1"/>
          <p:nvPr/>
        </p:nvSpPr>
        <p:spPr>
          <a:xfrm>
            <a:off x="1095340" y="5929330"/>
            <a:ext cx="7258680" cy="764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i="0" lang="en-US" sz="2400" u="sng" cap="none" strike="noStrike">
                <a:solidFill>
                  <a:schemeClr val="dk1"/>
                </a:solidFill>
                <a:latin typeface="Times New Roman"/>
                <a:ea typeface="Times New Roman"/>
                <a:cs typeface="Times New Roman"/>
                <a:sym typeface="Times New Roman"/>
                <a:hlinkClick r:id="rId4">
                  <a:extLst>
                    <a:ext uri="{A12FA001-AC4F-418D-AE19-62706E023703}">
                      <ahyp:hlinkClr val="tx"/>
                    </a:ext>
                  </a:extLst>
                </a:hlinkClick>
              </a:rPr>
              <a:t>https://github.com/kartikjain-sudo/Traffic-Signal-Classifier</a:t>
            </a:r>
            <a:endParaRPr b="0" sz="2400"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0" sz="2400" strike="noStrike">
              <a:solidFill>
                <a:schemeClr val="dk1"/>
              </a:solidFill>
              <a:latin typeface="Times New Roman"/>
              <a:ea typeface="Times New Roman"/>
              <a:cs typeface="Times New Roman"/>
              <a:sym typeface="Times New Roman"/>
            </a:endParaRPr>
          </a:p>
        </p:txBody>
      </p:sp>
      <p:pic>
        <p:nvPicPr>
          <p:cNvPr descr="Abstract architecture polygon" id="376" name="Google Shape;376;p9"/>
          <p:cNvPicPr preferRelativeResize="0"/>
          <p:nvPr/>
        </p:nvPicPr>
        <p:blipFill rotWithShape="1">
          <a:blip r:embed="rId5">
            <a:alphaModFix/>
          </a:blip>
          <a:srcRect b="0" l="4880" r="4879" t="0"/>
          <a:stretch/>
        </p:blipFill>
        <p:spPr>
          <a:xfrm>
            <a:off x="9980640" y="360"/>
            <a:ext cx="2211120" cy="6857640"/>
          </a:xfrm>
          <a:prstGeom prst="rect">
            <a:avLst/>
          </a:prstGeom>
          <a:noFill/>
          <a:ln>
            <a:noFill/>
          </a:ln>
        </p:spPr>
      </p:pic>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500"/>
                                        <p:tgtEl>
                                          <p:spTgt spid="3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2020-09-29T07:16:15Z</dcterms:created>
  <dc:creator>eraa khusro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0x01010079F111ED35F8CC479449609E8A0923A6</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5</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11</vt:i4>
  </property>
</Properties>
</file>