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414141"/>
        </a:fontRef>
        <a:srgbClr val="4141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414141"/>
        </a:fontRef>
        <a:srgbClr val="4141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414141"/>
        </a:fontRef>
        <a:srgbClr val="4141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414141"/>
        </a:fontRef>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14141"/>
        </a:fontRef>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414141"/>
        </a:fontRef>
        <a:srgbClr val="4141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b="def" i="def"/>
      <a:tcStyle>
        <a:tcBdr/>
        <a:fill>
          <a:solidFill>
            <a:srgbClr val="E8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1414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1414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14141"/>
          </a:solidFill>
        </a:fill>
      </a:tcStyle>
    </a:firstRow>
  </a:tblStyle>
  <a:tblStyle styleId="{2708684C-4D16-4618-839F-0558EEFCDFE6}" styleName="">
    <a:tblBg/>
    <a:wholeTbl>
      <a:tcTxStyle b="off" i="off">
        <a:fontRef idx="major">
          <a:srgbClr val="414141"/>
        </a:fontRef>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wholeTbl>
    <a:band2H>
      <a:tcTxStyle b="def" i="def"/>
      <a:tcStyle>
        <a:tcBdr/>
        <a:fill>
          <a:solidFill>
            <a:srgbClr val="FFFFFF"/>
          </a:solidFill>
        </a:fill>
      </a:tcStyle>
    </a:band2H>
    <a:firstCol>
      <a:tcTxStyle b="on" i="off">
        <a:fontRef idx="major">
          <a:srgbClr val="414141"/>
        </a:fontRef>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firstCol>
    <a:lastRow>
      <a:tcTxStyle b="on" i="off">
        <a:fontRef idx="major">
          <a:srgbClr val="414141"/>
        </a:fontRef>
        <a:srgbClr val="414141"/>
      </a:tcTxStyle>
      <a:tcStyle>
        <a:tcBdr>
          <a:left>
            <a:ln w="12700" cap="flat">
              <a:solidFill>
                <a:srgbClr val="414141"/>
              </a:solidFill>
              <a:prstDash val="solid"/>
              <a:round/>
            </a:ln>
          </a:left>
          <a:right>
            <a:ln w="12700" cap="flat">
              <a:solidFill>
                <a:srgbClr val="414141"/>
              </a:solidFill>
              <a:prstDash val="solid"/>
              <a:round/>
            </a:ln>
          </a:right>
          <a:top>
            <a:ln w="508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lastRow>
    <a:firstRow>
      <a:tcTxStyle b="on" i="off">
        <a:fontRef idx="major">
          <a:srgbClr val="414141"/>
        </a:fontRef>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254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4" cy="0"/>
          </a:xfrm>
          <a:prstGeom prst="line">
            <a:avLst/>
          </a:prstGeom>
          <a:ln w="12700">
            <a:solidFill>
              <a:srgbClr val="444444">
                <a:alpha val="30000"/>
              </a:srgbClr>
            </a:solidFill>
            <a:miter lim="400000"/>
          </a:ln>
        </p:spPr>
        <p:txBody>
          <a:bodyPr lIns="45718" tIns="45718" rIns="45718" bIns="45718"/>
          <a:lstStyle/>
          <a:p>
            <a:pPr/>
          </a:p>
        </p:txBody>
      </p:sp>
      <p:sp>
        <p:nvSpPr>
          <p:cNvPr id="14" name="Line"/>
          <p:cNvSpPr/>
          <p:nvPr/>
        </p:nvSpPr>
        <p:spPr>
          <a:xfrm>
            <a:off x="507998" y="4089400"/>
            <a:ext cx="12000023" cy="0"/>
          </a:xfrm>
          <a:prstGeom prst="line">
            <a:avLst/>
          </a:prstGeom>
          <a:ln w="12700">
            <a:solidFill>
              <a:srgbClr val="444444">
                <a:alpha val="30000"/>
              </a:srgbClr>
            </a:solidFill>
            <a:miter lim="400000"/>
          </a:ln>
        </p:spPr>
        <p:txBody>
          <a:bodyPr lIns="45718" tIns="45718" rIns="45718" bIns="45718"/>
          <a:lstStyle/>
          <a:p>
            <a:pPr/>
          </a:p>
        </p:txBody>
      </p:sp>
      <p:sp>
        <p:nvSpPr>
          <p:cNvPr id="15" name="Line"/>
          <p:cNvSpPr/>
          <p:nvPr/>
        </p:nvSpPr>
        <p:spPr>
          <a:xfrm flipV="1">
            <a:off x="7994301" y="4526255"/>
            <a:ext cx="3" cy="1642761"/>
          </a:xfrm>
          <a:prstGeom prst="line">
            <a:avLst/>
          </a:prstGeom>
          <a:ln w="12700">
            <a:solidFill>
              <a:srgbClr val="444444">
                <a:alpha val="30000"/>
              </a:srgbClr>
            </a:solidFill>
            <a:miter lim="400000"/>
          </a:ln>
        </p:spPr>
        <p:txBody>
          <a:bodyPr lIns="45718" tIns="45718" rIns="45718" bIns="45718"/>
          <a:lstStyle/>
          <a:p>
            <a:pPr/>
          </a:p>
        </p:txBody>
      </p:sp>
      <p:sp>
        <p:nvSpPr>
          <p:cNvPr id="16" name="Body Level One…"/>
          <p:cNvSpPr txBox="1"/>
          <p:nvPr>
            <p:ph type="body" sz="quarter" idx="1"/>
          </p:nvPr>
        </p:nvSpPr>
        <p:spPr>
          <a:xfrm>
            <a:off x="508000" y="3505200"/>
            <a:ext cx="7200900" cy="508000"/>
          </a:xfrm>
          <a:prstGeom prst="rect">
            <a:avLst/>
          </a:prstGeom>
        </p:spPr>
        <p:txBody>
          <a:bodyPr/>
          <a:lstStyle>
            <a:lvl1pPr marL="0" indent="0">
              <a:lnSpc>
                <a:spcPct val="110000"/>
              </a:lnSpc>
              <a:spcBef>
                <a:spcPts val="0"/>
              </a:spcBef>
              <a:buClrTx/>
              <a:buSzTx/>
              <a:buFontTx/>
              <a:buNone/>
              <a:defRPr i="1" sz="2400"/>
            </a:lvl1pPr>
            <a:lvl2pPr marL="783166" indent="-313266">
              <a:lnSpc>
                <a:spcPct val="110000"/>
              </a:lnSpc>
              <a:spcBef>
                <a:spcPts val="0"/>
              </a:spcBef>
              <a:buClrTx/>
              <a:buFontTx/>
              <a:defRPr i="1" sz="2400"/>
            </a:lvl2pPr>
            <a:lvl3pPr marL="1253065" indent="-313265">
              <a:lnSpc>
                <a:spcPct val="110000"/>
              </a:lnSpc>
              <a:spcBef>
                <a:spcPts val="0"/>
              </a:spcBef>
              <a:buClrTx/>
              <a:buFontTx/>
              <a:defRPr i="1" sz="2400"/>
            </a:lvl3pPr>
            <a:lvl4pPr marL="1722965" indent="-313265">
              <a:lnSpc>
                <a:spcPct val="110000"/>
              </a:lnSpc>
              <a:spcBef>
                <a:spcPts val="0"/>
              </a:spcBef>
              <a:buClrTx/>
              <a:buFontTx/>
              <a:defRPr i="1" sz="2400"/>
            </a:lvl4pPr>
            <a:lvl5pPr marL="2192865" indent="-313265">
              <a:lnSpc>
                <a:spcPct val="110000"/>
              </a:lnSpc>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3"/>
          </p:nvPr>
        </p:nvSpPr>
        <p:spPr>
          <a:xfrm>
            <a:off x="8280400" y="4140200"/>
            <a:ext cx="4241800" cy="2413000"/>
          </a:xfrm>
          <a:prstGeom prst="rect">
            <a:avLst/>
          </a:prstGeom>
        </p:spPr>
        <p:txBody>
          <a:bodyPr/>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7" name="Body Level One…"/>
          <p:cNvSpPr txBox="1"/>
          <p:nvPr>
            <p:ph type="body" sz="quarter" idx="1"/>
          </p:nvPr>
        </p:nvSpPr>
        <p:spPr>
          <a:xfrm>
            <a:off x="533400" y="5969000"/>
            <a:ext cx="11938000" cy="609600"/>
          </a:xfrm>
          <a:prstGeom prst="rect">
            <a:avLst/>
          </a:prstGeom>
        </p:spPr>
        <p:txBody>
          <a:bodyPr anchor="t"/>
          <a:lstStyle>
            <a:lvl1pPr marL="0" indent="0" algn="ctr">
              <a:spcBef>
                <a:spcPts val="1200"/>
              </a:spcBef>
              <a:buClrTx/>
              <a:buSzTx/>
              <a:buFontTx/>
              <a:buNone/>
              <a:defRPr i="1" sz="3000"/>
            </a:lvl1pPr>
            <a:lvl2pPr marL="861482" indent="-391582" algn="ctr">
              <a:spcBef>
                <a:spcPts val="1200"/>
              </a:spcBef>
              <a:buClrTx/>
              <a:buFontTx/>
              <a:defRPr i="1" sz="3000"/>
            </a:lvl2pPr>
            <a:lvl3pPr marL="1331382" indent="-391582" algn="ctr">
              <a:spcBef>
                <a:spcPts val="1200"/>
              </a:spcBef>
              <a:buClrTx/>
              <a:buFontTx/>
              <a:defRPr i="1" sz="3000"/>
            </a:lvl3pPr>
            <a:lvl4pPr marL="1801283" indent="-391582" algn="ctr">
              <a:spcBef>
                <a:spcPts val="1200"/>
              </a:spcBef>
              <a:buClrTx/>
              <a:buFontTx/>
              <a:defRPr i="1" sz="3000"/>
            </a:lvl4pPr>
            <a:lvl5pPr marL="2271183" indent="-391583" algn="ctr">
              <a:spcBef>
                <a:spcPts val="1200"/>
              </a:spcBef>
              <a:buClrTx/>
              <a:buFontTx/>
              <a:defRPr i="1" sz="3000"/>
            </a:lvl5pPr>
          </a:lstStyle>
          <a:p>
            <a:pPr/>
            <a:r>
              <a:t>Body Level One</a:t>
            </a:r>
          </a:p>
          <a:p>
            <a:pPr lvl="1"/>
            <a:r>
              <a:t>Body Level Two</a:t>
            </a:r>
          </a:p>
          <a:p>
            <a:pPr lvl="2"/>
            <a:r>
              <a:t>Body Level Three</a:t>
            </a:r>
          </a:p>
          <a:p>
            <a:pPr lvl="3"/>
            <a:r>
              <a:t>Body Level Four</a:t>
            </a:r>
          </a:p>
          <a:p>
            <a:pPr lvl="4"/>
            <a:r>
              <a:t>Body Level Five</a:t>
            </a:r>
          </a:p>
        </p:txBody>
      </p:sp>
      <p:sp>
        <p:nvSpPr>
          <p:cNvPr id="108" name="“Type a quote here.”"/>
          <p:cNvSpPr txBox="1"/>
          <p:nvPr>
            <p:ph type="body" sz="quarter" idx="13"/>
          </p:nvPr>
        </p:nvSpPr>
        <p:spPr>
          <a:xfrm>
            <a:off x="1270000" y="4254500"/>
            <a:ext cx="10464800" cy="711200"/>
          </a:xfrm>
          <a:prstGeom prst="rect">
            <a:avLst/>
          </a:prstGeom>
        </p:spPr>
        <p:txBody>
          <a:bodyPr/>
          <a:lstStyle/>
          <a:p>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1" y="7053553"/>
            <a:ext cx="3" cy="1642761"/>
          </a:xfrm>
          <a:prstGeom prst="line">
            <a:avLst/>
          </a:prstGeom>
          <a:ln w="12700">
            <a:solidFill>
              <a:srgbClr val="444444">
                <a:alpha val="30000"/>
              </a:srgbClr>
            </a:solidFill>
            <a:miter lim="400000"/>
          </a:ln>
        </p:spPr>
        <p:txBody>
          <a:bodyPr lIns="45718" tIns="45718" rIns="45718" bIns="45718"/>
          <a:lstStyle/>
          <a:p>
            <a:pPr/>
          </a:p>
        </p:txBody>
      </p:sp>
      <p:sp>
        <p:nvSpPr>
          <p:cNvPr id="27" name="Line"/>
          <p:cNvSpPr/>
          <p:nvPr/>
        </p:nvSpPr>
        <p:spPr>
          <a:xfrm>
            <a:off x="508000" y="9131300"/>
            <a:ext cx="11999454" cy="0"/>
          </a:xfrm>
          <a:prstGeom prst="line">
            <a:avLst/>
          </a:prstGeom>
          <a:ln w="12700">
            <a:solidFill>
              <a:srgbClr val="444444">
                <a:alpha val="30000"/>
              </a:srgbClr>
            </a:solidFill>
            <a:miter lim="400000"/>
          </a:ln>
        </p:spPr>
        <p:txBody>
          <a:bodyPr lIns="45718" tIns="45718" rIns="45718" bIns="45718"/>
          <a:lstStyle/>
          <a:p>
            <a:pPr/>
          </a:p>
        </p:txBody>
      </p:sp>
      <p:sp>
        <p:nvSpPr>
          <p:cNvPr id="28" name="Line"/>
          <p:cNvSpPr/>
          <p:nvPr/>
        </p:nvSpPr>
        <p:spPr>
          <a:xfrm>
            <a:off x="507998" y="6629400"/>
            <a:ext cx="12000023" cy="0"/>
          </a:xfrm>
          <a:prstGeom prst="line">
            <a:avLst/>
          </a:prstGeom>
          <a:ln w="12700">
            <a:solidFill>
              <a:srgbClr val="444444">
                <a:alpha val="30000"/>
              </a:srgbClr>
            </a:solidFill>
            <a:miter lim="400000"/>
          </a:ln>
        </p:spPr>
        <p:txBody>
          <a:bodyPr lIns="45718" tIns="45718" rIns="45718" bIns="45718"/>
          <a:lstStyle/>
          <a:p>
            <a:pPr/>
          </a:p>
        </p:txBody>
      </p:sp>
      <p:sp>
        <p:nvSpPr>
          <p:cNvPr id="29" name="Line"/>
          <p:cNvSpPr/>
          <p:nvPr/>
        </p:nvSpPr>
        <p:spPr>
          <a:xfrm flipV="1">
            <a:off x="7994301" y="7053553"/>
            <a:ext cx="3" cy="1642761"/>
          </a:xfrm>
          <a:prstGeom prst="line">
            <a:avLst/>
          </a:prstGeom>
          <a:ln w="12700">
            <a:solidFill>
              <a:srgbClr val="444444">
                <a:alpha val="30000"/>
              </a:srgbClr>
            </a:solidFill>
            <a:miter lim="400000"/>
          </a:ln>
        </p:spPr>
        <p:txBody>
          <a:bodyPr lIns="45718" tIns="45718" rIns="45718" bIns="45718"/>
          <a:lstStyle/>
          <a:p>
            <a:pPr/>
          </a:p>
        </p:txBody>
      </p:sp>
      <p:sp>
        <p:nvSpPr>
          <p:cNvPr id="30" name="Body Level One…"/>
          <p:cNvSpPr txBox="1"/>
          <p:nvPr>
            <p:ph type="body" sz="quarter" idx="1"/>
          </p:nvPr>
        </p:nvSpPr>
        <p:spPr>
          <a:xfrm>
            <a:off x="508000" y="6096000"/>
            <a:ext cx="7200900" cy="508000"/>
          </a:xfrm>
          <a:prstGeom prst="rect">
            <a:avLst/>
          </a:prstGeom>
        </p:spPr>
        <p:txBody>
          <a:bodyPr/>
          <a:lstStyle>
            <a:lvl1pPr marL="0" indent="0">
              <a:lnSpc>
                <a:spcPct val="110000"/>
              </a:lnSpc>
              <a:spcBef>
                <a:spcPts val="0"/>
              </a:spcBef>
              <a:buClrTx/>
              <a:buSzTx/>
              <a:buFontTx/>
              <a:buNone/>
              <a:defRPr i="1" sz="2400"/>
            </a:lvl1pPr>
            <a:lvl2pPr marL="783166" indent="-313266">
              <a:lnSpc>
                <a:spcPct val="110000"/>
              </a:lnSpc>
              <a:spcBef>
                <a:spcPts val="0"/>
              </a:spcBef>
              <a:buClrTx/>
              <a:buFontTx/>
              <a:defRPr i="1" sz="2400"/>
            </a:lvl2pPr>
            <a:lvl3pPr marL="1253065" indent="-313265">
              <a:lnSpc>
                <a:spcPct val="110000"/>
              </a:lnSpc>
              <a:spcBef>
                <a:spcPts val="0"/>
              </a:spcBef>
              <a:buClrTx/>
              <a:buFontTx/>
              <a:defRPr i="1" sz="2400"/>
            </a:lvl3pPr>
            <a:lvl4pPr marL="1722965" indent="-313265">
              <a:lnSpc>
                <a:spcPct val="110000"/>
              </a:lnSpc>
              <a:spcBef>
                <a:spcPts val="0"/>
              </a:spcBef>
              <a:buClrTx/>
              <a:buFontTx/>
              <a:defRPr i="1" sz="2400"/>
            </a:lvl4pPr>
            <a:lvl5pPr marL="2192865" indent="-313265">
              <a:lnSpc>
                <a:spcPct val="110000"/>
              </a:lnSpc>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31" name="Image"/>
          <p:cNvSpPr/>
          <p:nvPr>
            <p:ph type="pic" idx="13"/>
          </p:nvPr>
        </p:nvSpPr>
        <p:spPr>
          <a:xfrm>
            <a:off x="596900" y="633459"/>
            <a:ext cx="11811000" cy="5207005"/>
          </a:xfrm>
          <a:prstGeom prst="rect">
            <a:avLst/>
          </a:prstGeom>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4"/>
          </p:nvPr>
        </p:nvSpPr>
        <p:spPr>
          <a:xfrm>
            <a:off x="8280400" y="6680200"/>
            <a:ext cx="4241800" cy="2413000"/>
          </a:xfrm>
          <a:prstGeom prst="rect">
            <a:avLst/>
          </a:prstGeom>
        </p:spPr>
        <p:txBody>
          <a:bodyPr/>
          <a:lstStyle/>
          <a:p>
            <a:pP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7998" y="4876800"/>
            <a:ext cx="5676378" cy="0"/>
          </a:xfrm>
          <a:prstGeom prst="line">
            <a:avLst/>
          </a:prstGeom>
          <a:ln w="12700">
            <a:solidFill>
              <a:srgbClr val="444444">
                <a:alpha val="30000"/>
              </a:srgbClr>
            </a:solidFill>
            <a:miter lim="400000"/>
          </a:ln>
        </p:spPr>
        <p:txBody>
          <a:bodyPr lIns="45718" tIns="45718" rIns="45718" bIns="45718"/>
          <a:lstStyle/>
          <a:p>
            <a:pPr/>
          </a:p>
        </p:txBody>
      </p:sp>
      <p:sp>
        <p:nvSpPr>
          <p:cNvPr id="50" name="Line"/>
          <p:cNvSpPr/>
          <p:nvPr/>
        </p:nvSpPr>
        <p:spPr>
          <a:xfrm>
            <a:off x="508000" y="2768600"/>
            <a:ext cx="5676317" cy="0"/>
          </a:xfrm>
          <a:prstGeom prst="line">
            <a:avLst/>
          </a:prstGeom>
          <a:ln w="12700">
            <a:solidFill>
              <a:srgbClr val="444444">
                <a:alpha val="30000"/>
              </a:srgbClr>
            </a:solidFill>
            <a:miter lim="400000"/>
          </a:ln>
        </p:spPr>
        <p:txBody>
          <a:bodyPr lIns="45718" tIns="45718" rIns="45718" bIns="45718"/>
          <a:lstStyle/>
          <a:p>
            <a:pPr/>
          </a:p>
        </p:txBody>
      </p:sp>
      <p:sp>
        <p:nvSpPr>
          <p:cNvPr id="51" name="Body Level One…"/>
          <p:cNvSpPr txBox="1"/>
          <p:nvPr>
            <p:ph type="body" sz="quarter" idx="1"/>
          </p:nvPr>
        </p:nvSpPr>
        <p:spPr>
          <a:xfrm>
            <a:off x="508000" y="2171700"/>
            <a:ext cx="5676900" cy="508000"/>
          </a:xfrm>
          <a:prstGeom prst="rect">
            <a:avLst/>
          </a:prstGeom>
        </p:spPr>
        <p:txBody>
          <a:bodyPr anchor="b"/>
          <a:lstStyle>
            <a:lvl1pPr marL="0" indent="0">
              <a:lnSpc>
                <a:spcPct val="110000"/>
              </a:lnSpc>
              <a:spcBef>
                <a:spcPts val="0"/>
              </a:spcBef>
              <a:buClrTx/>
              <a:buSzTx/>
              <a:buFontTx/>
              <a:buNone/>
              <a:defRPr i="1" sz="2400"/>
            </a:lvl1pPr>
            <a:lvl2pPr marL="783166" indent="-313266">
              <a:lnSpc>
                <a:spcPct val="110000"/>
              </a:lnSpc>
              <a:spcBef>
                <a:spcPts val="0"/>
              </a:spcBef>
              <a:buClrTx/>
              <a:buFontTx/>
              <a:defRPr i="1" sz="2400"/>
            </a:lvl2pPr>
            <a:lvl3pPr marL="1253065" indent="-313265">
              <a:lnSpc>
                <a:spcPct val="110000"/>
              </a:lnSpc>
              <a:spcBef>
                <a:spcPts val="0"/>
              </a:spcBef>
              <a:buClrTx/>
              <a:buFontTx/>
              <a:defRPr i="1" sz="2400"/>
            </a:lvl3pPr>
            <a:lvl4pPr marL="1722965" indent="-313265">
              <a:lnSpc>
                <a:spcPct val="110000"/>
              </a:lnSpc>
              <a:spcBef>
                <a:spcPts val="0"/>
              </a:spcBef>
              <a:buClrTx/>
              <a:buFontTx/>
              <a:defRPr i="1" sz="2400"/>
            </a:lvl4pPr>
            <a:lvl5pPr marL="2192865" indent="-313265">
              <a:lnSpc>
                <a:spcPct val="110000"/>
              </a:lnSpc>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52" name="Image"/>
          <p:cNvSpPr/>
          <p:nvPr>
            <p:ph type="pic" sz="half" idx="13"/>
          </p:nvPr>
        </p:nvSpPr>
        <p:spPr>
          <a:xfrm>
            <a:off x="6818217" y="647698"/>
            <a:ext cx="5588003" cy="8331203"/>
          </a:xfrm>
          <a:prstGeom prst="rect">
            <a:avLst/>
          </a:prstGeom>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4"/>
          </p:nvPr>
        </p:nvSpPr>
        <p:spPr>
          <a:xfrm>
            <a:off x="508000" y="5029200"/>
            <a:ext cx="5676900" cy="4013200"/>
          </a:xfrm>
          <a:prstGeom prst="rect">
            <a:avLst/>
          </a:prstGeom>
        </p:spPr>
        <p:txBody>
          <a:bodyPr anchor="t"/>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7" y="4772797"/>
            <a:ext cx="5499103" cy="4229104"/>
          </a:xfrm>
          <a:prstGeom prst="rect">
            <a:avLst/>
          </a:prstGeom>
        </p:spPr>
        <p:txBody>
          <a:bodyPr lIns="91439" tIns="45719" rIns="91439" bIns="45719" anchor="t">
            <a:noAutofit/>
          </a:bodyPr>
          <a:lstStyle/>
          <a:p>
            <a:pPr/>
          </a:p>
        </p:txBody>
      </p:sp>
      <p:sp>
        <p:nvSpPr>
          <p:cNvPr id="98" name="Image"/>
          <p:cNvSpPr/>
          <p:nvPr>
            <p:ph type="pic" sz="quarter" idx="14"/>
          </p:nvPr>
        </p:nvSpPr>
        <p:spPr>
          <a:xfrm>
            <a:off x="6860561" y="609600"/>
            <a:ext cx="5499104" cy="3530600"/>
          </a:xfrm>
          <a:prstGeom prst="rect">
            <a:avLst/>
          </a:prstGeom>
        </p:spPr>
        <p:txBody>
          <a:bodyPr lIns="91439" tIns="45719" rIns="91439" bIns="45719" anchor="t">
            <a:noAutofit/>
          </a:bodyPr>
          <a:lstStyle/>
          <a:p>
            <a:pPr/>
          </a:p>
        </p:txBody>
      </p:sp>
      <p:sp>
        <p:nvSpPr>
          <p:cNvPr id="99" name="Image"/>
          <p:cNvSpPr/>
          <p:nvPr>
            <p:ph type="pic" sz="half" idx="15"/>
          </p:nvPr>
        </p:nvSpPr>
        <p:spPr>
          <a:xfrm>
            <a:off x="557117" y="609598"/>
            <a:ext cx="5588005" cy="8394703"/>
          </a:xfrm>
          <a:prstGeom prst="rect">
            <a:avLst/>
          </a:prstGeom>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7998" y="2171700"/>
            <a:ext cx="11997296" cy="0"/>
          </a:xfrm>
          <a:prstGeom prst="line">
            <a:avLst/>
          </a:prstGeom>
          <a:ln w="12700">
            <a:solidFill>
              <a:srgbClr val="444444">
                <a:alpha val="30000"/>
              </a:srgbClr>
            </a:solidFill>
            <a:miter lim="400000"/>
          </a:ln>
        </p:spPr>
        <p:txBody>
          <a:bodyPr lIns="45718" tIns="45718" rIns="45718" bIns="45718"/>
          <a:lstStyle/>
          <a:p>
            <a:pPr/>
          </a:p>
        </p:txBody>
      </p:sp>
      <p:sp>
        <p:nvSpPr>
          <p:cNvPr id="3" name="Line"/>
          <p:cNvSpPr/>
          <p:nvPr/>
        </p:nvSpPr>
        <p:spPr>
          <a:xfrm>
            <a:off x="507998" y="635000"/>
            <a:ext cx="11997296" cy="0"/>
          </a:xfrm>
          <a:prstGeom prst="line">
            <a:avLst/>
          </a:prstGeom>
          <a:ln w="12700">
            <a:solidFill>
              <a:srgbClr val="444444">
                <a:alpha val="30000"/>
              </a:srgbClr>
            </a:solidFill>
            <a:miter lim="400000"/>
          </a:ln>
        </p:spPr>
        <p:txBody>
          <a:bodyPr lIns="45718" tIns="45718" rIns="45718" bIns="45718"/>
          <a:lstStyle/>
          <a:p>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ext"/>
          <p:cNvSpPr txBox="1"/>
          <p:nvPr>
            <p:ph type="body" sz="quarter" idx="1"/>
          </p:nvPr>
        </p:nvSpPr>
        <p:spPr>
          <a:prstGeom prst="rect">
            <a:avLst/>
          </a:prstGeom>
        </p:spPr>
        <p:txBody>
          <a:bodyPr/>
          <a:lstStyle/>
          <a:p>
            <a:pPr/>
          </a:p>
        </p:txBody>
      </p:sp>
      <p:sp>
        <p:nvSpPr>
          <p:cNvPr id="134" name="American Sign Language Recognition using Deep Convolutional Networks"/>
          <p:cNvSpPr txBox="1"/>
          <p:nvPr>
            <p:ph type="title"/>
          </p:nvPr>
        </p:nvSpPr>
        <p:spPr>
          <a:xfrm>
            <a:off x="508000" y="1239544"/>
            <a:ext cx="10475218" cy="2413001"/>
          </a:xfrm>
          <a:prstGeom prst="rect">
            <a:avLst/>
          </a:prstGeom>
        </p:spPr>
        <p:txBody>
          <a:bodyPr/>
          <a:lstStyle>
            <a:lvl1pPr algn="ctr">
              <a:defRPr sz="4800">
                <a:latin typeface="Times New Roman"/>
                <a:ea typeface="Times New Roman"/>
                <a:cs typeface="Times New Roman"/>
                <a:sym typeface="Times New Roman"/>
              </a:defRPr>
            </a:lvl1pPr>
          </a:lstStyle>
          <a:p>
            <a:pPr/>
            <a:r>
              <a:t>American Sign Language Recognition using Deep Convolutional Networks</a:t>
            </a:r>
          </a:p>
        </p:txBody>
      </p:sp>
      <p:sp>
        <p:nvSpPr>
          <p:cNvPr id="135" name="Mayank Reddy Saddi…"/>
          <p:cNvSpPr txBox="1"/>
          <p:nvPr/>
        </p:nvSpPr>
        <p:spPr>
          <a:xfrm>
            <a:off x="444500" y="4092573"/>
            <a:ext cx="4241800" cy="24130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lnSpc>
                <a:spcPct val="120000"/>
              </a:lnSpc>
              <a:defRPr sz="2700">
                <a:latin typeface="Times New Roman"/>
                <a:ea typeface="Times New Roman"/>
                <a:cs typeface="Times New Roman"/>
                <a:sym typeface="Times New Roman"/>
              </a:defRPr>
            </a:pPr>
            <a:r>
              <a:t>Mayank Reddy Saddi</a:t>
            </a:r>
          </a:p>
          <a:p>
            <a:pPr algn="l">
              <a:lnSpc>
                <a:spcPct val="120000"/>
              </a:lnSpc>
              <a:defRPr sz="2700">
                <a:latin typeface="Times New Roman"/>
                <a:ea typeface="Times New Roman"/>
                <a:cs typeface="Times New Roman"/>
                <a:sym typeface="Times New Roman"/>
              </a:defRPr>
            </a:pPr>
            <a:r>
              <a:t>A20423747</a:t>
            </a:r>
          </a:p>
          <a:p>
            <a:pPr algn="l">
              <a:lnSpc>
                <a:spcPct val="120000"/>
              </a:lnSpc>
              <a:defRPr sz="2700">
                <a:latin typeface="Times New Roman"/>
                <a:ea typeface="Times New Roman"/>
                <a:cs typeface="Times New Roman"/>
                <a:sym typeface="Times New Roman"/>
              </a:defRPr>
            </a:pPr>
            <a:r>
              <a:t>Sai Manukar Reddy Bapathi</a:t>
            </a:r>
          </a:p>
          <a:p>
            <a:pPr algn="l">
              <a:lnSpc>
                <a:spcPct val="120000"/>
              </a:lnSpc>
              <a:defRPr sz="2700">
                <a:latin typeface="Times New Roman"/>
                <a:ea typeface="Times New Roman"/>
                <a:cs typeface="Times New Roman"/>
                <a:sym typeface="Times New Roman"/>
              </a:defRPr>
            </a:pPr>
            <a:r>
              <a:t>A20427621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Problem Statement"/>
          <p:cNvSpPr txBox="1"/>
          <p:nvPr>
            <p:ph type="title"/>
          </p:nvPr>
        </p:nvSpPr>
        <p:spPr>
          <a:xfrm>
            <a:off x="508000" y="698500"/>
            <a:ext cx="11988800" cy="1219200"/>
          </a:xfrm>
          <a:prstGeom prst="rect">
            <a:avLst/>
          </a:prstGeom>
        </p:spPr>
        <p:txBody>
          <a:bodyPr/>
          <a:lstStyle>
            <a:lvl1pPr algn="l">
              <a:defRPr sz="4800"/>
            </a:lvl1pPr>
          </a:lstStyle>
          <a:p>
            <a:pPr/>
            <a:r>
              <a:t>Problem Statement</a:t>
            </a:r>
          </a:p>
        </p:txBody>
      </p:sp>
      <p:sp>
        <p:nvSpPr>
          <p:cNvPr id="138" name="Sign language is unique type of communication that often goes understudied.…"/>
          <p:cNvSpPr txBox="1"/>
          <p:nvPr>
            <p:ph type="body" idx="1"/>
          </p:nvPr>
        </p:nvSpPr>
        <p:spPr>
          <a:prstGeom prst="rect">
            <a:avLst/>
          </a:prstGeom>
        </p:spPr>
        <p:txBody>
          <a:bodyPr/>
          <a:lstStyle/>
          <a:p>
            <a:pPr marL="352425" indent="-352425" algn="just" defTabSz="457200">
              <a:lnSpc>
                <a:spcPct val="120000"/>
              </a:lnSpc>
              <a:spcBef>
                <a:spcPts val="0"/>
              </a:spcBef>
              <a:defRPr sz="2700">
                <a:solidFill>
                  <a:srgbClr val="000000"/>
                </a:solidFill>
                <a:latin typeface="Times"/>
                <a:ea typeface="Times"/>
                <a:cs typeface="Times"/>
                <a:sym typeface="Times"/>
              </a:defRPr>
            </a:pPr>
            <a:r>
              <a:t>Sign language is unique type of communication that often goes understudied.</a:t>
            </a:r>
          </a:p>
          <a:p>
            <a:pPr marL="352425" indent="-352425" algn="just" defTabSz="457200">
              <a:lnSpc>
                <a:spcPct val="120000"/>
              </a:lnSpc>
              <a:spcBef>
                <a:spcPts val="0"/>
              </a:spcBef>
              <a:defRPr sz="2700">
                <a:solidFill>
                  <a:srgbClr val="000000"/>
                </a:solidFill>
                <a:latin typeface="Times"/>
                <a:ea typeface="Times"/>
                <a:cs typeface="Times"/>
                <a:sym typeface="Times"/>
              </a:defRPr>
            </a:pPr>
            <a:r>
              <a:t>The problem we are investigating is sign language recognition through classification. </a:t>
            </a:r>
          </a:p>
          <a:p>
            <a:pPr marL="352425" indent="-352425" algn="just" defTabSz="457200">
              <a:lnSpc>
                <a:spcPct val="120000"/>
              </a:lnSpc>
              <a:spcBef>
                <a:spcPts val="0"/>
              </a:spcBef>
              <a:defRPr sz="2700">
                <a:solidFill>
                  <a:srgbClr val="000000"/>
                </a:solidFill>
                <a:latin typeface="Times"/>
                <a:ea typeface="Times"/>
                <a:cs typeface="Times"/>
                <a:sym typeface="Times"/>
              </a:defRPr>
            </a:pPr>
            <a:r>
              <a:t>Being able to recognize sign language is an interesting neural network problem while simultaneously being extremely useful for deaf people to interact with people who don’t know how to understand American Sign Language (ASL). </a:t>
            </a:r>
          </a:p>
          <a:p>
            <a:pPr marL="352425" indent="-352425" algn="just" defTabSz="457200">
              <a:lnSpc>
                <a:spcPct val="120000"/>
              </a:lnSpc>
              <a:spcBef>
                <a:spcPts val="0"/>
              </a:spcBef>
              <a:defRPr sz="2700">
                <a:solidFill>
                  <a:srgbClr val="000000"/>
                </a:solidFill>
                <a:latin typeface="Times"/>
                <a:ea typeface="Times"/>
                <a:cs typeface="Times"/>
                <a:sym typeface="Times"/>
              </a:defRPr>
            </a:pPr>
            <a:r>
              <a:t>we present a method for using deep convolutional networks to classify images of both the the letters and digits in American Sign Language.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Background Material"/>
          <p:cNvSpPr txBox="1"/>
          <p:nvPr>
            <p:ph type="title"/>
          </p:nvPr>
        </p:nvSpPr>
        <p:spPr>
          <a:prstGeom prst="rect">
            <a:avLst/>
          </a:prstGeom>
        </p:spPr>
        <p:txBody>
          <a:bodyPr/>
          <a:lstStyle>
            <a:lvl1pPr algn="l">
              <a:defRPr sz="4800"/>
            </a:lvl1pPr>
          </a:lstStyle>
          <a:p>
            <a:pPr/>
            <a:r>
              <a:t>Background Material</a:t>
            </a:r>
          </a:p>
        </p:txBody>
      </p:sp>
      <p:sp>
        <p:nvSpPr>
          <p:cNvPr id="141" name="Convolutional Neural Networks have been extremely successful in image recognition and classification problems, and have been successfully implemented for human gesture recognition in recent years .…"/>
          <p:cNvSpPr txBox="1"/>
          <p:nvPr>
            <p:ph type="body" idx="1"/>
          </p:nvPr>
        </p:nvSpPr>
        <p:spPr>
          <a:prstGeom prst="rect">
            <a:avLst/>
          </a:prstGeom>
        </p:spPr>
        <p:txBody>
          <a:bodyPr/>
          <a:lstStyle/>
          <a:p>
            <a:pPr marL="352425" indent="-352425">
              <a:lnSpc>
                <a:spcPct val="120000"/>
              </a:lnSpc>
              <a:defRPr sz="2700">
                <a:solidFill>
                  <a:srgbClr val="000000"/>
                </a:solidFill>
                <a:latin typeface="Times New Roman"/>
                <a:ea typeface="Times New Roman"/>
                <a:cs typeface="Times New Roman"/>
                <a:sym typeface="Times New Roman"/>
              </a:defRPr>
            </a:pPr>
            <a:r>
              <a:t>Convolutional Neural Networks have been extremely successful in image recognition and classification problems, and have been successfully implemented for human gesture recognition in recent years .</a:t>
            </a:r>
            <a:endParaRPr>
              <a:latin typeface="Times"/>
              <a:ea typeface="Times"/>
              <a:cs typeface="Times"/>
              <a:sym typeface="Times"/>
            </a:endParaRPr>
          </a:p>
          <a:p>
            <a:pPr marL="352425" indent="-352425">
              <a:lnSpc>
                <a:spcPct val="120000"/>
              </a:lnSpc>
              <a:defRPr sz="2700">
                <a:solidFill>
                  <a:srgbClr val="000000"/>
                </a:solidFill>
                <a:latin typeface="Times New Roman"/>
                <a:ea typeface="Times New Roman"/>
                <a:cs typeface="Times New Roman"/>
                <a:sym typeface="Times New Roman"/>
              </a:defRPr>
            </a:pPr>
            <a:r>
              <a:t>With the use of cameras that sense depth and contour, the process is made much easier via developing characteristic depth and motion profiles for each sign language gesture </a:t>
            </a:r>
          </a:p>
          <a:p>
            <a:pPr marL="352425" indent="-352425">
              <a:lnSpc>
                <a:spcPct val="120000"/>
              </a:lnSpc>
              <a:defRPr sz="2700">
                <a:solidFill>
                  <a:srgbClr val="000000"/>
                </a:solidFill>
                <a:latin typeface="Times New Roman"/>
                <a:ea typeface="Times New Roman"/>
                <a:cs typeface="Times New Roman"/>
                <a:sym typeface="Times New Roman"/>
              </a:defRPr>
            </a:pPr>
            <a:r>
              <a:t>The use of depth sensing technology is quickly growing in popularity, and other tools have been incorporated into the process that have proven successful.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p:cNvSpPr txBox="1"/>
          <p:nvPr>
            <p:ph type="title"/>
          </p:nvPr>
        </p:nvSpPr>
        <p:spPr>
          <a:prstGeom prst="rect">
            <a:avLst/>
          </a:prstGeom>
        </p:spPr>
        <p:txBody>
          <a:bodyPr/>
          <a:lstStyle>
            <a:lvl1pPr algn="l">
              <a:defRPr sz="4800"/>
            </a:lvl1pPr>
          </a:lstStyle>
          <a:p>
            <a:pPr/>
            <a:r>
              <a:t>Proposed Solution</a:t>
            </a:r>
          </a:p>
        </p:txBody>
      </p:sp>
      <p:sp>
        <p:nvSpPr>
          <p:cNvPr id="144" name="Our basic approach was to implement segmentation to extract images and train the data using neural model that predicts the letter of the sign displayed.…"/>
          <p:cNvSpPr txBox="1"/>
          <p:nvPr>
            <p:ph type="body" idx="1"/>
          </p:nvPr>
        </p:nvSpPr>
        <p:spPr>
          <a:xfrm>
            <a:off x="466241" y="2438187"/>
            <a:ext cx="8158899" cy="6350003"/>
          </a:xfrm>
          <a:prstGeom prst="rect">
            <a:avLst/>
          </a:prstGeom>
        </p:spPr>
        <p:txBody>
          <a:bodyPr/>
          <a:lstStyle/>
          <a:p>
            <a:pPr marL="352425" indent="-352425">
              <a:lnSpc>
                <a:spcPct val="120000"/>
              </a:lnSpc>
              <a:spcBef>
                <a:spcPts val="2400"/>
              </a:spcBef>
              <a:buSzPct val="60000"/>
              <a:defRPr sz="2700">
                <a:solidFill>
                  <a:srgbClr val="000000"/>
                </a:solidFill>
                <a:latin typeface="Times New Roman"/>
                <a:ea typeface="Times New Roman"/>
                <a:cs typeface="Times New Roman"/>
                <a:sym typeface="Times New Roman"/>
              </a:defRPr>
            </a:pPr>
            <a:r>
              <a:t>Our basic approach was to implement segmentation to extract images and train the data using neural model that predicts the letter of the sign displayed.</a:t>
            </a:r>
          </a:p>
          <a:p>
            <a:pPr marL="352425" indent="-352425">
              <a:lnSpc>
                <a:spcPct val="120000"/>
              </a:lnSpc>
              <a:spcBef>
                <a:spcPts val="2400"/>
              </a:spcBef>
              <a:buSzPct val="60000"/>
              <a:defRPr sz="2700">
                <a:solidFill>
                  <a:srgbClr val="000000"/>
                </a:solidFill>
                <a:latin typeface="Times New Roman"/>
                <a:ea typeface="Times New Roman"/>
                <a:cs typeface="Times New Roman"/>
                <a:sym typeface="Times New Roman"/>
              </a:defRPr>
            </a:pPr>
            <a:r>
              <a:t>Our task was that of classification using deep convolutional neural networks to classify every letter in ASL. </a:t>
            </a:r>
          </a:p>
          <a:p>
            <a:pPr marL="352425" indent="-352425">
              <a:lnSpc>
                <a:spcPct val="120000"/>
              </a:lnSpc>
              <a:spcBef>
                <a:spcPts val="2400"/>
              </a:spcBef>
              <a:buSzPct val="60000"/>
              <a:defRPr sz="2700">
                <a:solidFill>
                  <a:srgbClr val="000000"/>
                </a:solidFill>
                <a:latin typeface="Times New Roman"/>
                <a:ea typeface="Times New Roman"/>
                <a:cs typeface="Times New Roman"/>
                <a:sym typeface="Times New Roman"/>
              </a:defRPr>
            </a:pPr>
            <a:r>
              <a:t>The inputs were fixed size high-pixel images, 200 by 200or 400 by 400, being padded and resized to 200 by 200. </a:t>
            </a:r>
          </a:p>
          <a:p>
            <a:pPr marL="352425" indent="-352425">
              <a:lnSpc>
                <a:spcPct val="120000"/>
              </a:lnSpc>
              <a:spcBef>
                <a:spcPts val="2400"/>
              </a:spcBef>
              <a:buSzPct val="60000"/>
              <a:defRPr sz="2700">
                <a:solidFill>
                  <a:srgbClr val="000000"/>
                </a:solidFill>
                <a:latin typeface="Times New Roman"/>
                <a:ea typeface="Times New Roman"/>
                <a:cs typeface="Times New Roman"/>
                <a:sym typeface="Times New Roman"/>
              </a:defRPr>
            </a:pPr>
            <a:r>
              <a:t>The network architecture is depicted beside</a:t>
            </a:r>
          </a:p>
        </p:txBody>
      </p:sp>
      <p:pic>
        <p:nvPicPr>
          <p:cNvPr id="145" name="Screen Shot 2018-11-19 at 17.20.26.png" descr="Screen Shot 2018-11-19 at 17.20.26.png"/>
          <p:cNvPicPr>
            <a:picLocks noChangeAspect="1"/>
          </p:cNvPicPr>
          <p:nvPr/>
        </p:nvPicPr>
        <p:blipFill>
          <a:blip r:embed="rId2">
            <a:extLst/>
          </a:blip>
          <a:stretch>
            <a:fillRect/>
          </a:stretch>
        </p:blipFill>
        <p:spPr>
          <a:xfrm>
            <a:off x="9267766" y="2467636"/>
            <a:ext cx="2800669" cy="606508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Implementation"/>
          <p:cNvSpPr txBox="1"/>
          <p:nvPr>
            <p:ph type="title"/>
          </p:nvPr>
        </p:nvSpPr>
        <p:spPr>
          <a:prstGeom prst="rect">
            <a:avLst/>
          </a:prstGeom>
        </p:spPr>
        <p:txBody>
          <a:bodyPr/>
          <a:lstStyle>
            <a:lvl1pPr algn="l">
              <a:defRPr sz="4800"/>
            </a:lvl1pPr>
          </a:lstStyle>
          <a:p>
            <a:pPr/>
            <a:r>
              <a:t>Implementation</a:t>
            </a:r>
          </a:p>
        </p:txBody>
      </p:sp>
      <p:sp>
        <p:nvSpPr>
          <p:cNvPr id="148" name="The first step of implementation is segmentation which segments the skin from the background using background-subtraction techniques.…"/>
          <p:cNvSpPr txBox="1"/>
          <p:nvPr>
            <p:ph type="body" idx="1"/>
          </p:nvPr>
        </p:nvSpPr>
        <p:spPr>
          <a:prstGeom prst="rect">
            <a:avLst/>
          </a:prstGeom>
        </p:spPr>
        <p:txBody>
          <a:bodyPr/>
          <a:lstStyle/>
          <a:p>
            <a:pPr algn="just">
              <a:defRPr sz="2700">
                <a:solidFill>
                  <a:srgbClr val="000000"/>
                </a:solidFill>
                <a:latin typeface="Times New Roman"/>
                <a:ea typeface="Times New Roman"/>
                <a:cs typeface="Times New Roman"/>
                <a:sym typeface="Times New Roman"/>
              </a:defRPr>
            </a:pPr>
            <a:r>
              <a:t>The first step of implementation is segmentation which segments the skin from the background using background-subtraction techniques.</a:t>
            </a:r>
          </a:p>
          <a:p>
            <a:pPr algn="just">
              <a:defRPr sz="2700">
                <a:solidFill>
                  <a:srgbClr val="000000"/>
                </a:solidFill>
                <a:latin typeface="Times New Roman"/>
                <a:ea typeface="Times New Roman"/>
                <a:cs typeface="Times New Roman"/>
                <a:sym typeface="Times New Roman"/>
              </a:defRPr>
            </a:pPr>
            <a:r>
              <a:t>The dataset was generated by capturing the images was split into training set and validation set for each sign.</a:t>
            </a:r>
          </a:p>
          <a:p>
            <a:pPr algn="just">
              <a:defRPr sz="2700">
                <a:solidFill>
                  <a:srgbClr val="000000"/>
                </a:solidFill>
                <a:latin typeface="Times New Roman"/>
                <a:ea typeface="Times New Roman"/>
                <a:cs typeface="Times New Roman"/>
                <a:sym typeface="Times New Roman"/>
              </a:defRPr>
            </a:pPr>
            <a:r>
              <a:t>The second step of implementation is building a neural model and training the dataset generated.</a:t>
            </a:r>
          </a:p>
          <a:p>
            <a:pPr algn="just">
              <a:defRPr sz="2700">
                <a:solidFill>
                  <a:srgbClr val="000000"/>
                </a:solidFill>
                <a:latin typeface="Times New Roman"/>
                <a:ea typeface="Times New Roman"/>
                <a:cs typeface="Times New Roman"/>
                <a:sym typeface="Times New Roman"/>
              </a:defRPr>
            </a:pPr>
            <a:r>
              <a:t>The generated dataset is trained in the neural model built which then predicts the letter incorporated with the sign interactively on the screen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Result"/>
          <p:cNvSpPr txBox="1"/>
          <p:nvPr>
            <p:ph type="title"/>
          </p:nvPr>
        </p:nvSpPr>
        <p:spPr>
          <a:prstGeom prst="rect">
            <a:avLst/>
          </a:prstGeom>
        </p:spPr>
        <p:txBody>
          <a:bodyPr/>
          <a:lstStyle>
            <a:lvl1pPr algn="l">
              <a:defRPr sz="4800">
                <a:latin typeface="Times New Roman"/>
                <a:ea typeface="Times New Roman"/>
                <a:cs typeface="Times New Roman"/>
                <a:sym typeface="Times New Roman"/>
              </a:defRPr>
            </a:lvl1pPr>
          </a:lstStyle>
          <a:p>
            <a:pPr/>
            <a:r>
              <a:t>Result</a:t>
            </a:r>
          </a:p>
        </p:txBody>
      </p:sp>
      <p:sp>
        <p:nvSpPr>
          <p:cNvPr id="151"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HANK YOU"/>
          <p:cNvSpPr txBox="1"/>
          <p:nvPr>
            <p:ph type="title"/>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Neue"/>
        <a:ea typeface="Helvetica Neue"/>
        <a:cs typeface="Helvetica Neue"/>
      </a:majorFont>
      <a:minorFont>
        <a:latin typeface="Helvetica"/>
        <a:ea typeface="Helvetica"/>
        <a:cs typeface="Helvetic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Neue"/>
        <a:ea typeface="Helvetica Neue"/>
        <a:cs typeface="Helvetica Neue"/>
      </a:majorFont>
      <a:minorFont>
        <a:latin typeface="Helvetica"/>
        <a:ea typeface="Helvetica"/>
        <a:cs typeface="Helvetic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