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/>
      <a:tcStyle>
        <a:tcBdr/>
        <a:fill>
          <a:solidFill>
            <a:srgbClr val="EBEE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/>
      <a:tcStyle>
        <a:tcBdr/>
        <a:fill>
          <a:solidFill>
            <a:srgbClr val="F0F1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/>
      <a:tcStyle>
        <a:tcBdr/>
        <a:fill>
          <a:solidFill>
            <a:srgbClr val="EFEE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Line"/>
          <p:cNvSpPr/>
          <p:nvPr/>
        </p:nvSpPr>
        <p:spPr>
          <a:xfrm>
            <a:off x="507998" y="4089400"/>
            <a:ext cx="1200002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1" y="4526255"/>
            <a:ext cx="3" cy="164276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2pPr>
            <a:lvl3pPr marL="12530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3pPr>
            <a:lvl4pPr marL="17229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4pPr>
            <a:lvl5pPr marL="21928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  <a:lvl2pPr marL="861482" indent="-391582" algn="ctr">
              <a:spcBef>
                <a:spcPts val="1200"/>
              </a:spcBef>
              <a:buClrTx/>
              <a:buFontTx/>
              <a:defRPr sz="3000" i="1"/>
            </a:lvl2pPr>
            <a:lvl3pPr marL="1331382" indent="-391582" algn="ctr">
              <a:spcBef>
                <a:spcPts val="1200"/>
              </a:spcBef>
              <a:buClrTx/>
              <a:buFontTx/>
              <a:defRPr sz="3000" i="1"/>
            </a:lvl3pPr>
            <a:lvl4pPr marL="1801283" indent="-391582" algn="ctr">
              <a:spcBef>
                <a:spcPts val="1200"/>
              </a:spcBef>
              <a:buClrTx/>
              <a:buFontTx/>
              <a:defRPr sz="3000" i="1"/>
            </a:lvl4pPr>
            <a:lvl5pPr marL="2271183" indent="-391583" algn="ctr">
              <a:spcBef>
                <a:spcPts val="1200"/>
              </a:spcBef>
              <a:buClrTx/>
              <a:buFontTx/>
              <a:defRPr sz="30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1" y="7053553"/>
            <a:ext cx="3" cy="164276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" name="Line"/>
          <p:cNvSpPr/>
          <p:nvPr/>
        </p:nvSpPr>
        <p:spPr>
          <a:xfrm>
            <a:off x="507998" y="6629400"/>
            <a:ext cx="1200002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1" y="7053553"/>
            <a:ext cx="3" cy="164276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2pPr>
            <a:lvl3pPr marL="12530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3pPr>
            <a:lvl4pPr marL="17229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4pPr>
            <a:lvl5pPr marL="21928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3"/>
          </p:nvPr>
        </p:nvSpPr>
        <p:spPr>
          <a:xfrm>
            <a:off x="596900" y="633459"/>
            <a:ext cx="11811000" cy="52070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4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7998" y="4876800"/>
            <a:ext cx="5676378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2pPr>
            <a:lvl3pPr marL="12530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3pPr>
            <a:lvl4pPr marL="17229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4pPr>
            <a:lvl5pPr marL="21928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3"/>
          </p:nvPr>
        </p:nvSpPr>
        <p:spPr>
          <a:xfrm>
            <a:off x="6818217" y="647698"/>
            <a:ext cx="5588003" cy="8331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4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7" y="4772797"/>
            <a:ext cx="5499103" cy="4229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1" y="609600"/>
            <a:ext cx="5499104" cy="3530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7" y="609598"/>
            <a:ext cx="5588005" cy="8394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7998" y="2171700"/>
            <a:ext cx="1199729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"/>
          <p:cNvSpPr/>
          <p:nvPr/>
        </p:nvSpPr>
        <p:spPr>
          <a:xfrm>
            <a:off x="507998" y="635000"/>
            <a:ext cx="1199729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American Sign Language Recognition using Deep Convolutional Networks"/>
          <p:cNvSpPr txBox="1">
            <a:spLocks noGrp="1"/>
          </p:cNvSpPr>
          <p:nvPr>
            <p:ph type="title"/>
          </p:nvPr>
        </p:nvSpPr>
        <p:spPr>
          <a:xfrm>
            <a:off x="508000" y="1239544"/>
            <a:ext cx="11988800" cy="2413001"/>
          </a:xfrm>
          <a:prstGeom prst="rect">
            <a:avLst/>
          </a:prstGeom>
        </p:spPr>
        <p:txBody>
          <a:bodyPr/>
          <a:lstStyle>
            <a:lvl1pPr algn="ctr"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b="1" dirty="0"/>
              <a:t>Colorization of Black and White Photos using Neural Networks</a:t>
            </a:r>
            <a:endParaRPr lang="en-US" dirty="0"/>
          </a:p>
        </p:txBody>
      </p:sp>
      <p:sp>
        <p:nvSpPr>
          <p:cNvPr id="135" name="Mayank Reddy Saddi…"/>
          <p:cNvSpPr txBox="1"/>
          <p:nvPr/>
        </p:nvSpPr>
        <p:spPr>
          <a:xfrm>
            <a:off x="444500" y="4092573"/>
            <a:ext cx="4241800" cy="241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lnSpc>
                <a:spcPct val="120000"/>
              </a:lnSpc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Mayank Reddy Saddi</a:t>
            </a:r>
          </a:p>
          <a:p>
            <a:pPr algn="l">
              <a:lnSpc>
                <a:spcPct val="120000"/>
              </a:lnSpc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A20423747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blem Statement"/>
          <p:cNvSpPr txBox="1">
            <a:spLocks noGrp="1"/>
          </p:cNvSpPr>
          <p:nvPr>
            <p:ph type="title"/>
          </p:nvPr>
        </p:nvSpPr>
        <p:spPr>
          <a:xfrm>
            <a:off x="508000" y="698500"/>
            <a:ext cx="11988800" cy="1219200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Problem Statement</a:t>
            </a:r>
          </a:p>
        </p:txBody>
      </p:sp>
      <p:sp>
        <p:nvSpPr>
          <p:cNvPr id="138" name="Sign language is unique type of communication that often goes understudi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52425" indent="-352425" algn="just" defTabSz="457200">
              <a:lnSpc>
                <a:spcPct val="120000"/>
              </a:lnSpc>
              <a:spcBef>
                <a:spcPts val="0"/>
              </a:spcBef>
              <a:defRPr sz="2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This project addresses the problem of generating an automized method to colorize black and white images.</a:t>
            </a:r>
          </a:p>
          <a:p>
            <a:pPr marL="352425" indent="-352425" algn="just" defTabSz="457200">
              <a:lnSpc>
                <a:spcPct val="120000"/>
              </a:lnSpc>
              <a:spcBef>
                <a:spcPts val="0"/>
              </a:spcBef>
              <a:defRPr sz="2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Previous solutions to this problem relied heavily on significant human input to hallucinate possible colors for sections of black and white images. </a:t>
            </a:r>
          </a:p>
          <a:p>
            <a:pPr marL="352425" indent="-352425" algn="just" defTabSz="457200">
              <a:lnSpc>
                <a:spcPct val="120000"/>
              </a:lnSpc>
              <a:spcBef>
                <a:spcPts val="0"/>
              </a:spcBef>
              <a:defRPr sz="2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The goal of the project is to take a simple greyscale image as input and use a Convolutional Neural Network model trained on multiple images to generate a colorized output which is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realistic.</a:t>
            </a:r>
          </a:p>
          <a:p>
            <a:pPr marL="352425" indent="-352425" algn="just" defTabSz="457200">
              <a:lnSpc>
                <a:spcPct val="120000"/>
              </a:lnSpc>
              <a:spcBef>
                <a:spcPts val="0"/>
              </a:spcBef>
              <a:defRPr sz="2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produced output does not require to match the exact ground truth image but instead should be realistic enough to fool an average Joe.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ackground Mater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Background Material</a:t>
            </a:r>
          </a:p>
        </p:txBody>
      </p:sp>
      <p:sp>
        <p:nvSpPr>
          <p:cNvPr id="141" name="Convolutional Neural Networks have been extremely successful in image recognition and classification problems, and have been successfully implemented for human gesture recognition in recent years 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52425" indent="-352425">
              <a:lnSpc>
                <a:spcPct val="120000"/>
              </a:lnSpc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Earlier colorization was done manually E.g., using photoshop.</a:t>
            </a:r>
          </a:p>
          <a:p>
            <a:pPr marL="352425" indent="-352425">
              <a:lnSpc>
                <a:spcPct val="120000"/>
              </a:lnSpc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Time Consuming and difficult.</a:t>
            </a:r>
          </a:p>
          <a:p>
            <a:pPr marL="352425" indent="-352425">
              <a:lnSpc>
                <a:spcPct val="120000"/>
              </a:lnSpc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Some services allow colorization with significant user input.</a:t>
            </a:r>
          </a:p>
          <a:p>
            <a:pPr marL="352425" indent="-352425">
              <a:lnSpc>
                <a:spcPct val="120000"/>
              </a:lnSpc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Colorization techniques are classified into </a:t>
            </a:r>
          </a:p>
          <a:p>
            <a:pPr marL="352425" indent="-352425">
              <a:lnSpc>
                <a:spcPct val="120000"/>
              </a:lnSpc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-	Scribble based methods</a:t>
            </a:r>
          </a:p>
          <a:p>
            <a:pPr marL="352425" indent="-352425">
              <a:lnSpc>
                <a:spcPct val="120000"/>
              </a:lnSpc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-	Example based colorization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Proposed Solution</a:t>
            </a:r>
          </a:p>
        </p:txBody>
      </p:sp>
      <p:sp>
        <p:nvSpPr>
          <p:cNvPr id="144" name="Our basic approach was to implement segmentation to extract images and train the data using neural model that predicts the letter of the sign displayed.…"/>
          <p:cNvSpPr txBox="1">
            <a:spLocks noGrp="1"/>
          </p:cNvSpPr>
          <p:nvPr>
            <p:ph type="body" idx="1"/>
          </p:nvPr>
        </p:nvSpPr>
        <p:spPr>
          <a:xfrm>
            <a:off x="466241" y="2438187"/>
            <a:ext cx="8158899" cy="63500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52425" indent="-352425">
              <a:lnSpc>
                <a:spcPct val="120000"/>
              </a:lnSpc>
              <a:spcBef>
                <a:spcPts val="2400"/>
              </a:spcBef>
              <a:buSzPct val="60000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CNN are known to have the ability to detect patterns, features and objects from greyscale images </a:t>
            </a:r>
          </a:p>
          <a:p>
            <a:pPr marL="352425" indent="-352425">
              <a:lnSpc>
                <a:spcPct val="120000"/>
              </a:lnSpc>
              <a:spcBef>
                <a:spcPts val="2400"/>
              </a:spcBef>
              <a:buSzPct val="60000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Thus we use CNN to train a model on number of colored images.</a:t>
            </a:r>
          </a:p>
          <a:p>
            <a:pPr marL="352425" indent="-352425">
              <a:lnSpc>
                <a:spcPct val="120000"/>
              </a:lnSpc>
              <a:spcBef>
                <a:spcPts val="2400"/>
              </a:spcBef>
              <a:buSzPct val="60000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Greyscale images are sent as input to the model and it must predict the colors.</a:t>
            </a:r>
          </a:p>
          <a:p>
            <a:pPr marL="352425" indent="-352425">
              <a:lnSpc>
                <a:spcPct val="120000"/>
              </a:lnSpc>
              <a:spcBef>
                <a:spcPts val="2400"/>
              </a:spcBef>
              <a:buSzPct val="60000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Once trained the model will learn the patterns in the images and most associated color with those patterns.</a:t>
            </a:r>
          </a:p>
          <a:p>
            <a:pPr marL="352425" indent="-352425">
              <a:lnSpc>
                <a:spcPct val="120000"/>
              </a:lnSpc>
              <a:spcBef>
                <a:spcPts val="2400"/>
              </a:spcBef>
              <a:buSzPct val="60000"/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Based on it </a:t>
            </a:r>
            <a:r>
              <a:rPr lang="en-US" dirty="0" err="1"/>
              <a:t>it</a:t>
            </a:r>
            <a:r>
              <a:rPr lang="en-US" dirty="0"/>
              <a:t> will predict most plausible color and produce a colored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480D2-772D-41A2-96AC-A4E42543A7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7597591" y="4495586"/>
            <a:ext cx="6858000" cy="27432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Implementation</a:t>
            </a:r>
          </a:p>
        </p:txBody>
      </p:sp>
      <p:sp>
        <p:nvSpPr>
          <p:cNvPr id="148" name="The first step of implementation is segmentation which segments the skin from the background using background-subtraction techniqu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first step of implementation is </a:t>
            </a:r>
            <a:r>
              <a:rPr lang="en-US" dirty="0"/>
              <a:t>acquisition of data. </a:t>
            </a:r>
            <a:r>
              <a:rPr lang="en-US" dirty="0" err="1"/>
              <a:t>CelebA</a:t>
            </a:r>
            <a:r>
              <a:rPr lang="en-US" dirty="0"/>
              <a:t> and LFW data sets have many images.</a:t>
            </a:r>
            <a:endParaRPr dirty="0"/>
          </a:p>
          <a:p>
            <a:pPr algn="just"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Next we process the images to be converted from RGB to CIE Lab color space.</a:t>
            </a:r>
          </a:p>
          <a:p>
            <a:pPr algn="just"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Once converted we extract the L component of the image which forms the greyscale image.</a:t>
            </a:r>
          </a:p>
          <a:p>
            <a:pPr algn="just"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Given greyscale image model predicts a and b values. These values are compared with actual a and b values of image using MSE.</a:t>
            </a:r>
            <a:endParaRPr dirty="0"/>
          </a:p>
          <a:p>
            <a:pPr algn="just"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The CNN learns parameters which produce the minimum loss and once learned will be able to predict accurately.</a:t>
            </a:r>
            <a:endParaRPr dirty="0"/>
          </a:p>
          <a:p>
            <a:pPr algn="just">
              <a:defRPr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Once the model is built if greyscale image is passed to the model it will generate a colored version of it.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sul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F8878E-7AF3-414D-A5E8-FEA4255A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714065"/>
            <a:ext cx="2143125" cy="281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9397B9-0535-4276-B349-44F92BA9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934075"/>
            <a:ext cx="2914650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01069-3D58-46A8-8820-99C014BEE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95" y="2714065"/>
            <a:ext cx="3028950" cy="293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0762E-D8D6-4669-9597-1A41E2AF9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795" y="6163515"/>
            <a:ext cx="2924175" cy="288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8E1F79-A53E-450F-83FF-1ED1D8E19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7536" y="2714065"/>
            <a:ext cx="2924175" cy="2847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F0911-1942-4A7E-A9DD-D26DFEFDC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448" y="6256805"/>
            <a:ext cx="2800350" cy="28098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ANK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352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Bodoni SvtyTwo ITC TT-Book</vt:lpstr>
      <vt:lpstr>Helvetica Neue</vt:lpstr>
      <vt:lpstr>Palatino</vt:lpstr>
      <vt:lpstr>Times New Roman</vt:lpstr>
      <vt:lpstr>Zapf Dingbats</vt:lpstr>
      <vt:lpstr>New_Template4</vt:lpstr>
      <vt:lpstr>Colorization of Black and White Photos using Neural Networks</vt:lpstr>
      <vt:lpstr>Problem Statement</vt:lpstr>
      <vt:lpstr>Background Material</vt:lpstr>
      <vt:lpstr>Proposed Solution</vt:lpstr>
      <vt:lpstr>Implementation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Sign Language Recognition using Deep Convolutional Networks</dc:title>
  <dc:creator>Mayank Reddy</dc:creator>
  <cp:lastModifiedBy>Mayank Reddy Saddi</cp:lastModifiedBy>
  <cp:revision>4</cp:revision>
  <dcterms:modified xsi:type="dcterms:W3CDTF">2019-04-26T01:57:49Z</dcterms:modified>
</cp:coreProperties>
</file>