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7772400" cy="100584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124080" y="6356520"/>
            <a:ext cx="2895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Abcam assignment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Testing and Implementation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Mayank Raj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 sz="4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Overview</a:t>
            </a:r>
            <a:endParaRPr b="0" sz="4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5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SequenceProcessor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Handles sequence data from CSV files.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Provides one-hot encoding and letter composition computation.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53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load_data: Loads and renames data columns.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one_hot_encode_vectorized: Encodes amino acid sequences.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letter_composition_vectorized: Computes composition vectors.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process_sequences: Processes sequences and extracts features.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 sz="4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sz="4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5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error handling for invalid sequences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53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vectorized operations for large datasets.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53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test coverage for edge cases.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-US" sz="4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Setup</a:t>
            </a:r>
            <a:endParaRPr b="0" sz="4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53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Testing Framework: unittest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53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Class: TestSequenceProcessing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setUp: Initializes data and SequenceProcessor instance.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53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test_one_hot_encoding: Validates vector length.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test_letter_composition: Ensures vector normalization.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test_process_sequences: Checks processed data columns.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test_process_csv: Verifies processing workflow.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Integration</a:t>
            </a:r>
            <a:endParaRPr b="0" sz="4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600200"/>
            <a:ext cx="83175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Biological Data Processing Pipelines: If the sequences represent protein or gene data, this encoding could be a feature extraction step in a larger pipeline for sequence analysis, pattern discovery, or classification tasks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 for ML Models: If the data is to be used in downstream machine learning models (e.g., classification or clustering), this encoding is a crucial preprocessing step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