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4" r:id="rId9"/>
    <p:sldId id="278" r:id="rId10"/>
    <p:sldId id="262" r:id="rId11"/>
    <p:sldId id="265" r:id="rId12"/>
    <p:sldId id="273" r:id="rId13"/>
    <p:sldId id="274" r:id="rId14"/>
    <p:sldId id="275" r:id="rId15"/>
    <p:sldId id="276" r:id="rId16"/>
    <p:sldId id="267" r:id="rId17"/>
    <p:sldId id="268" r:id="rId18"/>
    <p:sldId id="271" r:id="rId19"/>
    <p:sldId id="269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0B2007-BCD6-4A7E-A96D-39328339394F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</dgm:pt>
    <dgm:pt modelId="{B5696329-C21D-47B3-A15C-0D8BA4DD603E}">
      <dgm:prSet phldrT="[Text]"/>
      <dgm:spPr/>
      <dgm:t>
        <a:bodyPr/>
        <a:lstStyle/>
        <a:p>
          <a:r>
            <a:rPr lang="en-US" dirty="0" smtClean="0"/>
            <a:t>Image Capture</a:t>
          </a:r>
          <a:endParaRPr lang="en-IN" dirty="0"/>
        </a:p>
      </dgm:t>
    </dgm:pt>
    <dgm:pt modelId="{858AC7D8-95AF-4826-8815-1A9A80209E0C}" type="parTrans" cxnId="{81B6FFCB-F46F-44B6-BFDF-2E8D9926FE8C}">
      <dgm:prSet/>
      <dgm:spPr/>
      <dgm:t>
        <a:bodyPr/>
        <a:lstStyle/>
        <a:p>
          <a:endParaRPr lang="en-IN"/>
        </a:p>
      </dgm:t>
    </dgm:pt>
    <dgm:pt modelId="{92D4CF69-5D11-454A-85D8-A5077B8474C8}" type="sibTrans" cxnId="{81B6FFCB-F46F-44B6-BFDF-2E8D9926FE8C}">
      <dgm:prSet/>
      <dgm:spPr/>
      <dgm:t>
        <a:bodyPr/>
        <a:lstStyle/>
        <a:p>
          <a:endParaRPr lang="en-IN"/>
        </a:p>
      </dgm:t>
    </dgm:pt>
    <dgm:pt modelId="{AD4BB64A-D6C3-4459-B67F-7F32E69E1C72}">
      <dgm:prSet phldrT="[Text]"/>
      <dgm:spPr/>
      <dgm:t>
        <a:bodyPr/>
        <a:lstStyle/>
        <a:p>
          <a:r>
            <a:rPr lang="en-US" dirty="0" smtClean="0"/>
            <a:t>Histogram Equalization</a:t>
          </a:r>
        </a:p>
      </dgm:t>
    </dgm:pt>
    <dgm:pt modelId="{6DAE8FBB-2B44-414F-B595-6071C0EAA094}" type="parTrans" cxnId="{D787F783-04D8-4FBD-9496-0AFEF3D8477C}">
      <dgm:prSet/>
      <dgm:spPr/>
      <dgm:t>
        <a:bodyPr/>
        <a:lstStyle/>
        <a:p>
          <a:endParaRPr lang="en-IN"/>
        </a:p>
      </dgm:t>
    </dgm:pt>
    <dgm:pt modelId="{916F754C-0A43-4B5B-A9E7-5E5C801EDB4F}" type="sibTrans" cxnId="{D787F783-04D8-4FBD-9496-0AFEF3D8477C}">
      <dgm:prSet/>
      <dgm:spPr/>
      <dgm:t>
        <a:bodyPr/>
        <a:lstStyle/>
        <a:p>
          <a:endParaRPr lang="en-IN"/>
        </a:p>
      </dgm:t>
    </dgm:pt>
    <dgm:pt modelId="{B3AC191D-6867-4208-99A9-8EA33378F222}">
      <dgm:prSet phldrT="[Text]"/>
      <dgm:spPr/>
      <dgm:t>
        <a:bodyPr/>
        <a:lstStyle/>
        <a:p>
          <a:r>
            <a:rPr lang="en-US" dirty="0" smtClean="0"/>
            <a:t>Convolution Filter</a:t>
          </a:r>
        </a:p>
      </dgm:t>
    </dgm:pt>
    <dgm:pt modelId="{67AAF202-20BE-4256-88A2-9FDD7B832D89}" type="parTrans" cxnId="{9E5D918C-93E8-45DD-AF54-9F57A6E4CB58}">
      <dgm:prSet/>
      <dgm:spPr/>
      <dgm:t>
        <a:bodyPr/>
        <a:lstStyle/>
        <a:p>
          <a:endParaRPr lang="en-IN"/>
        </a:p>
      </dgm:t>
    </dgm:pt>
    <dgm:pt modelId="{D79995AF-433D-4869-8DD8-03AE0BA69530}" type="sibTrans" cxnId="{9E5D918C-93E8-45DD-AF54-9F57A6E4CB58}">
      <dgm:prSet/>
      <dgm:spPr/>
      <dgm:t>
        <a:bodyPr/>
        <a:lstStyle/>
        <a:p>
          <a:endParaRPr lang="en-IN"/>
        </a:p>
      </dgm:t>
    </dgm:pt>
    <dgm:pt modelId="{7B0BE393-16AB-482F-A4F5-41D16B1CA9B1}">
      <dgm:prSet phldrT="[Text]"/>
      <dgm:spPr/>
      <dgm:t>
        <a:bodyPr/>
        <a:lstStyle/>
        <a:p>
          <a:r>
            <a:rPr lang="en-US" dirty="0" smtClean="0"/>
            <a:t>Reducing Sparkling Effect</a:t>
          </a:r>
        </a:p>
      </dgm:t>
    </dgm:pt>
    <dgm:pt modelId="{1BFC949B-F417-4417-B837-68C867D17C46}" type="parTrans" cxnId="{13270003-6AF3-4FEC-A908-46131819DACC}">
      <dgm:prSet/>
      <dgm:spPr/>
      <dgm:t>
        <a:bodyPr/>
        <a:lstStyle/>
        <a:p>
          <a:endParaRPr lang="en-IN"/>
        </a:p>
      </dgm:t>
    </dgm:pt>
    <dgm:pt modelId="{A501E54C-F6A8-4EEA-8B28-5E753AF52B87}" type="sibTrans" cxnId="{13270003-6AF3-4FEC-A908-46131819DACC}">
      <dgm:prSet/>
      <dgm:spPr/>
      <dgm:t>
        <a:bodyPr/>
        <a:lstStyle/>
        <a:p>
          <a:endParaRPr lang="en-IN"/>
        </a:p>
      </dgm:t>
    </dgm:pt>
    <dgm:pt modelId="{97F58C95-2417-4BCD-BB3C-403C997147E3}">
      <dgm:prSet phldrT="[Text]"/>
      <dgm:spPr/>
      <dgm:t>
        <a:bodyPr/>
        <a:lstStyle/>
        <a:p>
          <a:r>
            <a:rPr lang="en-US" dirty="0" smtClean="0"/>
            <a:t>Binary Image</a:t>
          </a:r>
        </a:p>
      </dgm:t>
    </dgm:pt>
    <dgm:pt modelId="{540A0511-99F4-445F-A2F0-6DC75E07DB1A}" type="parTrans" cxnId="{868D38FA-F66D-43B0-91EB-8EA2B58A43D7}">
      <dgm:prSet/>
      <dgm:spPr/>
      <dgm:t>
        <a:bodyPr/>
        <a:lstStyle/>
        <a:p>
          <a:endParaRPr lang="en-IN"/>
        </a:p>
      </dgm:t>
    </dgm:pt>
    <dgm:pt modelId="{EF2B6427-24F6-41DF-A5E2-FE6B912499B3}" type="sibTrans" cxnId="{868D38FA-F66D-43B0-91EB-8EA2B58A43D7}">
      <dgm:prSet/>
      <dgm:spPr/>
      <dgm:t>
        <a:bodyPr/>
        <a:lstStyle/>
        <a:p>
          <a:endParaRPr lang="en-IN"/>
        </a:p>
      </dgm:t>
    </dgm:pt>
    <dgm:pt modelId="{D558F399-BC0A-43F6-BA0A-AB1F6F9D6F5A}" type="pres">
      <dgm:prSet presAssocID="{EB0B2007-BCD6-4A7E-A96D-39328339394F}" presName="linearFlow" presStyleCnt="0">
        <dgm:presLayoutVars>
          <dgm:resizeHandles val="exact"/>
        </dgm:presLayoutVars>
      </dgm:prSet>
      <dgm:spPr/>
    </dgm:pt>
    <dgm:pt modelId="{87D9DEF3-8AF7-4792-ACDA-087982431FC1}" type="pres">
      <dgm:prSet presAssocID="{B5696329-C21D-47B3-A15C-0D8BA4DD603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1A3528-3078-4D35-A87A-A3F196EBE129}" type="pres">
      <dgm:prSet presAssocID="{92D4CF69-5D11-454A-85D8-A5077B8474C8}" presName="sibTrans" presStyleLbl="sibTrans2D1" presStyleIdx="0" presStyleCnt="4"/>
      <dgm:spPr/>
      <dgm:t>
        <a:bodyPr/>
        <a:lstStyle/>
        <a:p>
          <a:endParaRPr lang="en-IN"/>
        </a:p>
      </dgm:t>
    </dgm:pt>
    <dgm:pt modelId="{A3CB7403-9E21-4F7C-8306-006A7AA1D712}" type="pres">
      <dgm:prSet presAssocID="{92D4CF69-5D11-454A-85D8-A5077B8474C8}" presName="connectorText" presStyleLbl="sibTrans2D1" presStyleIdx="0" presStyleCnt="4"/>
      <dgm:spPr/>
      <dgm:t>
        <a:bodyPr/>
        <a:lstStyle/>
        <a:p>
          <a:endParaRPr lang="en-IN"/>
        </a:p>
      </dgm:t>
    </dgm:pt>
    <dgm:pt modelId="{81448B32-E36B-48BA-9811-483DE85AA509}" type="pres">
      <dgm:prSet presAssocID="{AD4BB64A-D6C3-4459-B67F-7F32E69E1C7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8722DCE-C9C0-4212-BFAE-498EF311E111}" type="pres">
      <dgm:prSet presAssocID="{916F754C-0A43-4B5B-A9E7-5E5C801EDB4F}" presName="sibTrans" presStyleLbl="sibTrans2D1" presStyleIdx="1" presStyleCnt="4"/>
      <dgm:spPr/>
      <dgm:t>
        <a:bodyPr/>
        <a:lstStyle/>
        <a:p>
          <a:endParaRPr lang="en-IN"/>
        </a:p>
      </dgm:t>
    </dgm:pt>
    <dgm:pt modelId="{1BE2F313-055D-4133-AADC-C2F2DDA2DE6A}" type="pres">
      <dgm:prSet presAssocID="{916F754C-0A43-4B5B-A9E7-5E5C801EDB4F}" presName="connectorText" presStyleLbl="sibTrans2D1" presStyleIdx="1" presStyleCnt="4"/>
      <dgm:spPr/>
      <dgm:t>
        <a:bodyPr/>
        <a:lstStyle/>
        <a:p>
          <a:endParaRPr lang="en-IN"/>
        </a:p>
      </dgm:t>
    </dgm:pt>
    <dgm:pt modelId="{807486DC-93BF-41A7-9A0C-711461957FFE}" type="pres">
      <dgm:prSet presAssocID="{B3AC191D-6867-4208-99A9-8EA33378F22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6307571-A748-4B5A-80EF-8EDE82EA82D7}" type="pres">
      <dgm:prSet presAssocID="{D79995AF-433D-4869-8DD8-03AE0BA69530}" presName="sibTrans" presStyleLbl="sibTrans2D1" presStyleIdx="2" presStyleCnt="4"/>
      <dgm:spPr/>
      <dgm:t>
        <a:bodyPr/>
        <a:lstStyle/>
        <a:p>
          <a:endParaRPr lang="en-IN"/>
        </a:p>
      </dgm:t>
    </dgm:pt>
    <dgm:pt modelId="{2495999C-BBBF-4B93-97B4-DF16D674579C}" type="pres">
      <dgm:prSet presAssocID="{D79995AF-433D-4869-8DD8-03AE0BA69530}" presName="connectorText" presStyleLbl="sibTrans2D1" presStyleIdx="2" presStyleCnt="4"/>
      <dgm:spPr/>
      <dgm:t>
        <a:bodyPr/>
        <a:lstStyle/>
        <a:p>
          <a:endParaRPr lang="en-IN"/>
        </a:p>
      </dgm:t>
    </dgm:pt>
    <dgm:pt modelId="{D1558479-A9E0-4822-96C6-350DEB09ED50}" type="pres">
      <dgm:prSet presAssocID="{7B0BE393-16AB-482F-A4F5-41D16B1CA9B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C05BFE1-35A4-4EAF-ACD9-51DAF51F7F9E}" type="pres">
      <dgm:prSet presAssocID="{A501E54C-F6A8-4EEA-8B28-5E753AF52B87}" presName="sibTrans" presStyleLbl="sibTrans2D1" presStyleIdx="3" presStyleCnt="4"/>
      <dgm:spPr/>
      <dgm:t>
        <a:bodyPr/>
        <a:lstStyle/>
        <a:p>
          <a:endParaRPr lang="en-IN"/>
        </a:p>
      </dgm:t>
    </dgm:pt>
    <dgm:pt modelId="{5327F338-555D-4BE1-A425-3EAE358B42BF}" type="pres">
      <dgm:prSet presAssocID="{A501E54C-F6A8-4EEA-8B28-5E753AF52B87}" presName="connectorText" presStyleLbl="sibTrans2D1" presStyleIdx="3" presStyleCnt="4"/>
      <dgm:spPr/>
      <dgm:t>
        <a:bodyPr/>
        <a:lstStyle/>
        <a:p>
          <a:endParaRPr lang="en-IN"/>
        </a:p>
      </dgm:t>
    </dgm:pt>
    <dgm:pt modelId="{3A873A33-C3C5-42BF-8132-BEBF3C4A8DC3}" type="pres">
      <dgm:prSet presAssocID="{97F58C95-2417-4BCD-BB3C-403C997147E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A67B135-0179-4F33-A81E-27D715F23254}" type="presOf" srcId="{7B0BE393-16AB-482F-A4F5-41D16B1CA9B1}" destId="{D1558479-A9E0-4822-96C6-350DEB09ED50}" srcOrd="0" destOrd="0" presId="urn:microsoft.com/office/officeart/2005/8/layout/process2"/>
    <dgm:cxn modelId="{110FDE45-6BC8-4EA8-9572-5DCCFCB89810}" type="presOf" srcId="{B3AC191D-6867-4208-99A9-8EA33378F222}" destId="{807486DC-93BF-41A7-9A0C-711461957FFE}" srcOrd="0" destOrd="0" presId="urn:microsoft.com/office/officeart/2005/8/layout/process2"/>
    <dgm:cxn modelId="{7CB7F085-409C-41C6-AC0F-E27431978EE8}" type="presOf" srcId="{916F754C-0A43-4B5B-A9E7-5E5C801EDB4F}" destId="{18722DCE-C9C0-4212-BFAE-498EF311E111}" srcOrd="0" destOrd="0" presId="urn:microsoft.com/office/officeart/2005/8/layout/process2"/>
    <dgm:cxn modelId="{ACA839F0-DDBD-4BAD-B304-41BF0BF7FE2E}" type="presOf" srcId="{92D4CF69-5D11-454A-85D8-A5077B8474C8}" destId="{A3CB7403-9E21-4F7C-8306-006A7AA1D712}" srcOrd="1" destOrd="0" presId="urn:microsoft.com/office/officeart/2005/8/layout/process2"/>
    <dgm:cxn modelId="{35A0EADD-A4BF-4630-815F-05CE65650E6E}" type="presOf" srcId="{92D4CF69-5D11-454A-85D8-A5077B8474C8}" destId="{331A3528-3078-4D35-A87A-A3F196EBE129}" srcOrd="0" destOrd="0" presId="urn:microsoft.com/office/officeart/2005/8/layout/process2"/>
    <dgm:cxn modelId="{48E8FA3D-721F-4272-9B18-F9BB045F0B48}" type="presOf" srcId="{AD4BB64A-D6C3-4459-B67F-7F32E69E1C72}" destId="{81448B32-E36B-48BA-9811-483DE85AA509}" srcOrd="0" destOrd="0" presId="urn:microsoft.com/office/officeart/2005/8/layout/process2"/>
    <dgm:cxn modelId="{F9D4ABC5-CDAF-48D1-9CDF-7B70060403BA}" type="presOf" srcId="{A501E54C-F6A8-4EEA-8B28-5E753AF52B87}" destId="{3C05BFE1-35A4-4EAF-ACD9-51DAF51F7F9E}" srcOrd="0" destOrd="0" presId="urn:microsoft.com/office/officeart/2005/8/layout/process2"/>
    <dgm:cxn modelId="{9E5D918C-93E8-45DD-AF54-9F57A6E4CB58}" srcId="{EB0B2007-BCD6-4A7E-A96D-39328339394F}" destId="{B3AC191D-6867-4208-99A9-8EA33378F222}" srcOrd="2" destOrd="0" parTransId="{67AAF202-20BE-4256-88A2-9FDD7B832D89}" sibTransId="{D79995AF-433D-4869-8DD8-03AE0BA69530}"/>
    <dgm:cxn modelId="{D787F783-04D8-4FBD-9496-0AFEF3D8477C}" srcId="{EB0B2007-BCD6-4A7E-A96D-39328339394F}" destId="{AD4BB64A-D6C3-4459-B67F-7F32E69E1C72}" srcOrd="1" destOrd="0" parTransId="{6DAE8FBB-2B44-414F-B595-6071C0EAA094}" sibTransId="{916F754C-0A43-4B5B-A9E7-5E5C801EDB4F}"/>
    <dgm:cxn modelId="{9CC721F7-DB51-417D-B134-8603A15FB6E5}" type="presOf" srcId="{A501E54C-F6A8-4EEA-8B28-5E753AF52B87}" destId="{5327F338-555D-4BE1-A425-3EAE358B42BF}" srcOrd="1" destOrd="0" presId="urn:microsoft.com/office/officeart/2005/8/layout/process2"/>
    <dgm:cxn modelId="{6BE75782-0FFB-449C-AD1F-89D99BF112FF}" type="presOf" srcId="{EB0B2007-BCD6-4A7E-A96D-39328339394F}" destId="{D558F399-BC0A-43F6-BA0A-AB1F6F9D6F5A}" srcOrd="0" destOrd="0" presId="urn:microsoft.com/office/officeart/2005/8/layout/process2"/>
    <dgm:cxn modelId="{6BB7F52A-D530-42FF-BCD6-D0537DD44FFF}" type="presOf" srcId="{916F754C-0A43-4B5B-A9E7-5E5C801EDB4F}" destId="{1BE2F313-055D-4133-AADC-C2F2DDA2DE6A}" srcOrd="1" destOrd="0" presId="urn:microsoft.com/office/officeart/2005/8/layout/process2"/>
    <dgm:cxn modelId="{13270003-6AF3-4FEC-A908-46131819DACC}" srcId="{EB0B2007-BCD6-4A7E-A96D-39328339394F}" destId="{7B0BE393-16AB-482F-A4F5-41D16B1CA9B1}" srcOrd="3" destOrd="0" parTransId="{1BFC949B-F417-4417-B837-68C867D17C46}" sibTransId="{A501E54C-F6A8-4EEA-8B28-5E753AF52B87}"/>
    <dgm:cxn modelId="{FC344A49-E909-43F0-AA83-FE565BCA322B}" type="presOf" srcId="{D79995AF-433D-4869-8DD8-03AE0BA69530}" destId="{2495999C-BBBF-4B93-97B4-DF16D674579C}" srcOrd="1" destOrd="0" presId="urn:microsoft.com/office/officeart/2005/8/layout/process2"/>
    <dgm:cxn modelId="{868D38FA-F66D-43B0-91EB-8EA2B58A43D7}" srcId="{EB0B2007-BCD6-4A7E-A96D-39328339394F}" destId="{97F58C95-2417-4BCD-BB3C-403C997147E3}" srcOrd="4" destOrd="0" parTransId="{540A0511-99F4-445F-A2F0-6DC75E07DB1A}" sibTransId="{EF2B6427-24F6-41DF-A5E2-FE6B912499B3}"/>
    <dgm:cxn modelId="{9963E6B8-5609-41D4-A022-E201B0377BFD}" type="presOf" srcId="{B5696329-C21D-47B3-A15C-0D8BA4DD603E}" destId="{87D9DEF3-8AF7-4792-ACDA-087982431FC1}" srcOrd="0" destOrd="0" presId="urn:microsoft.com/office/officeart/2005/8/layout/process2"/>
    <dgm:cxn modelId="{E19F880E-84BE-4CE7-85A8-81FAEB884201}" type="presOf" srcId="{D79995AF-433D-4869-8DD8-03AE0BA69530}" destId="{36307571-A748-4B5A-80EF-8EDE82EA82D7}" srcOrd="0" destOrd="0" presId="urn:microsoft.com/office/officeart/2005/8/layout/process2"/>
    <dgm:cxn modelId="{81B6FFCB-F46F-44B6-BFDF-2E8D9926FE8C}" srcId="{EB0B2007-BCD6-4A7E-A96D-39328339394F}" destId="{B5696329-C21D-47B3-A15C-0D8BA4DD603E}" srcOrd="0" destOrd="0" parTransId="{858AC7D8-95AF-4826-8815-1A9A80209E0C}" sibTransId="{92D4CF69-5D11-454A-85D8-A5077B8474C8}"/>
    <dgm:cxn modelId="{D32D695C-2DC6-425D-8EF7-749449D51865}" type="presOf" srcId="{97F58C95-2417-4BCD-BB3C-403C997147E3}" destId="{3A873A33-C3C5-42BF-8132-BEBF3C4A8DC3}" srcOrd="0" destOrd="0" presId="urn:microsoft.com/office/officeart/2005/8/layout/process2"/>
    <dgm:cxn modelId="{39A828FA-14C9-45B1-A347-E84C10C67BA1}" type="presParOf" srcId="{D558F399-BC0A-43F6-BA0A-AB1F6F9D6F5A}" destId="{87D9DEF3-8AF7-4792-ACDA-087982431FC1}" srcOrd="0" destOrd="0" presId="urn:microsoft.com/office/officeart/2005/8/layout/process2"/>
    <dgm:cxn modelId="{A1F8C4C7-5608-46E8-B88E-0695B4051389}" type="presParOf" srcId="{D558F399-BC0A-43F6-BA0A-AB1F6F9D6F5A}" destId="{331A3528-3078-4D35-A87A-A3F196EBE129}" srcOrd="1" destOrd="0" presId="urn:microsoft.com/office/officeart/2005/8/layout/process2"/>
    <dgm:cxn modelId="{697C6EC3-A056-4CCF-A6B5-C3BAD2235C71}" type="presParOf" srcId="{331A3528-3078-4D35-A87A-A3F196EBE129}" destId="{A3CB7403-9E21-4F7C-8306-006A7AA1D712}" srcOrd="0" destOrd="0" presId="urn:microsoft.com/office/officeart/2005/8/layout/process2"/>
    <dgm:cxn modelId="{96D23141-AB5F-4E99-BD4E-6F4FBCF83661}" type="presParOf" srcId="{D558F399-BC0A-43F6-BA0A-AB1F6F9D6F5A}" destId="{81448B32-E36B-48BA-9811-483DE85AA509}" srcOrd="2" destOrd="0" presId="urn:microsoft.com/office/officeart/2005/8/layout/process2"/>
    <dgm:cxn modelId="{63CB9CC4-72CC-4844-98BE-FC5A9C69FFDB}" type="presParOf" srcId="{D558F399-BC0A-43F6-BA0A-AB1F6F9D6F5A}" destId="{18722DCE-C9C0-4212-BFAE-498EF311E111}" srcOrd="3" destOrd="0" presId="urn:microsoft.com/office/officeart/2005/8/layout/process2"/>
    <dgm:cxn modelId="{E7640438-3BFF-444F-BCBA-92C0BD403041}" type="presParOf" srcId="{18722DCE-C9C0-4212-BFAE-498EF311E111}" destId="{1BE2F313-055D-4133-AADC-C2F2DDA2DE6A}" srcOrd="0" destOrd="0" presId="urn:microsoft.com/office/officeart/2005/8/layout/process2"/>
    <dgm:cxn modelId="{E5D1E4C9-663D-4940-8275-19B23FCA72D7}" type="presParOf" srcId="{D558F399-BC0A-43F6-BA0A-AB1F6F9D6F5A}" destId="{807486DC-93BF-41A7-9A0C-711461957FFE}" srcOrd="4" destOrd="0" presId="urn:microsoft.com/office/officeart/2005/8/layout/process2"/>
    <dgm:cxn modelId="{0DE40DCF-C143-49FB-8159-1875F358A2FC}" type="presParOf" srcId="{D558F399-BC0A-43F6-BA0A-AB1F6F9D6F5A}" destId="{36307571-A748-4B5A-80EF-8EDE82EA82D7}" srcOrd="5" destOrd="0" presId="urn:microsoft.com/office/officeart/2005/8/layout/process2"/>
    <dgm:cxn modelId="{48882475-4142-4321-BFA9-4FB077664AAD}" type="presParOf" srcId="{36307571-A748-4B5A-80EF-8EDE82EA82D7}" destId="{2495999C-BBBF-4B93-97B4-DF16D674579C}" srcOrd="0" destOrd="0" presId="urn:microsoft.com/office/officeart/2005/8/layout/process2"/>
    <dgm:cxn modelId="{ED3D79D0-E5B5-49E0-AECD-6F25B7A1CBC5}" type="presParOf" srcId="{D558F399-BC0A-43F6-BA0A-AB1F6F9D6F5A}" destId="{D1558479-A9E0-4822-96C6-350DEB09ED50}" srcOrd="6" destOrd="0" presId="urn:microsoft.com/office/officeart/2005/8/layout/process2"/>
    <dgm:cxn modelId="{EA0D7042-6D48-489D-9941-12594639D629}" type="presParOf" srcId="{D558F399-BC0A-43F6-BA0A-AB1F6F9D6F5A}" destId="{3C05BFE1-35A4-4EAF-ACD9-51DAF51F7F9E}" srcOrd="7" destOrd="0" presId="urn:microsoft.com/office/officeart/2005/8/layout/process2"/>
    <dgm:cxn modelId="{B40998A7-452C-4F9C-9CC6-BD673EF20EFC}" type="presParOf" srcId="{3C05BFE1-35A4-4EAF-ACD9-51DAF51F7F9E}" destId="{5327F338-555D-4BE1-A425-3EAE358B42BF}" srcOrd="0" destOrd="0" presId="urn:microsoft.com/office/officeart/2005/8/layout/process2"/>
    <dgm:cxn modelId="{93450615-23C4-47D1-A733-681E232CD402}" type="presParOf" srcId="{D558F399-BC0A-43F6-BA0A-AB1F6F9D6F5A}" destId="{3A873A33-C3C5-42BF-8132-BEBF3C4A8DC3}" srcOrd="8" destOrd="0" presId="urn:microsoft.com/office/officeart/2005/8/layout/process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BC14D0-477C-4E17-B69E-332C2EDC45CE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</dgm:pt>
    <dgm:pt modelId="{770A94E7-E7D6-46D1-911F-8B0B5B38809F}">
      <dgm:prSet phldrT="[Text]"/>
      <dgm:spPr/>
      <dgm:t>
        <a:bodyPr/>
        <a:lstStyle/>
        <a:p>
          <a:r>
            <a:rPr lang="en-US" dirty="0" smtClean="0"/>
            <a:t>Image Capture</a:t>
          </a:r>
          <a:endParaRPr lang="en-IN" dirty="0"/>
        </a:p>
      </dgm:t>
    </dgm:pt>
    <dgm:pt modelId="{55A3A5BB-4CC9-4523-9BA7-05F32C1AA45E}" type="parTrans" cxnId="{31CEE980-D7EA-4BB3-AE06-AF52F84A4DC1}">
      <dgm:prSet/>
      <dgm:spPr/>
      <dgm:t>
        <a:bodyPr/>
        <a:lstStyle/>
        <a:p>
          <a:endParaRPr lang="en-IN"/>
        </a:p>
      </dgm:t>
    </dgm:pt>
    <dgm:pt modelId="{854AA2B2-59CD-4297-9D9C-9519FCDE349B}" type="sibTrans" cxnId="{31CEE980-D7EA-4BB3-AE06-AF52F84A4DC1}">
      <dgm:prSet/>
      <dgm:spPr/>
      <dgm:t>
        <a:bodyPr/>
        <a:lstStyle/>
        <a:p>
          <a:endParaRPr lang="en-IN"/>
        </a:p>
      </dgm:t>
    </dgm:pt>
    <dgm:pt modelId="{47397F16-285E-4099-9539-A93FA2B40D60}">
      <dgm:prSet phldrT="[Text]"/>
      <dgm:spPr/>
      <dgm:t>
        <a:bodyPr/>
        <a:lstStyle/>
        <a:p>
          <a:r>
            <a:rPr lang="en-US" dirty="0" smtClean="0"/>
            <a:t>Floor Identification</a:t>
          </a:r>
          <a:endParaRPr lang="en-IN" dirty="0"/>
        </a:p>
      </dgm:t>
    </dgm:pt>
    <dgm:pt modelId="{C95CAE69-5B46-454C-9BDC-663C9281D786}" type="parTrans" cxnId="{EB3E7B26-D015-418D-815B-E66C28D639ED}">
      <dgm:prSet/>
      <dgm:spPr/>
      <dgm:t>
        <a:bodyPr/>
        <a:lstStyle/>
        <a:p>
          <a:endParaRPr lang="en-IN"/>
        </a:p>
      </dgm:t>
    </dgm:pt>
    <dgm:pt modelId="{69E0326E-8A35-4FDA-B66D-82F73B0A67F1}" type="sibTrans" cxnId="{EB3E7B26-D015-418D-815B-E66C28D639ED}">
      <dgm:prSet/>
      <dgm:spPr/>
      <dgm:t>
        <a:bodyPr/>
        <a:lstStyle/>
        <a:p>
          <a:endParaRPr lang="en-IN"/>
        </a:p>
      </dgm:t>
    </dgm:pt>
    <dgm:pt modelId="{C35DD920-B836-478D-8F2E-404FC0897863}">
      <dgm:prSet phldrT="[Text]"/>
      <dgm:spPr/>
      <dgm:t>
        <a:bodyPr/>
        <a:lstStyle/>
        <a:p>
          <a:r>
            <a:rPr lang="en-US" dirty="0" smtClean="0"/>
            <a:t>Dilate </a:t>
          </a:r>
          <a:endParaRPr lang="en-IN" dirty="0"/>
        </a:p>
      </dgm:t>
    </dgm:pt>
    <dgm:pt modelId="{39E6B432-9E5E-40AB-BE32-1F9DD45B57F9}" type="parTrans" cxnId="{2A5D43BD-9B2F-4C9B-A0DC-A259AE332F40}">
      <dgm:prSet/>
      <dgm:spPr/>
      <dgm:t>
        <a:bodyPr/>
        <a:lstStyle/>
        <a:p>
          <a:endParaRPr lang="en-IN"/>
        </a:p>
      </dgm:t>
    </dgm:pt>
    <dgm:pt modelId="{4C558A05-5D82-43BA-928A-9B3FEF5261B0}" type="sibTrans" cxnId="{2A5D43BD-9B2F-4C9B-A0DC-A259AE332F40}">
      <dgm:prSet/>
      <dgm:spPr/>
      <dgm:t>
        <a:bodyPr/>
        <a:lstStyle/>
        <a:p>
          <a:endParaRPr lang="en-IN"/>
        </a:p>
      </dgm:t>
    </dgm:pt>
    <dgm:pt modelId="{8D3EF3A9-40EB-4285-ADC2-EF1714684B10}">
      <dgm:prSet phldrT="[Text]"/>
      <dgm:spPr/>
      <dgm:t>
        <a:bodyPr/>
        <a:lstStyle/>
        <a:p>
          <a:r>
            <a:rPr lang="en-US" dirty="0" smtClean="0"/>
            <a:t>Negate</a:t>
          </a:r>
          <a:endParaRPr lang="en-IN" dirty="0"/>
        </a:p>
      </dgm:t>
    </dgm:pt>
    <dgm:pt modelId="{59988EE5-426B-486B-A0AE-53CD62EFF4F9}" type="parTrans" cxnId="{9DF0B3EB-E2D3-4AE3-A006-51262C530913}">
      <dgm:prSet/>
      <dgm:spPr/>
      <dgm:t>
        <a:bodyPr/>
        <a:lstStyle/>
        <a:p>
          <a:endParaRPr lang="en-IN"/>
        </a:p>
      </dgm:t>
    </dgm:pt>
    <dgm:pt modelId="{3A9E5B9F-A53F-4400-9992-7E6A595D2CDF}" type="sibTrans" cxnId="{9DF0B3EB-E2D3-4AE3-A006-51262C530913}">
      <dgm:prSet/>
      <dgm:spPr/>
      <dgm:t>
        <a:bodyPr/>
        <a:lstStyle/>
        <a:p>
          <a:endParaRPr lang="en-IN"/>
        </a:p>
      </dgm:t>
    </dgm:pt>
    <dgm:pt modelId="{1667DD01-A516-4704-9D9D-155731B9D834}">
      <dgm:prSet phldrT="[Text]"/>
      <dgm:spPr/>
      <dgm:t>
        <a:bodyPr/>
        <a:lstStyle/>
        <a:p>
          <a:r>
            <a:rPr lang="en-US" dirty="0" smtClean="0"/>
            <a:t>Side Fill</a:t>
          </a:r>
        </a:p>
      </dgm:t>
    </dgm:pt>
    <dgm:pt modelId="{2F11AA55-6350-407D-9C46-60F3776BE91E}" type="parTrans" cxnId="{E36FA002-BD08-4561-A3EA-5608BF4856DE}">
      <dgm:prSet/>
      <dgm:spPr/>
      <dgm:t>
        <a:bodyPr/>
        <a:lstStyle/>
        <a:p>
          <a:endParaRPr lang="en-IN"/>
        </a:p>
      </dgm:t>
    </dgm:pt>
    <dgm:pt modelId="{3FDF40D3-95A7-46AA-A21A-6D7D5C8C6730}" type="sibTrans" cxnId="{E36FA002-BD08-4561-A3EA-5608BF4856DE}">
      <dgm:prSet/>
      <dgm:spPr/>
      <dgm:t>
        <a:bodyPr/>
        <a:lstStyle/>
        <a:p>
          <a:endParaRPr lang="en-IN"/>
        </a:p>
      </dgm:t>
    </dgm:pt>
    <dgm:pt modelId="{8D3C8A57-4093-4211-B0FA-B43DF69FA125}">
      <dgm:prSet phldrT="[Text]"/>
      <dgm:spPr/>
      <dgm:t>
        <a:bodyPr/>
        <a:lstStyle/>
        <a:p>
          <a:r>
            <a:rPr lang="en-US" dirty="0" smtClean="0"/>
            <a:t>Erode</a:t>
          </a:r>
        </a:p>
      </dgm:t>
    </dgm:pt>
    <dgm:pt modelId="{B26E607D-D6CC-4CA3-BA56-1A3FEA9F15E2}" type="parTrans" cxnId="{91991683-0424-4F9F-8263-C9F2C4F671F0}">
      <dgm:prSet/>
      <dgm:spPr/>
      <dgm:t>
        <a:bodyPr/>
        <a:lstStyle/>
        <a:p>
          <a:endParaRPr lang="en-IN"/>
        </a:p>
      </dgm:t>
    </dgm:pt>
    <dgm:pt modelId="{CFD1757A-680E-49CD-9CE6-3B46212BE11C}" type="sibTrans" cxnId="{91991683-0424-4F9F-8263-C9F2C4F671F0}">
      <dgm:prSet/>
      <dgm:spPr/>
      <dgm:t>
        <a:bodyPr/>
        <a:lstStyle/>
        <a:p>
          <a:endParaRPr lang="en-IN"/>
        </a:p>
      </dgm:t>
    </dgm:pt>
    <dgm:pt modelId="{FB39C197-5290-4ED9-B279-4F4510252EFF}">
      <dgm:prSet phldrT="[Text]"/>
      <dgm:spPr/>
      <dgm:t>
        <a:bodyPr/>
        <a:lstStyle/>
        <a:p>
          <a:r>
            <a:rPr lang="en-US" dirty="0" smtClean="0"/>
            <a:t>Smoothening</a:t>
          </a:r>
        </a:p>
      </dgm:t>
    </dgm:pt>
    <dgm:pt modelId="{EA2517B7-54D0-475A-97E4-6BD9CF5EC4AA}" type="parTrans" cxnId="{FC65D92B-512D-450B-A0D7-ACDF83FC3702}">
      <dgm:prSet/>
      <dgm:spPr/>
      <dgm:t>
        <a:bodyPr/>
        <a:lstStyle/>
        <a:p>
          <a:endParaRPr lang="en-IN"/>
        </a:p>
      </dgm:t>
    </dgm:pt>
    <dgm:pt modelId="{656F2F96-8755-4733-A45E-6B22703C6A01}" type="sibTrans" cxnId="{FC65D92B-512D-450B-A0D7-ACDF83FC3702}">
      <dgm:prSet/>
      <dgm:spPr/>
      <dgm:t>
        <a:bodyPr/>
        <a:lstStyle/>
        <a:p>
          <a:endParaRPr lang="en-IN"/>
        </a:p>
      </dgm:t>
    </dgm:pt>
    <dgm:pt modelId="{543E5BEE-6EB0-4EA6-9698-3DE2EEC90355}" type="pres">
      <dgm:prSet presAssocID="{54BC14D0-477C-4E17-B69E-332C2EDC45CE}" presName="linearFlow" presStyleCnt="0">
        <dgm:presLayoutVars>
          <dgm:resizeHandles val="exact"/>
        </dgm:presLayoutVars>
      </dgm:prSet>
      <dgm:spPr/>
    </dgm:pt>
    <dgm:pt modelId="{FAA9B0B0-2B56-446D-A4AC-E1BD28012D97}" type="pres">
      <dgm:prSet presAssocID="{770A94E7-E7D6-46D1-911F-8B0B5B38809F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7644F5-7BBE-4A37-9719-41C4637E6FDD}" type="pres">
      <dgm:prSet presAssocID="{854AA2B2-59CD-4297-9D9C-9519FCDE349B}" presName="sibTrans" presStyleLbl="sibTrans2D1" presStyleIdx="0" presStyleCnt="6"/>
      <dgm:spPr/>
      <dgm:t>
        <a:bodyPr/>
        <a:lstStyle/>
        <a:p>
          <a:endParaRPr lang="en-IN"/>
        </a:p>
      </dgm:t>
    </dgm:pt>
    <dgm:pt modelId="{DB765891-70EF-4D63-A151-9C3B8002364D}" type="pres">
      <dgm:prSet presAssocID="{854AA2B2-59CD-4297-9D9C-9519FCDE349B}" presName="connectorText" presStyleLbl="sibTrans2D1" presStyleIdx="0" presStyleCnt="6"/>
      <dgm:spPr/>
      <dgm:t>
        <a:bodyPr/>
        <a:lstStyle/>
        <a:p>
          <a:endParaRPr lang="en-IN"/>
        </a:p>
      </dgm:t>
    </dgm:pt>
    <dgm:pt modelId="{31C7E1E6-3821-4A6F-B5AE-083EDB3A9976}" type="pres">
      <dgm:prSet presAssocID="{47397F16-285E-4099-9539-A93FA2B40D6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7DDCA40-757A-4A29-AEBC-B39BBA2C0BE0}" type="pres">
      <dgm:prSet presAssocID="{69E0326E-8A35-4FDA-B66D-82F73B0A67F1}" presName="sibTrans" presStyleLbl="sibTrans2D1" presStyleIdx="1" presStyleCnt="6"/>
      <dgm:spPr/>
      <dgm:t>
        <a:bodyPr/>
        <a:lstStyle/>
        <a:p>
          <a:endParaRPr lang="en-IN"/>
        </a:p>
      </dgm:t>
    </dgm:pt>
    <dgm:pt modelId="{BD62B521-7837-4409-A2B9-914953BB4C9D}" type="pres">
      <dgm:prSet presAssocID="{69E0326E-8A35-4FDA-B66D-82F73B0A67F1}" presName="connectorText" presStyleLbl="sibTrans2D1" presStyleIdx="1" presStyleCnt="6"/>
      <dgm:spPr/>
      <dgm:t>
        <a:bodyPr/>
        <a:lstStyle/>
        <a:p>
          <a:endParaRPr lang="en-IN"/>
        </a:p>
      </dgm:t>
    </dgm:pt>
    <dgm:pt modelId="{720E28FF-E7B8-4C83-BB3A-554D239AFB41}" type="pres">
      <dgm:prSet presAssocID="{C35DD920-B836-478D-8F2E-404FC0897863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0C4041-E725-4E1B-B9C3-601347360414}" type="pres">
      <dgm:prSet presAssocID="{4C558A05-5D82-43BA-928A-9B3FEF5261B0}" presName="sibTrans" presStyleLbl="sibTrans2D1" presStyleIdx="2" presStyleCnt="6"/>
      <dgm:spPr/>
      <dgm:t>
        <a:bodyPr/>
        <a:lstStyle/>
        <a:p>
          <a:endParaRPr lang="en-IN"/>
        </a:p>
      </dgm:t>
    </dgm:pt>
    <dgm:pt modelId="{169FF5CB-0F6D-44A0-8E19-B808A7E1AC81}" type="pres">
      <dgm:prSet presAssocID="{4C558A05-5D82-43BA-928A-9B3FEF5261B0}" presName="connectorText" presStyleLbl="sibTrans2D1" presStyleIdx="2" presStyleCnt="6"/>
      <dgm:spPr/>
      <dgm:t>
        <a:bodyPr/>
        <a:lstStyle/>
        <a:p>
          <a:endParaRPr lang="en-IN"/>
        </a:p>
      </dgm:t>
    </dgm:pt>
    <dgm:pt modelId="{B3A9CD33-D60A-4DF3-94D4-A883439589C8}" type="pres">
      <dgm:prSet presAssocID="{8D3EF3A9-40EB-4285-ADC2-EF1714684B1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D5FEC54-FFC3-4526-A51C-946C8E239709}" type="pres">
      <dgm:prSet presAssocID="{3A9E5B9F-A53F-4400-9992-7E6A595D2CDF}" presName="sibTrans" presStyleLbl="sibTrans2D1" presStyleIdx="3" presStyleCnt="6"/>
      <dgm:spPr/>
      <dgm:t>
        <a:bodyPr/>
        <a:lstStyle/>
        <a:p>
          <a:endParaRPr lang="en-IN"/>
        </a:p>
      </dgm:t>
    </dgm:pt>
    <dgm:pt modelId="{5D78D3F2-3FA3-4DC4-BC94-F0D2DA7748F9}" type="pres">
      <dgm:prSet presAssocID="{3A9E5B9F-A53F-4400-9992-7E6A595D2CDF}" presName="connectorText" presStyleLbl="sibTrans2D1" presStyleIdx="3" presStyleCnt="6"/>
      <dgm:spPr/>
      <dgm:t>
        <a:bodyPr/>
        <a:lstStyle/>
        <a:p>
          <a:endParaRPr lang="en-IN"/>
        </a:p>
      </dgm:t>
    </dgm:pt>
    <dgm:pt modelId="{54EFA6D1-BBE9-47F1-9269-F3F29F54F7AD}" type="pres">
      <dgm:prSet presAssocID="{1667DD01-A516-4704-9D9D-155731B9D834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9A26A69-8F60-4FC3-8AE5-2863F3141C75}" type="pres">
      <dgm:prSet presAssocID="{3FDF40D3-95A7-46AA-A21A-6D7D5C8C6730}" presName="sibTrans" presStyleLbl="sibTrans2D1" presStyleIdx="4" presStyleCnt="6"/>
      <dgm:spPr/>
      <dgm:t>
        <a:bodyPr/>
        <a:lstStyle/>
        <a:p>
          <a:endParaRPr lang="en-IN"/>
        </a:p>
      </dgm:t>
    </dgm:pt>
    <dgm:pt modelId="{AF244671-1FE6-4547-9AF3-2260914406D4}" type="pres">
      <dgm:prSet presAssocID="{3FDF40D3-95A7-46AA-A21A-6D7D5C8C6730}" presName="connectorText" presStyleLbl="sibTrans2D1" presStyleIdx="4" presStyleCnt="6"/>
      <dgm:spPr/>
      <dgm:t>
        <a:bodyPr/>
        <a:lstStyle/>
        <a:p>
          <a:endParaRPr lang="en-IN"/>
        </a:p>
      </dgm:t>
    </dgm:pt>
    <dgm:pt modelId="{7DD5327D-E79C-4199-ABE2-BE4E9409AD1F}" type="pres">
      <dgm:prSet presAssocID="{8D3C8A57-4093-4211-B0FA-B43DF69FA125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C1D36D4-1882-47B2-AFDD-E993BE82B3B3}" type="pres">
      <dgm:prSet presAssocID="{CFD1757A-680E-49CD-9CE6-3B46212BE11C}" presName="sibTrans" presStyleLbl="sibTrans2D1" presStyleIdx="5" presStyleCnt="6"/>
      <dgm:spPr/>
      <dgm:t>
        <a:bodyPr/>
        <a:lstStyle/>
        <a:p>
          <a:endParaRPr lang="en-IN"/>
        </a:p>
      </dgm:t>
    </dgm:pt>
    <dgm:pt modelId="{10A6AF83-AD4E-4706-91EE-9379C2CFEA7E}" type="pres">
      <dgm:prSet presAssocID="{CFD1757A-680E-49CD-9CE6-3B46212BE11C}" presName="connectorText" presStyleLbl="sibTrans2D1" presStyleIdx="5" presStyleCnt="6"/>
      <dgm:spPr/>
      <dgm:t>
        <a:bodyPr/>
        <a:lstStyle/>
        <a:p>
          <a:endParaRPr lang="en-IN"/>
        </a:p>
      </dgm:t>
    </dgm:pt>
    <dgm:pt modelId="{0E1445F1-6FFB-462D-AD44-00B5E6AAFF7F}" type="pres">
      <dgm:prSet presAssocID="{FB39C197-5290-4ED9-B279-4F4510252EFF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4AF60FC-E277-4E2A-96FC-5C36B1BF3C62}" type="presOf" srcId="{770A94E7-E7D6-46D1-911F-8B0B5B38809F}" destId="{FAA9B0B0-2B56-446D-A4AC-E1BD28012D97}" srcOrd="0" destOrd="0" presId="urn:microsoft.com/office/officeart/2005/8/layout/process2"/>
    <dgm:cxn modelId="{9E5E7F77-FE3B-414B-B932-65EC933D880F}" type="presOf" srcId="{C35DD920-B836-478D-8F2E-404FC0897863}" destId="{720E28FF-E7B8-4C83-BB3A-554D239AFB41}" srcOrd="0" destOrd="0" presId="urn:microsoft.com/office/officeart/2005/8/layout/process2"/>
    <dgm:cxn modelId="{EB3E7B26-D015-418D-815B-E66C28D639ED}" srcId="{54BC14D0-477C-4E17-B69E-332C2EDC45CE}" destId="{47397F16-285E-4099-9539-A93FA2B40D60}" srcOrd="1" destOrd="0" parTransId="{C95CAE69-5B46-454C-9BDC-663C9281D786}" sibTransId="{69E0326E-8A35-4FDA-B66D-82F73B0A67F1}"/>
    <dgm:cxn modelId="{BD7D744C-0B10-4EAA-8796-B8F051E78993}" type="presOf" srcId="{4C558A05-5D82-43BA-928A-9B3FEF5261B0}" destId="{1F0C4041-E725-4E1B-B9C3-601347360414}" srcOrd="0" destOrd="0" presId="urn:microsoft.com/office/officeart/2005/8/layout/process2"/>
    <dgm:cxn modelId="{95CE7385-52C9-4B8B-A05B-E8127938229F}" type="presOf" srcId="{4C558A05-5D82-43BA-928A-9B3FEF5261B0}" destId="{169FF5CB-0F6D-44A0-8E19-B808A7E1AC81}" srcOrd="1" destOrd="0" presId="urn:microsoft.com/office/officeart/2005/8/layout/process2"/>
    <dgm:cxn modelId="{5ECF6C58-595C-459C-BF75-0769CC337A02}" type="presOf" srcId="{3FDF40D3-95A7-46AA-A21A-6D7D5C8C6730}" destId="{D9A26A69-8F60-4FC3-8AE5-2863F3141C75}" srcOrd="0" destOrd="0" presId="urn:microsoft.com/office/officeart/2005/8/layout/process2"/>
    <dgm:cxn modelId="{3EBA4A54-A6D5-42C3-B54C-434AA2D48BB4}" type="presOf" srcId="{8D3C8A57-4093-4211-B0FA-B43DF69FA125}" destId="{7DD5327D-E79C-4199-ABE2-BE4E9409AD1F}" srcOrd="0" destOrd="0" presId="urn:microsoft.com/office/officeart/2005/8/layout/process2"/>
    <dgm:cxn modelId="{61722814-739A-4FE8-AF87-9D25F268A3E6}" type="presOf" srcId="{54BC14D0-477C-4E17-B69E-332C2EDC45CE}" destId="{543E5BEE-6EB0-4EA6-9698-3DE2EEC90355}" srcOrd="0" destOrd="0" presId="urn:microsoft.com/office/officeart/2005/8/layout/process2"/>
    <dgm:cxn modelId="{2A5D43BD-9B2F-4C9B-A0DC-A259AE332F40}" srcId="{54BC14D0-477C-4E17-B69E-332C2EDC45CE}" destId="{C35DD920-B836-478D-8F2E-404FC0897863}" srcOrd="2" destOrd="0" parTransId="{39E6B432-9E5E-40AB-BE32-1F9DD45B57F9}" sibTransId="{4C558A05-5D82-43BA-928A-9B3FEF5261B0}"/>
    <dgm:cxn modelId="{EADC3F62-9BA7-49F8-8C62-A02290AD4BB1}" type="presOf" srcId="{69E0326E-8A35-4FDA-B66D-82F73B0A67F1}" destId="{BD62B521-7837-4409-A2B9-914953BB4C9D}" srcOrd="1" destOrd="0" presId="urn:microsoft.com/office/officeart/2005/8/layout/process2"/>
    <dgm:cxn modelId="{901B562C-2393-4160-B200-8B7AEA25DDD9}" type="presOf" srcId="{47397F16-285E-4099-9539-A93FA2B40D60}" destId="{31C7E1E6-3821-4A6F-B5AE-083EDB3A9976}" srcOrd="0" destOrd="0" presId="urn:microsoft.com/office/officeart/2005/8/layout/process2"/>
    <dgm:cxn modelId="{E36FA002-BD08-4561-A3EA-5608BF4856DE}" srcId="{54BC14D0-477C-4E17-B69E-332C2EDC45CE}" destId="{1667DD01-A516-4704-9D9D-155731B9D834}" srcOrd="4" destOrd="0" parTransId="{2F11AA55-6350-407D-9C46-60F3776BE91E}" sibTransId="{3FDF40D3-95A7-46AA-A21A-6D7D5C8C6730}"/>
    <dgm:cxn modelId="{6290E044-7C0B-44AB-9FAD-A44A9D2C6ED7}" type="presOf" srcId="{3FDF40D3-95A7-46AA-A21A-6D7D5C8C6730}" destId="{AF244671-1FE6-4547-9AF3-2260914406D4}" srcOrd="1" destOrd="0" presId="urn:microsoft.com/office/officeart/2005/8/layout/process2"/>
    <dgm:cxn modelId="{98EC5FF4-EC5C-4954-B9AD-3BCA06ECA78E}" type="presOf" srcId="{FB39C197-5290-4ED9-B279-4F4510252EFF}" destId="{0E1445F1-6FFB-462D-AD44-00B5E6AAFF7F}" srcOrd="0" destOrd="0" presId="urn:microsoft.com/office/officeart/2005/8/layout/process2"/>
    <dgm:cxn modelId="{FC65D92B-512D-450B-A0D7-ACDF83FC3702}" srcId="{54BC14D0-477C-4E17-B69E-332C2EDC45CE}" destId="{FB39C197-5290-4ED9-B279-4F4510252EFF}" srcOrd="6" destOrd="0" parTransId="{EA2517B7-54D0-475A-97E4-6BD9CF5EC4AA}" sibTransId="{656F2F96-8755-4733-A45E-6B22703C6A01}"/>
    <dgm:cxn modelId="{AB957760-5F5F-4E73-9040-63AB0801DB3B}" type="presOf" srcId="{3A9E5B9F-A53F-4400-9992-7E6A595D2CDF}" destId="{9D5FEC54-FFC3-4526-A51C-946C8E239709}" srcOrd="0" destOrd="0" presId="urn:microsoft.com/office/officeart/2005/8/layout/process2"/>
    <dgm:cxn modelId="{7C58F292-C05C-4CD4-84E5-F452183F42D3}" type="presOf" srcId="{69E0326E-8A35-4FDA-B66D-82F73B0A67F1}" destId="{17DDCA40-757A-4A29-AEBC-B39BBA2C0BE0}" srcOrd="0" destOrd="0" presId="urn:microsoft.com/office/officeart/2005/8/layout/process2"/>
    <dgm:cxn modelId="{5222FC09-70C0-4F42-AFD9-A9AF9FA8DAB7}" type="presOf" srcId="{854AA2B2-59CD-4297-9D9C-9519FCDE349B}" destId="{DB765891-70EF-4D63-A151-9C3B8002364D}" srcOrd="1" destOrd="0" presId="urn:microsoft.com/office/officeart/2005/8/layout/process2"/>
    <dgm:cxn modelId="{94600B8D-42B1-4C21-9560-5F66CDFAC4DF}" type="presOf" srcId="{854AA2B2-59CD-4297-9D9C-9519FCDE349B}" destId="{347644F5-7BBE-4A37-9719-41C4637E6FDD}" srcOrd="0" destOrd="0" presId="urn:microsoft.com/office/officeart/2005/8/layout/process2"/>
    <dgm:cxn modelId="{E57B14FA-A56C-4413-BD2D-D181CBCA679D}" type="presOf" srcId="{8D3EF3A9-40EB-4285-ADC2-EF1714684B10}" destId="{B3A9CD33-D60A-4DF3-94D4-A883439589C8}" srcOrd="0" destOrd="0" presId="urn:microsoft.com/office/officeart/2005/8/layout/process2"/>
    <dgm:cxn modelId="{B23DFE96-B3EB-476C-B8D5-CFEDA1BD9B2F}" type="presOf" srcId="{CFD1757A-680E-49CD-9CE6-3B46212BE11C}" destId="{10A6AF83-AD4E-4706-91EE-9379C2CFEA7E}" srcOrd="1" destOrd="0" presId="urn:microsoft.com/office/officeart/2005/8/layout/process2"/>
    <dgm:cxn modelId="{121F019B-AB8C-4AFF-8ECF-CC4B7289189B}" type="presOf" srcId="{1667DD01-A516-4704-9D9D-155731B9D834}" destId="{54EFA6D1-BBE9-47F1-9269-F3F29F54F7AD}" srcOrd="0" destOrd="0" presId="urn:microsoft.com/office/officeart/2005/8/layout/process2"/>
    <dgm:cxn modelId="{31CEE980-D7EA-4BB3-AE06-AF52F84A4DC1}" srcId="{54BC14D0-477C-4E17-B69E-332C2EDC45CE}" destId="{770A94E7-E7D6-46D1-911F-8B0B5B38809F}" srcOrd="0" destOrd="0" parTransId="{55A3A5BB-4CC9-4523-9BA7-05F32C1AA45E}" sibTransId="{854AA2B2-59CD-4297-9D9C-9519FCDE349B}"/>
    <dgm:cxn modelId="{9DF0B3EB-E2D3-4AE3-A006-51262C530913}" srcId="{54BC14D0-477C-4E17-B69E-332C2EDC45CE}" destId="{8D3EF3A9-40EB-4285-ADC2-EF1714684B10}" srcOrd="3" destOrd="0" parTransId="{59988EE5-426B-486B-A0AE-53CD62EFF4F9}" sibTransId="{3A9E5B9F-A53F-4400-9992-7E6A595D2CDF}"/>
    <dgm:cxn modelId="{1C6A53D0-5A86-485D-835F-C0498345896C}" type="presOf" srcId="{CFD1757A-680E-49CD-9CE6-3B46212BE11C}" destId="{6C1D36D4-1882-47B2-AFDD-E993BE82B3B3}" srcOrd="0" destOrd="0" presId="urn:microsoft.com/office/officeart/2005/8/layout/process2"/>
    <dgm:cxn modelId="{FB4D8697-7115-4DC4-9F96-C5703867EDB1}" type="presOf" srcId="{3A9E5B9F-A53F-4400-9992-7E6A595D2CDF}" destId="{5D78D3F2-3FA3-4DC4-BC94-F0D2DA7748F9}" srcOrd="1" destOrd="0" presId="urn:microsoft.com/office/officeart/2005/8/layout/process2"/>
    <dgm:cxn modelId="{91991683-0424-4F9F-8263-C9F2C4F671F0}" srcId="{54BC14D0-477C-4E17-B69E-332C2EDC45CE}" destId="{8D3C8A57-4093-4211-B0FA-B43DF69FA125}" srcOrd="5" destOrd="0" parTransId="{B26E607D-D6CC-4CA3-BA56-1A3FEA9F15E2}" sibTransId="{CFD1757A-680E-49CD-9CE6-3B46212BE11C}"/>
    <dgm:cxn modelId="{3CD1F9F1-DD3E-4198-B726-926DA905233D}" type="presParOf" srcId="{543E5BEE-6EB0-4EA6-9698-3DE2EEC90355}" destId="{FAA9B0B0-2B56-446D-A4AC-E1BD28012D97}" srcOrd="0" destOrd="0" presId="urn:microsoft.com/office/officeart/2005/8/layout/process2"/>
    <dgm:cxn modelId="{9C5AC3BE-BE59-48D7-A0A4-2295361F9E09}" type="presParOf" srcId="{543E5BEE-6EB0-4EA6-9698-3DE2EEC90355}" destId="{347644F5-7BBE-4A37-9719-41C4637E6FDD}" srcOrd="1" destOrd="0" presId="urn:microsoft.com/office/officeart/2005/8/layout/process2"/>
    <dgm:cxn modelId="{9DD13328-981B-4DC9-8FBE-A5D04F471E4C}" type="presParOf" srcId="{347644F5-7BBE-4A37-9719-41C4637E6FDD}" destId="{DB765891-70EF-4D63-A151-9C3B8002364D}" srcOrd="0" destOrd="0" presId="urn:microsoft.com/office/officeart/2005/8/layout/process2"/>
    <dgm:cxn modelId="{D725BCF8-F217-4259-9871-C594D684AB16}" type="presParOf" srcId="{543E5BEE-6EB0-4EA6-9698-3DE2EEC90355}" destId="{31C7E1E6-3821-4A6F-B5AE-083EDB3A9976}" srcOrd="2" destOrd="0" presId="urn:microsoft.com/office/officeart/2005/8/layout/process2"/>
    <dgm:cxn modelId="{99C4DEB0-2F4C-4E80-B0D7-8C85042053E1}" type="presParOf" srcId="{543E5BEE-6EB0-4EA6-9698-3DE2EEC90355}" destId="{17DDCA40-757A-4A29-AEBC-B39BBA2C0BE0}" srcOrd="3" destOrd="0" presId="urn:microsoft.com/office/officeart/2005/8/layout/process2"/>
    <dgm:cxn modelId="{9562DC67-6749-4B89-9A37-4B02D0D663FC}" type="presParOf" srcId="{17DDCA40-757A-4A29-AEBC-B39BBA2C0BE0}" destId="{BD62B521-7837-4409-A2B9-914953BB4C9D}" srcOrd="0" destOrd="0" presId="urn:microsoft.com/office/officeart/2005/8/layout/process2"/>
    <dgm:cxn modelId="{995BF7F5-5065-4DE0-912B-EDB2F5DF44CD}" type="presParOf" srcId="{543E5BEE-6EB0-4EA6-9698-3DE2EEC90355}" destId="{720E28FF-E7B8-4C83-BB3A-554D239AFB41}" srcOrd="4" destOrd="0" presId="urn:microsoft.com/office/officeart/2005/8/layout/process2"/>
    <dgm:cxn modelId="{5716CF29-1B73-4B0B-9220-9DB1E013B03A}" type="presParOf" srcId="{543E5BEE-6EB0-4EA6-9698-3DE2EEC90355}" destId="{1F0C4041-E725-4E1B-B9C3-601347360414}" srcOrd="5" destOrd="0" presId="urn:microsoft.com/office/officeart/2005/8/layout/process2"/>
    <dgm:cxn modelId="{3DAD5EFD-7F67-4C3E-90BA-71F598C2D656}" type="presParOf" srcId="{1F0C4041-E725-4E1B-B9C3-601347360414}" destId="{169FF5CB-0F6D-44A0-8E19-B808A7E1AC81}" srcOrd="0" destOrd="0" presId="urn:microsoft.com/office/officeart/2005/8/layout/process2"/>
    <dgm:cxn modelId="{6B8EA4EA-FF58-49AF-AC0D-6A2D10A8A4CC}" type="presParOf" srcId="{543E5BEE-6EB0-4EA6-9698-3DE2EEC90355}" destId="{B3A9CD33-D60A-4DF3-94D4-A883439589C8}" srcOrd="6" destOrd="0" presId="urn:microsoft.com/office/officeart/2005/8/layout/process2"/>
    <dgm:cxn modelId="{C48BDB51-CAF8-4BB8-AC1C-A02A27DF498C}" type="presParOf" srcId="{543E5BEE-6EB0-4EA6-9698-3DE2EEC90355}" destId="{9D5FEC54-FFC3-4526-A51C-946C8E239709}" srcOrd="7" destOrd="0" presId="urn:microsoft.com/office/officeart/2005/8/layout/process2"/>
    <dgm:cxn modelId="{BF1E7E37-E2CB-412D-A158-677A13C7DDAB}" type="presParOf" srcId="{9D5FEC54-FFC3-4526-A51C-946C8E239709}" destId="{5D78D3F2-3FA3-4DC4-BC94-F0D2DA7748F9}" srcOrd="0" destOrd="0" presId="urn:microsoft.com/office/officeart/2005/8/layout/process2"/>
    <dgm:cxn modelId="{1857B87D-3956-484D-9E51-FCC9C6489AE7}" type="presParOf" srcId="{543E5BEE-6EB0-4EA6-9698-3DE2EEC90355}" destId="{54EFA6D1-BBE9-47F1-9269-F3F29F54F7AD}" srcOrd="8" destOrd="0" presId="urn:microsoft.com/office/officeart/2005/8/layout/process2"/>
    <dgm:cxn modelId="{B80CC8D1-1082-4F29-8BFF-AA59F8EBD794}" type="presParOf" srcId="{543E5BEE-6EB0-4EA6-9698-3DE2EEC90355}" destId="{D9A26A69-8F60-4FC3-8AE5-2863F3141C75}" srcOrd="9" destOrd="0" presId="urn:microsoft.com/office/officeart/2005/8/layout/process2"/>
    <dgm:cxn modelId="{3EB632F7-07B8-43AA-AAB5-533F15C11722}" type="presParOf" srcId="{D9A26A69-8F60-4FC3-8AE5-2863F3141C75}" destId="{AF244671-1FE6-4547-9AF3-2260914406D4}" srcOrd="0" destOrd="0" presId="urn:microsoft.com/office/officeart/2005/8/layout/process2"/>
    <dgm:cxn modelId="{3183C8D6-F4C9-4FE2-B6E4-0F17952DA6BB}" type="presParOf" srcId="{543E5BEE-6EB0-4EA6-9698-3DE2EEC90355}" destId="{7DD5327D-E79C-4199-ABE2-BE4E9409AD1F}" srcOrd="10" destOrd="0" presId="urn:microsoft.com/office/officeart/2005/8/layout/process2"/>
    <dgm:cxn modelId="{6D8E28E8-5DCC-4780-A005-BA670AD611D6}" type="presParOf" srcId="{543E5BEE-6EB0-4EA6-9698-3DE2EEC90355}" destId="{6C1D36D4-1882-47B2-AFDD-E993BE82B3B3}" srcOrd="11" destOrd="0" presId="urn:microsoft.com/office/officeart/2005/8/layout/process2"/>
    <dgm:cxn modelId="{950E1EEA-2369-4D5F-8572-7A0F312F2F9D}" type="presParOf" srcId="{6C1D36D4-1882-47B2-AFDD-E993BE82B3B3}" destId="{10A6AF83-AD4E-4706-91EE-9379C2CFEA7E}" srcOrd="0" destOrd="0" presId="urn:microsoft.com/office/officeart/2005/8/layout/process2"/>
    <dgm:cxn modelId="{0CCA82C2-A792-4A6E-B4B9-57DF57B87613}" type="presParOf" srcId="{543E5BEE-6EB0-4EA6-9698-3DE2EEC90355}" destId="{0E1445F1-6FFB-462D-AD44-00B5E6AAFF7F}" srcOrd="12" destOrd="0" presId="urn:microsoft.com/office/officeart/2005/8/layout/process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C8DE86-8C5D-4383-899E-0098D306B663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</dgm:pt>
    <dgm:pt modelId="{755527BE-C07E-4BB1-AD23-BCDA33CEEF28}">
      <dgm:prSet phldrT="[Text]"/>
      <dgm:spPr/>
      <dgm:t>
        <a:bodyPr/>
        <a:lstStyle/>
        <a:p>
          <a:r>
            <a:rPr lang="en-US" dirty="0" smtClean="0"/>
            <a:t>Create Fuzzy Sets</a:t>
          </a:r>
          <a:endParaRPr lang="en-IN" dirty="0"/>
        </a:p>
      </dgm:t>
    </dgm:pt>
    <dgm:pt modelId="{8C3241EC-122D-4E21-BF39-55304009DD8B}" type="parTrans" cxnId="{6A75CD26-CF7A-4F69-B403-BABF89954CA8}">
      <dgm:prSet/>
      <dgm:spPr/>
      <dgm:t>
        <a:bodyPr/>
        <a:lstStyle/>
        <a:p>
          <a:endParaRPr lang="en-IN"/>
        </a:p>
      </dgm:t>
    </dgm:pt>
    <dgm:pt modelId="{142FDC1E-101E-49BB-9606-7B55A58FAE63}" type="sibTrans" cxnId="{6A75CD26-CF7A-4F69-B403-BABF89954CA8}">
      <dgm:prSet/>
      <dgm:spPr/>
      <dgm:t>
        <a:bodyPr/>
        <a:lstStyle/>
        <a:p>
          <a:endParaRPr lang="en-IN"/>
        </a:p>
      </dgm:t>
    </dgm:pt>
    <dgm:pt modelId="{DFDE00FE-590A-43AE-A162-E77D4C33F883}">
      <dgm:prSet phldrT="[Text]"/>
      <dgm:spPr/>
      <dgm:t>
        <a:bodyPr/>
        <a:lstStyle/>
        <a:p>
          <a:r>
            <a:rPr lang="en-US" dirty="0" smtClean="0"/>
            <a:t>Fuzzy Inference</a:t>
          </a:r>
          <a:endParaRPr lang="en-IN" dirty="0"/>
        </a:p>
      </dgm:t>
    </dgm:pt>
    <dgm:pt modelId="{C236161B-6E47-4A27-BB30-719037F4DBBA}" type="parTrans" cxnId="{33761E66-3454-4D12-9F6D-525717415509}">
      <dgm:prSet/>
      <dgm:spPr/>
      <dgm:t>
        <a:bodyPr/>
        <a:lstStyle/>
        <a:p>
          <a:endParaRPr lang="en-IN"/>
        </a:p>
      </dgm:t>
    </dgm:pt>
    <dgm:pt modelId="{EE4B1893-32F0-48E9-938B-A0CE2BC58140}" type="sibTrans" cxnId="{33761E66-3454-4D12-9F6D-525717415509}">
      <dgm:prSet/>
      <dgm:spPr/>
      <dgm:t>
        <a:bodyPr/>
        <a:lstStyle/>
        <a:p>
          <a:endParaRPr lang="en-IN"/>
        </a:p>
      </dgm:t>
    </dgm:pt>
    <dgm:pt modelId="{C9BBD0C2-0A08-4C5A-A78D-80114DCC9DD7}">
      <dgm:prSet phldrT="[Text]"/>
      <dgm:spPr/>
      <dgm:t>
        <a:bodyPr/>
        <a:lstStyle/>
        <a:p>
          <a:r>
            <a:rPr lang="en-US" dirty="0" smtClean="0"/>
            <a:t>Defuzzyfication</a:t>
          </a:r>
          <a:endParaRPr lang="en-IN" dirty="0"/>
        </a:p>
      </dgm:t>
    </dgm:pt>
    <dgm:pt modelId="{28B6C016-2EB7-45F1-B625-38651A876764}" type="parTrans" cxnId="{10EFC7FF-BE50-4A46-B5F9-F8C92BFC56CE}">
      <dgm:prSet/>
      <dgm:spPr/>
      <dgm:t>
        <a:bodyPr/>
        <a:lstStyle/>
        <a:p>
          <a:endParaRPr lang="en-IN"/>
        </a:p>
      </dgm:t>
    </dgm:pt>
    <dgm:pt modelId="{A2DCA97A-73BA-4E98-931B-7F222FDDCB59}" type="sibTrans" cxnId="{10EFC7FF-BE50-4A46-B5F9-F8C92BFC56CE}">
      <dgm:prSet/>
      <dgm:spPr/>
      <dgm:t>
        <a:bodyPr/>
        <a:lstStyle/>
        <a:p>
          <a:endParaRPr lang="en-IN"/>
        </a:p>
      </dgm:t>
    </dgm:pt>
    <dgm:pt modelId="{0C9CC55E-D78E-4BA3-9C73-CFA18178E917}" type="pres">
      <dgm:prSet presAssocID="{A8C8DE86-8C5D-4383-899E-0098D306B663}" presName="linearFlow" presStyleCnt="0">
        <dgm:presLayoutVars>
          <dgm:resizeHandles val="exact"/>
        </dgm:presLayoutVars>
      </dgm:prSet>
      <dgm:spPr/>
    </dgm:pt>
    <dgm:pt modelId="{0F32478A-2C5C-4A04-84CA-EE95DC55C3A3}" type="pres">
      <dgm:prSet presAssocID="{755527BE-C07E-4BB1-AD23-BCDA33CEEF2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8F3D131-812A-4F4D-8583-67E860E0D644}" type="pres">
      <dgm:prSet presAssocID="{142FDC1E-101E-49BB-9606-7B55A58FAE63}" presName="sibTrans" presStyleLbl="sibTrans2D1" presStyleIdx="0" presStyleCnt="2"/>
      <dgm:spPr/>
      <dgm:t>
        <a:bodyPr/>
        <a:lstStyle/>
        <a:p>
          <a:endParaRPr lang="en-IN"/>
        </a:p>
      </dgm:t>
    </dgm:pt>
    <dgm:pt modelId="{73EBDABA-7886-407C-A757-1E8A78FF0406}" type="pres">
      <dgm:prSet presAssocID="{142FDC1E-101E-49BB-9606-7B55A58FAE63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ECC14426-69C0-41F8-9D40-649211F66600}" type="pres">
      <dgm:prSet presAssocID="{DFDE00FE-590A-43AE-A162-E77D4C33F88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213FCC1-EF39-40C9-ADB2-9B2B0972525B}" type="pres">
      <dgm:prSet presAssocID="{EE4B1893-32F0-48E9-938B-A0CE2BC58140}" presName="sibTrans" presStyleLbl="sibTrans2D1" presStyleIdx="1" presStyleCnt="2"/>
      <dgm:spPr/>
      <dgm:t>
        <a:bodyPr/>
        <a:lstStyle/>
        <a:p>
          <a:endParaRPr lang="en-IN"/>
        </a:p>
      </dgm:t>
    </dgm:pt>
    <dgm:pt modelId="{BA801676-4C34-4502-8CE6-3B5E5FFEC81F}" type="pres">
      <dgm:prSet presAssocID="{EE4B1893-32F0-48E9-938B-A0CE2BC58140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276CB63D-D10D-489B-B362-83382F3BBF6A}" type="pres">
      <dgm:prSet presAssocID="{C9BBD0C2-0A08-4C5A-A78D-80114DCC9DD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C933B59-4487-4441-BB6E-12BE5E5BAEF6}" type="presOf" srcId="{EE4B1893-32F0-48E9-938B-A0CE2BC58140}" destId="{8213FCC1-EF39-40C9-ADB2-9B2B0972525B}" srcOrd="0" destOrd="0" presId="urn:microsoft.com/office/officeart/2005/8/layout/process2"/>
    <dgm:cxn modelId="{B3CBA2C0-3290-4AE9-84A0-2DE44F258233}" type="presOf" srcId="{142FDC1E-101E-49BB-9606-7B55A58FAE63}" destId="{73EBDABA-7886-407C-A757-1E8A78FF0406}" srcOrd="1" destOrd="0" presId="urn:microsoft.com/office/officeart/2005/8/layout/process2"/>
    <dgm:cxn modelId="{C8312A6A-1B60-4603-9BA9-A657E783B709}" type="presOf" srcId="{A8C8DE86-8C5D-4383-899E-0098D306B663}" destId="{0C9CC55E-D78E-4BA3-9C73-CFA18178E917}" srcOrd="0" destOrd="0" presId="urn:microsoft.com/office/officeart/2005/8/layout/process2"/>
    <dgm:cxn modelId="{E8118722-A62A-42AB-AB33-26D61573643E}" type="presOf" srcId="{DFDE00FE-590A-43AE-A162-E77D4C33F883}" destId="{ECC14426-69C0-41F8-9D40-649211F66600}" srcOrd="0" destOrd="0" presId="urn:microsoft.com/office/officeart/2005/8/layout/process2"/>
    <dgm:cxn modelId="{98EF65D4-953F-45D4-8E12-6C122737CCBA}" type="presOf" srcId="{142FDC1E-101E-49BB-9606-7B55A58FAE63}" destId="{E8F3D131-812A-4F4D-8583-67E860E0D644}" srcOrd="0" destOrd="0" presId="urn:microsoft.com/office/officeart/2005/8/layout/process2"/>
    <dgm:cxn modelId="{10EFC7FF-BE50-4A46-B5F9-F8C92BFC56CE}" srcId="{A8C8DE86-8C5D-4383-899E-0098D306B663}" destId="{C9BBD0C2-0A08-4C5A-A78D-80114DCC9DD7}" srcOrd="2" destOrd="0" parTransId="{28B6C016-2EB7-45F1-B625-38651A876764}" sibTransId="{A2DCA97A-73BA-4E98-931B-7F222FDDCB59}"/>
    <dgm:cxn modelId="{33761E66-3454-4D12-9F6D-525717415509}" srcId="{A8C8DE86-8C5D-4383-899E-0098D306B663}" destId="{DFDE00FE-590A-43AE-A162-E77D4C33F883}" srcOrd="1" destOrd="0" parTransId="{C236161B-6E47-4A27-BB30-719037F4DBBA}" sibTransId="{EE4B1893-32F0-48E9-938B-A0CE2BC58140}"/>
    <dgm:cxn modelId="{61F62387-591A-412A-A952-C3F69E1BAFA3}" type="presOf" srcId="{755527BE-C07E-4BB1-AD23-BCDA33CEEF28}" destId="{0F32478A-2C5C-4A04-84CA-EE95DC55C3A3}" srcOrd="0" destOrd="0" presId="urn:microsoft.com/office/officeart/2005/8/layout/process2"/>
    <dgm:cxn modelId="{ED786339-92FD-464A-A249-B1DF7F68497C}" type="presOf" srcId="{EE4B1893-32F0-48E9-938B-A0CE2BC58140}" destId="{BA801676-4C34-4502-8CE6-3B5E5FFEC81F}" srcOrd="1" destOrd="0" presId="urn:microsoft.com/office/officeart/2005/8/layout/process2"/>
    <dgm:cxn modelId="{6A75CD26-CF7A-4F69-B403-BABF89954CA8}" srcId="{A8C8DE86-8C5D-4383-899E-0098D306B663}" destId="{755527BE-C07E-4BB1-AD23-BCDA33CEEF28}" srcOrd="0" destOrd="0" parTransId="{8C3241EC-122D-4E21-BF39-55304009DD8B}" sibTransId="{142FDC1E-101E-49BB-9606-7B55A58FAE63}"/>
    <dgm:cxn modelId="{2C5F3360-2BA6-4FF6-8559-579397687919}" type="presOf" srcId="{C9BBD0C2-0A08-4C5A-A78D-80114DCC9DD7}" destId="{276CB63D-D10D-489B-B362-83382F3BBF6A}" srcOrd="0" destOrd="0" presId="urn:microsoft.com/office/officeart/2005/8/layout/process2"/>
    <dgm:cxn modelId="{F032E630-8284-4904-A532-EA6A3AF90DA1}" type="presParOf" srcId="{0C9CC55E-D78E-4BA3-9C73-CFA18178E917}" destId="{0F32478A-2C5C-4A04-84CA-EE95DC55C3A3}" srcOrd="0" destOrd="0" presId="urn:microsoft.com/office/officeart/2005/8/layout/process2"/>
    <dgm:cxn modelId="{35FD16D0-EC38-43AA-9BEA-F0DBEDA736F4}" type="presParOf" srcId="{0C9CC55E-D78E-4BA3-9C73-CFA18178E917}" destId="{E8F3D131-812A-4F4D-8583-67E860E0D644}" srcOrd="1" destOrd="0" presId="urn:microsoft.com/office/officeart/2005/8/layout/process2"/>
    <dgm:cxn modelId="{7A6FEC0E-C2C8-458D-AEA5-0904CB192D84}" type="presParOf" srcId="{E8F3D131-812A-4F4D-8583-67E860E0D644}" destId="{73EBDABA-7886-407C-A757-1E8A78FF0406}" srcOrd="0" destOrd="0" presId="urn:microsoft.com/office/officeart/2005/8/layout/process2"/>
    <dgm:cxn modelId="{2734C956-0873-4DBB-B4E3-BFD3956A8476}" type="presParOf" srcId="{0C9CC55E-D78E-4BA3-9C73-CFA18178E917}" destId="{ECC14426-69C0-41F8-9D40-649211F66600}" srcOrd="2" destOrd="0" presId="urn:microsoft.com/office/officeart/2005/8/layout/process2"/>
    <dgm:cxn modelId="{43C6C551-F112-4A5D-8C6B-C006824C6D43}" type="presParOf" srcId="{0C9CC55E-D78E-4BA3-9C73-CFA18178E917}" destId="{8213FCC1-EF39-40C9-ADB2-9B2B0972525B}" srcOrd="3" destOrd="0" presId="urn:microsoft.com/office/officeart/2005/8/layout/process2"/>
    <dgm:cxn modelId="{3EF2AD3F-20AE-445E-9A1B-71E3DA2A5E4B}" type="presParOf" srcId="{8213FCC1-EF39-40C9-ADB2-9B2B0972525B}" destId="{BA801676-4C34-4502-8CE6-3B5E5FFEC81F}" srcOrd="0" destOrd="0" presId="urn:microsoft.com/office/officeart/2005/8/layout/process2"/>
    <dgm:cxn modelId="{8CE50ABB-90AD-44AB-8F96-04CA13023ED4}" type="presParOf" srcId="{0C9CC55E-D78E-4BA3-9C73-CFA18178E917}" destId="{276CB63D-D10D-489B-B362-83382F3BBF6A}" srcOrd="4" destOrd="0" presId="urn:microsoft.com/office/officeart/2005/8/layout/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94FFF-29F4-438E-8752-19009019AAD7}" type="datetimeFigureOut">
              <a:rPr lang="en-US" smtClean="0"/>
              <a:pPr/>
              <a:t>12/9/2009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43422-3EA5-48B2-B62A-0B40C9EC8E21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43422-3EA5-48B2-B62A-0B40C9EC8E21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43422-3EA5-48B2-B62A-0B40C9EC8E21}" type="slidenum">
              <a:rPr lang="en-IN" smtClean="0"/>
              <a:pPr/>
              <a:t>11</a:t>
            </a:fld>
            <a:endParaRPr lang="en-I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43422-3EA5-48B2-B62A-0B40C9EC8E21}" type="slidenum">
              <a:rPr lang="en-IN" smtClean="0"/>
              <a:pPr/>
              <a:t>16</a:t>
            </a:fld>
            <a:endParaRPr lang="en-I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43422-3EA5-48B2-B62A-0B40C9EC8E21}" type="slidenum">
              <a:rPr lang="en-IN" smtClean="0"/>
              <a:pPr/>
              <a:t>17</a:t>
            </a:fld>
            <a:endParaRPr lang="en-I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43422-3EA5-48B2-B62A-0B40C9EC8E21}" type="slidenum">
              <a:rPr lang="en-IN" smtClean="0"/>
              <a:pPr/>
              <a:t>18</a:t>
            </a:fld>
            <a:endParaRPr lang="en-I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43422-3EA5-48B2-B62A-0B40C9EC8E21}" type="slidenum">
              <a:rPr lang="en-IN" smtClean="0"/>
              <a:pPr/>
              <a:t>19</a:t>
            </a:fld>
            <a:endParaRPr lang="en-I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43422-3EA5-48B2-B62A-0B40C9EC8E21}" type="slidenum">
              <a:rPr lang="en-IN" smtClean="0"/>
              <a:pPr/>
              <a:t>20</a:t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43422-3EA5-48B2-B62A-0B40C9EC8E21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43422-3EA5-48B2-B62A-0B40C9EC8E21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43422-3EA5-48B2-B62A-0B40C9EC8E21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43422-3EA5-48B2-B62A-0B40C9EC8E21}" type="slidenum">
              <a:rPr lang="en-IN" smtClean="0"/>
              <a:pPr/>
              <a:t>5</a:t>
            </a:fld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43422-3EA5-48B2-B62A-0B40C9EC8E21}" type="slidenum">
              <a:rPr lang="en-IN" smtClean="0"/>
              <a:pPr/>
              <a:t>6</a:t>
            </a:fld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43422-3EA5-48B2-B62A-0B40C9EC8E21}" type="slidenum">
              <a:rPr lang="en-IN" smtClean="0"/>
              <a:pPr/>
              <a:t>7</a:t>
            </a:fld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43422-3EA5-48B2-B62A-0B40C9EC8E21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43422-3EA5-48B2-B62A-0B40C9EC8E21}" type="slidenum">
              <a:rPr lang="en-IN" smtClean="0"/>
              <a:pPr/>
              <a:t>10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18BDFB3-FB7A-4BFE-A832-AA7604C42E2D}" type="datetimeFigureOut">
              <a:rPr lang="en-US" smtClean="0"/>
              <a:pPr/>
              <a:t>12/9/2009</a:t>
            </a:fld>
            <a:endParaRPr lang="en-IN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1D81F46-0D8D-46CC-B9AD-412ADEED71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BDFB3-FB7A-4BFE-A832-AA7604C42E2D}" type="datetimeFigureOut">
              <a:rPr lang="en-US" smtClean="0"/>
              <a:pPr/>
              <a:t>12/9/2009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D81F46-0D8D-46CC-B9AD-412ADEED71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18BDFB3-FB7A-4BFE-A832-AA7604C42E2D}" type="datetimeFigureOut">
              <a:rPr lang="en-US" smtClean="0"/>
              <a:pPr/>
              <a:t>12/9/2009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1D81F46-0D8D-46CC-B9AD-412ADEED71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BDFB3-FB7A-4BFE-A832-AA7604C42E2D}" type="datetimeFigureOut">
              <a:rPr lang="en-US" smtClean="0"/>
              <a:pPr/>
              <a:t>12/9/2009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D81F46-0D8D-46CC-B9AD-412ADEED71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18BDFB3-FB7A-4BFE-A832-AA7604C42E2D}" type="datetimeFigureOut">
              <a:rPr lang="en-US" smtClean="0"/>
              <a:pPr/>
              <a:t>12/9/2009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1D81F46-0D8D-46CC-B9AD-412ADEED71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BDFB3-FB7A-4BFE-A832-AA7604C42E2D}" type="datetimeFigureOut">
              <a:rPr lang="en-US" smtClean="0"/>
              <a:pPr/>
              <a:t>12/9/2009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D81F46-0D8D-46CC-B9AD-412ADEED71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BDFB3-FB7A-4BFE-A832-AA7604C42E2D}" type="datetimeFigureOut">
              <a:rPr lang="en-US" smtClean="0"/>
              <a:pPr/>
              <a:t>12/9/2009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D81F46-0D8D-46CC-B9AD-412ADEED71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BDFB3-FB7A-4BFE-A832-AA7604C42E2D}" type="datetimeFigureOut">
              <a:rPr lang="en-US" smtClean="0"/>
              <a:pPr/>
              <a:t>12/9/2009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D81F46-0D8D-46CC-B9AD-412ADEED71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18BDFB3-FB7A-4BFE-A832-AA7604C42E2D}" type="datetimeFigureOut">
              <a:rPr lang="en-US" smtClean="0"/>
              <a:pPr/>
              <a:t>12/9/2009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D81F46-0D8D-46CC-B9AD-412ADEED71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BDFB3-FB7A-4BFE-A832-AA7604C42E2D}" type="datetimeFigureOut">
              <a:rPr lang="en-US" smtClean="0"/>
              <a:pPr/>
              <a:t>12/9/2009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D81F46-0D8D-46CC-B9AD-412ADEED71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BDFB3-FB7A-4BFE-A832-AA7604C42E2D}" type="datetimeFigureOut">
              <a:rPr lang="en-US" smtClean="0"/>
              <a:pPr/>
              <a:t>12/9/2009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D81F46-0D8D-46CC-B9AD-412ADEED71E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18BDFB3-FB7A-4BFE-A832-AA7604C42E2D}" type="datetimeFigureOut">
              <a:rPr lang="en-US" smtClean="0"/>
              <a:pPr/>
              <a:t>12/9/2009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1D81F46-0D8D-46CC-B9AD-412ADEED71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>
    <p:pull/>
  </p:transition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Pseudo Vision System</a:t>
            </a:r>
            <a:endParaRPr lang="en-IN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obstacle detection and path recognition</a:t>
            </a:r>
            <a:endParaRPr lang="en-IN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Components</a:t>
            </a:r>
            <a:endParaRPr lang="en-IN" dirty="0"/>
          </a:p>
        </p:txBody>
      </p:sp>
      <p:pic>
        <p:nvPicPr>
          <p:cNvPr id="6" name="Content Placeholder 5" descr="DFD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910" y="1886925"/>
            <a:ext cx="7500990" cy="4051119"/>
          </a:xfr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Recognition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484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CAPTURED IMAGE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 bwMode="auto">
          <a:xfrm>
            <a:off x="693928" y="2625868"/>
            <a:ext cx="3047619" cy="228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 bwMode="auto">
          <a:xfrm>
            <a:off x="4178300" y="2222433"/>
            <a:ext cx="3521075" cy="3092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IMAGE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 bwMode="auto">
          <a:xfrm>
            <a:off x="457200" y="2445554"/>
            <a:ext cx="3521075" cy="264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178300" y="2237150"/>
            <a:ext cx="3521075" cy="306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IMAGE AFTER USING 3X3 CONVOLUTION FILTER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652" y="2521933"/>
            <a:ext cx="4038096" cy="302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Reducing </a:t>
            </a:r>
            <a:r>
              <a:rPr lang="en-US" smtClean="0"/>
              <a:t>sparkling effect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6700" y="2560028"/>
            <a:ext cx="4000000" cy="294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 Detection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484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IN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000100" y="18573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85786" y="3857628"/>
            <a:ext cx="275328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1934" y="1357298"/>
            <a:ext cx="348615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786" y="2214554"/>
            <a:ext cx="3057525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User Interface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643050"/>
            <a:ext cx="5143536" cy="4182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42918"/>
            <a:ext cx="7143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Team Members: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Name			Roll no		Role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Ayushi Garg		3BE\4048\06	Hardware Designing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Isha Gautam		3BE\4054\06	User Interface 	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Mayank Kumar Dadheech	3BE\4057\06	Path Detection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Sumit Singh 		3BE\4074\06	Obstacle Detection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Guide:	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Mr. Shripal Vijayvargiya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express our gratitude to our Project Guide </a:t>
            </a:r>
            <a:r>
              <a:rPr lang="en-US" u="sng" dirty="0" smtClean="0"/>
              <a:t>Mr. Shripal Vijayvargiya </a:t>
            </a:r>
            <a:r>
              <a:rPr lang="en-US" dirty="0" smtClean="0"/>
              <a:t>for giving valuable guidance and advices.</a:t>
            </a:r>
          </a:p>
          <a:p>
            <a:r>
              <a:rPr lang="en-US" dirty="0" smtClean="0"/>
              <a:t>We would also like to thank </a:t>
            </a:r>
            <a:r>
              <a:rPr lang="en-US" u="sng" dirty="0" smtClean="0"/>
              <a:t>Mr. J Goswami </a:t>
            </a:r>
            <a:r>
              <a:rPr lang="en-US" dirty="0" smtClean="0"/>
              <a:t>for help provided in hardware designing .</a:t>
            </a:r>
          </a:p>
          <a:p>
            <a:r>
              <a:rPr lang="en-US" dirty="0" smtClean="0"/>
              <a:t>We convey our sincere thanks to </a:t>
            </a:r>
            <a:r>
              <a:rPr lang="en-US" u="sng" dirty="0" smtClean="0"/>
              <a:t>Dr. </a:t>
            </a:r>
            <a:r>
              <a:rPr lang="en-US" u="sng" dirty="0" err="1" smtClean="0"/>
              <a:t>Madhvi</a:t>
            </a:r>
            <a:r>
              <a:rPr lang="en-US" u="sng" dirty="0" smtClean="0"/>
              <a:t> </a:t>
            </a:r>
            <a:r>
              <a:rPr lang="en-US" u="sng" dirty="0" err="1" smtClean="0"/>
              <a:t>Sinha</a:t>
            </a:r>
            <a:r>
              <a:rPr lang="en-US" dirty="0" smtClean="0"/>
              <a:t>, H.O.D Computer Science </a:t>
            </a:r>
            <a:r>
              <a:rPr lang="en-US" dirty="0" smtClean="0"/>
              <a:t>Department  and </a:t>
            </a:r>
            <a:r>
              <a:rPr lang="en-US" u="sng" dirty="0" smtClean="0"/>
              <a:t>all faculty members </a:t>
            </a:r>
            <a:r>
              <a:rPr lang="en-US" dirty="0" smtClean="0"/>
              <a:t>for </a:t>
            </a:r>
            <a:r>
              <a:rPr lang="en-US" dirty="0" smtClean="0"/>
              <a:t>their</a:t>
            </a:r>
            <a:r>
              <a:rPr lang="en-US" dirty="0" smtClean="0"/>
              <a:t> </a:t>
            </a:r>
            <a:r>
              <a:rPr lang="en-US" dirty="0" smtClean="0"/>
              <a:t>consistent encouragement and facilities provided.</a:t>
            </a:r>
            <a:endParaRPr lang="en-IN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00100" y="1285860"/>
            <a:ext cx="6255488" cy="1362075"/>
          </a:xfrm>
        </p:spPr>
        <p:txBody>
          <a:bodyPr/>
          <a:lstStyle/>
          <a:p>
            <a:r>
              <a:rPr lang="en-US" dirty="0" smtClean="0"/>
              <a:t>Objective	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type="body" idx="1"/>
          </p:nvPr>
        </p:nvSpPr>
        <p:spPr>
          <a:xfrm>
            <a:off x="714348" y="3214686"/>
            <a:ext cx="6755554" cy="124357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 smtClean="0"/>
              <a:t>To Develop a prototype autonomous system for recognition of path and detection of obstacles.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system after proper development will find its application in public and private transport vehicles . </a:t>
            </a:r>
          </a:p>
          <a:p>
            <a:r>
              <a:rPr lang="en-US" dirty="0" smtClean="0"/>
              <a:t>With the help of this system, vehicles will be able to reach their destination without any human assistance.</a:t>
            </a:r>
          </a:p>
          <a:p>
            <a:r>
              <a:rPr lang="en-US" dirty="0" smtClean="0"/>
              <a:t> This will help reduce accidents caused by human errors.</a:t>
            </a:r>
          </a:p>
          <a:p>
            <a:r>
              <a:rPr lang="en-US" dirty="0" smtClean="0"/>
              <a:t> Some other applications include autonomous ship’ collision avoidance system , Wheeled Mobile Robots, blind and visually impaired system , space exploration and related terrestrial applications.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Capable of identifying path to be traced using captured images</a:t>
            </a:r>
          </a:p>
          <a:p>
            <a:r>
              <a:rPr lang="en-US" dirty="0" smtClean="0"/>
              <a:t>Capable of detecting and avoiding obstacles in the path</a:t>
            </a:r>
          </a:p>
          <a:p>
            <a:r>
              <a:rPr lang="en-US" dirty="0" smtClean="0"/>
              <a:t>Capable of avoiding collision with the obstacle and finding alternate path</a:t>
            </a:r>
          </a:p>
          <a:p>
            <a:endParaRPr lang="en-IN" dirty="0" smtClean="0"/>
          </a:p>
          <a:p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IN" dirty="0"/>
          </a:p>
        </p:txBody>
      </p:sp>
      <p:pic>
        <p:nvPicPr>
          <p:cNvPr id="4" name="Content Placeholder 3" descr="DFD1.jpg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8596" y="1928802"/>
            <a:ext cx="6929486" cy="535785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Components</a:t>
            </a:r>
            <a:endParaRPr lang="en-IN" dirty="0"/>
          </a:p>
        </p:txBody>
      </p:sp>
      <p:pic>
        <p:nvPicPr>
          <p:cNvPr id="6" name="Content Placeholder 5" descr="DFD.jpg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8596" y="1705774"/>
            <a:ext cx="7500990" cy="429499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Driver Circuit</a:t>
            </a:r>
            <a:endParaRPr lang="en-IN" dirty="0"/>
          </a:p>
        </p:txBody>
      </p:sp>
      <p:pic>
        <p:nvPicPr>
          <p:cNvPr id="4" name="Content Placeholder 3" descr="motor driver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7224" y="1643050"/>
            <a:ext cx="6572296" cy="4714908"/>
          </a:xfr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ROBOT PROTOTYPE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4550" y="1714488"/>
            <a:ext cx="6464300" cy="4572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499</TotalTime>
  <Words>283</Words>
  <Application>Microsoft Office PowerPoint</Application>
  <PresentationFormat>On-screen Show (4:3)</PresentationFormat>
  <Paragraphs>86</Paragraphs>
  <Slides>20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Opulent</vt:lpstr>
      <vt:lpstr>Pseudo Vision System</vt:lpstr>
      <vt:lpstr>Slide 2</vt:lpstr>
      <vt:lpstr>Objective </vt:lpstr>
      <vt:lpstr>Motivation</vt:lpstr>
      <vt:lpstr>System requirements</vt:lpstr>
      <vt:lpstr>System Design</vt:lpstr>
      <vt:lpstr>Hardware Components</vt:lpstr>
      <vt:lpstr>Driver Circuit</vt:lpstr>
      <vt:lpstr>ROBOT PROTOTYPE</vt:lpstr>
      <vt:lpstr>Software Components</vt:lpstr>
      <vt:lpstr>Path Recognition</vt:lpstr>
      <vt:lpstr>CAPTURED IMAGE</vt:lpstr>
      <vt:lpstr>NORMALIZED IMAGE</vt:lpstr>
      <vt:lpstr>IMAGE AFTER USING 3X3 CONVOLUTION FILTER</vt:lpstr>
      <vt:lpstr>Reducing sparkling effect</vt:lpstr>
      <vt:lpstr>Obstacle Detection</vt:lpstr>
      <vt:lpstr>Decision Making</vt:lpstr>
      <vt:lpstr>Use Case Diagrams</vt:lpstr>
      <vt:lpstr>Graphical User Interface</vt:lpstr>
      <vt:lpstr>Acknowledgement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 Vision System</dc:title>
  <dc:creator>Ayushi</dc:creator>
  <cp:lastModifiedBy>mayank</cp:lastModifiedBy>
  <cp:revision>97</cp:revision>
  <dcterms:created xsi:type="dcterms:W3CDTF">2009-10-16T10:19:50Z</dcterms:created>
  <dcterms:modified xsi:type="dcterms:W3CDTF">2009-12-09T06:02:42Z</dcterms:modified>
</cp:coreProperties>
</file>