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7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14/04/17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3F5C02-DBAC-42B3-B93D-723A2CE56B4C}" type="slidenum">
              <a:rPr b="0" lang="en-IN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43760" y="1529640"/>
            <a:ext cx="9983880" cy="1715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Searching Using Natural Language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737040" y="3903480"/>
            <a:ext cx="4209840" cy="252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Presented by: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 No.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Pranjal Kanojiya (16CS60R49)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Rahul Upadhya (16CS60R22)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Samaksh Narayan Garg (16CS60R24)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Sunil Parmar (16CS60R59)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Abhishek Tiwari (16CS60R83)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Mayank Tyagi (16CS60R85)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53680" y="3595680"/>
            <a:ext cx="428832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 Guidance of: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Prof. Animesh Mukherjee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Associate Professor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Prof. Pawan Goyal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Assistant. Professor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Comp. Science and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Mentor: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Suman Kalyan Maity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4030920" y="578160"/>
            <a:ext cx="2305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Presentation 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EXPERIMENTS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947880" y="20448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language tool generates a list of words corresponding to the correction required in the sentence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choose the first word proposed by the language tool for replacement in the query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 word replacement can be improved by considering the context of the word in the query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77160" y="480960"/>
            <a:ext cx="8596440" cy="119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EXPERIMENTS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77160" y="2034720"/>
            <a:ext cx="8596440" cy="400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regular expression in QUEPY, REfO is used which matches regular expressions for arbitrary sequences of objects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 query is generated if the query doesn’t matches the regular expression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regular expressions uses lemmas and POS tags to specify similar group of words that are mentioned in WordNet Synsets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various labels through which dataset of DBPedia is accessed and we need to know the database label in which a particular kind of query is processed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Types of Queries Supported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IS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WHO IS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WHERE IS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MOVIES(eg. Movies of Brad Pitt)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Music(eg. Who are the the)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Person/People(Who is Bill Gates)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77" name="Picture 5" descr=""/>
          <p:cNvPicPr/>
          <p:nvPr/>
        </p:nvPicPr>
        <p:blipFill>
          <a:blip r:embed="rId1"/>
          <a:stretch/>
        </p:blipFill>
        <p:spPr>
          <a:xfrm>
            <a:off x="257400" y="1270080"/>
            <a:ext cx="11732400" cy="54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180360" y="1270080"/>
            <a:ext cx="11796840" cy="54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231840" y="1270080"/>
            <a:ext cx="11680920" cy="539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Domain of Questions can be increased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 based spelling correction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Other extensive database can be used for better results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http://quepy.readthedocs.io/en/latest/tutorial.html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https://languagetool.org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www.nltk.org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David H.D. Warren, Fernando C.N. Pereira, 1982, An efficient easily adaptable system for interpreting natural language queries, Computational Linguistics archive, 110-122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Andre Freitas, Edward Curry, Natural Language Queries over Heterogeneous Linked Data Graphs: A Distributional-Compositional Semantics Approach, 2014, Proceedings of the 19th international conference on Intelligent User Interfaces, 279-288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Build a search retrieval interface that processes queries typed in natural language.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from traditional Keyword-based search as it deals with meaning of sentence.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Stemming and removal of stop words is not done.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Connectors like “how”, “and”, “the” become important.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 : To find the Burj Khalifa Height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Keyword-based search query: “Burj Khalifa Height”.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But in Natural Language Query: “How high is the Burj Khalifa?”.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677160" y="1930320"/>
            <a:ext cx="8596440" cy="425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2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DBPedia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is a semantic web that allows users to semantically query relationships and properties of Wikipedia resources.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DBPedia project uses the Resource Description Framework (RDF) to represent the extracted information.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Consists of: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" charset="2"/>
              <a:buChar char=""/>
            </a:pPr>
            <a:r>
              <a:rPr b="0" lang="en-US" sz="18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 billion RDF triples,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" charset="2"/>
              <a:buChar char=""/>
            </a:pPr>
            <a:r>
              <a:rPr b="0" lang="en-US" sz="18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580 million extracted from the English edition of Wikipedia and 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" charset="2"/>
              <a:buChar char=""/>
            </a:pPr>
            <a:r>
              <a:rPr b="0" lang="en-US" sz="1800" spc="97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2.46 billion from other language editions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DATASET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77160" y="1930320"/>
            <a:ext cx="8596440" cy="411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querying it uses RDF(Resource Description Framework) query language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is accessed using an SQL-like query language for RDF called SPARQL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Flow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2" name="Picture 3" descr=""/>
          <p:cNvPicPr/>
          <p:nvPr/>
        </p:nvPicPr>
        <p:blipFill>
          <a:blip r:embed="rId1"/>
          <a:stretch/>
        </p:blipFill>
        <p:spPr>
          <a:xfrm>
            <a:off x="599040" y="2238840"/>
            <a:ext cx="875304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APPROACH/IMPLEMENTATION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77160" y="2060640"/>
            <a:ext cx="8596440" cy="39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Used Language Tool for correcting spelling and grammatical mistakes in the query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rules through which the Language Tool makes corrections are specified in grammar.xml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corrected query is passed to QUEPY tool in which the query is matched against regular expression that are specified in form of lemmas and POS tags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 order to write regular expression we used Spacy tool to generate Parse Tree with POS tag.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00000" y="73800"/>
            <a:ext cx="7992000" cy="305388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345960" y="3930480"/>
            <a:ext cx="11764080" cy="190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APPROACH/IMPLEMENTATION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the query matches the regular expression the query is converted to corresponding SPARQL form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5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SPARQL query is then processed on DBPedia to get the results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Application>LibreOffice/5.1.6.2$Linux_X86_64 LibreOffice_project/10m0$Build-2</Application>
  <Words>533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2017-04-13T16:32:33Z</dcterms:created>
  <dc:creator>Samaksh</dc:creator>
  <dc:description/>
  <dc:language>en-IN</dc:language>
  <cp:lastModifiedBy/>
  <dcterms:modified xsi:type="dcterms:W3CDTF">2017-04-14T08:27:22Z</dcterms:modified>
  <cp:revision>72</cp:revision>
  <dc:subject/>
  <dc:title>Searching Using Natural Language Queries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