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sldIdLst>
    <p:sldId id="256" r:id="rId2"/>
    <p:sldId id="257" r:id="rId3"/>
    <p:sldId id="278" r:id="rId4"/>
    <p:sldId id="279" r:id="rId5"/>
    <p:sldId id="280" r:id="rId6"/>
    <p:sldId id="281" r:id="rId7"/>
    <p:sldId id="283" r:id="rId8"/>
    <p:sldId id="284" r:id="rId9"/>
  </p:sldIdLst>
  <p:sldSz cx="18288000" cy="10287000"/>
  <p:notesSz cx="6858000" cy="9144000"/>
  <p:embeddedFontLst>
    <p:embeddedFont>
      <p:font typeface="Californian FB" panose="0207040306080B030204" pitchFamily="18" charset="0"/>
      <p:regular r:id="rId10"/>
      <p:bold r:id="rId11"/>
      <p:italic r:id="rId12"/>
    </p:embeddedFont>
    <p:embeddedFont>
      <p:font typeface="Gill Sans MT" panose="020B0502020104020203" pitchFamily="34" charset="0"/>
      <p:regular r:id="rId13"/>
      <p:bold r:id="rId14"/>
      <p:italic r:id="rId15"/>
      <p:bold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7990"/>
    <a:srgbClr val="4463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06C835-F216-47F1-803A-DA9449600FE4}" v="148" dt="2025-02-19T13:01:50.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87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Dhyani" userId="76d15e2f03da5e18" providerId="LiveId" clId="{8906C835-F216-47F1-803A-DA9449600FE4}"/>
    <pc:docChg chg="undo redo custSel addSld delSld modSld sldOrd">
      <pc:chgData name="Mayank Dhyani" userId="76d15e2f03da5e18" providerId="LiveId" clId="{8906C835-F216-47F1-803A-DA9449600FE4}" dt="2025-02-19T13:01:50.175" v="2541" actId="164"/>
      <pc:docMkLst>
        <pc:docMk/>
      </pc:docMkLst>
      <pc:sldChg chg="addSp delSp modSp mod">
        <pc:chgData name="Mayank Dhyani" userId="76d15e2f03da5e18" providerId="LiveId" clId="{8906C835-F216-47F1-803A-DA9449600FE4}" dt="2025-01-23T05:27:42.557" v="2513" actId="1076"/>
        <pc:sldMkLst>
          <pc:docMk/>
          <pc:sldMk cId="0" sldId="256"/>
        </pc:sldMkLst>
        <pc:spChg chg="mod">
          <ac:chgData name="Mayank Dhyani" userId="76d15e2f03da5e18" providerId="LiveId" clId="{8906C835-F216-47F1-803A-DA9449600FE4}" dt="2025-01-08T14:28:26.817" v="250" actId="1076"/>
          <ac:spMkLst>
            <pc:docMk/>
            <pc:sldMk cId="0" sldId="256"/>
            <ac:spMk id="2" creationId="{00000000-0000-0000-0000-000000000000}"/>
          </ac:spMkLst>
        </pc:spChg>
        <pc:spChg chg="mod ord">
          <ac:chgData name="Mayank Dhyani" userId="76d15e2f03da5e18" providerId="LiveId" clId="{8906C835-F216-47F1-803A-DA9449600FE4}" dt="2025-01-23T05:27:41.782" v="2511" actId="1076"/>
          <ac:spMkLst>
            <pc:docMk/>
            <pc:sldMk cId="0" sldId="256"/>
            <ac:spMk id="4" creationId="{00000000-0000-0000-0000-000000000000}"/>
          </ac:spMkLst>
        </pc:spChg>
        <pc:spChg chg="mod">
          <ac:chgData name="Mayank Dhyani" userId="76d15e2f03da5e18" providerId="LiveId" clId="{8906C835-F216-47F1-803A-DA9449600FE4}" dt="2025-01-23T05:27:42.145" v="2512" actId="1076"/>
          <ac:spMkLst>
            <pc:docMk/>
            <pc:sldMk cId="0" sldId="256"/>
            <ac:spMk id="10" creationId="{00000000-0000-0000-0000-000000000000}"/>
          </ac:spMkLst>
        </pc:spChg>
        <pc:spChg chg="add mod">
          <ac:chgData name="Mayank Dhyani" userId="76d15e2f03da5e18" providerId="LiveId" clId="{8906C835-F216-47F1-803A-DA9449600FE4}" dt="2025-01-08T14:43:50.345" v="360" actId="113"/>
          <ac:spMkLst>
            <pc:docMk/>
            <pc:sldMk cId="0" sldId="256"/>
            <ac:spMk id="13" creationId="{B66BEB96-6094-F3D7-B78C-CA2B2E23829A}"/>
          </ac:spMkLst>
        </pc:spChg>
        <pc:spChg chg="mod">
          <ac:chgData name="Mayank Dhyani" userId="76d15e2f03da5e18" providerId="LiveId" clId="{8906C835-F216-47F1-803A-DA9449600FE4}" dt="2025-01-09T07:21:21.940" v="1439" actId="403"/>
          <ac:spMkLst>
            <pc:docMk/>
            <pc:sldMk cId="0" sldId="256"/>
            <ac:spMk id="18" creationId="{94314658-F72D-BB45-A9C8-2B6BF10EBB4C}"/>
          </ac:spMkLst>
        </pc:spChg>
        <pc:grpChg chg="add mod">
          <ac:chgData name="Mayank Dhyani" userId="76d15e2f03da5e18" providerId="LiveId" clId="{8906C835-F216-47F1-803A-DA9449600FE4}" dt="2025-01-09T05:04:33.224" v="703" actId="14100"/>
          <ac:grpSpMkLst>
            <pc:docMk/>
            <pc:sldMk cId="0" sldId="256"/>
            <ac:grpSpMk id="7" creationId="{F6F24207-5F09-1966-F438-B80F22639D92}"/>
          </ac:grpSpMkLst>
        </pc:grpChg>
        <pc:picChg chg="add mod">
          <ac:chgData name="Mayank Dhyani" userId="76d15e2f03da5e18" providerId="LiveId" clId="{8906C835-F216-47F1-803A-DA9449600FE4}" dt="2025-01-09T05:07:03.208" v="706" actId="14100"/>
          <ac:picMkLst>
            <pc:docMk/>
            <pc:sldMk cId="0" sldId="256"/>
            <ac:picMk id="15" creationId="{289B5FE9-8850-3556-4739-788BC9D17344}"/>
          </ac:picMkLst>
        </pc:picChg>
        <pc:picChg chg="mod">
          <ac:chgData name="Mayank Dhyani" userId="76d15e2f03da5e18" providerId="LiveId" clId="{8906C835-F216-47F1-803A-DA9449600FE4}" dt="2025-01-23T05:27:42.557" v="2513" actId="1076"/>
          <ac:picMkLst>
            <pc:docMk/>
            <pc:sldMk cId="0" sldId="256"/>
            <ac:picMk id="16" creationId="{DA6A92DF-373D-4C80-809F-0B33E8202E9A}"/>
          </ac:picMkLst>
        </pc:picChg>
        <pc:picChg chg="add mod">
          <ac:chgData name="Mayank Dhyani" userId="76d15e2f03da5e18" providerId="LiveId" clId="{8906C835-F216-47F1-803A-DA9449600FE4}" dt="2025-01-09T07:21:58.417" v="1442"/>
          <ac:picMkLst>
            <pc:docMk/>
            <pc:sldMk cId="0" sldId="256"/>
            <ac:picMk id="19" creationId="{9E58C3D7-FED0-F041-69F0-0C6C940B5B89}"/>
          </ac:picMkLst>
        </pc:picChg>
      </pc:sldChg>
      <pc:sldChg chg="addSp delSp modSp new mod ord">
        <pc:chgData name="Mayank Dhyani" userId="76d15e2f03da5e18" providerId="LiveId" clId="{8906C835-F216-47F1-803A-DA9449600FE4}" dt="2025-01-26T05:19:28.224" v="2540" actId="20577"/>
        <pc:sldMkLst>
          <pc:docMk/>
          <pc:sldMk cId="3468770577" sldId="257"/>
        </pc:sldMkLst>
        <pc:spChg chg="add mod">
          <ac:chgData name="Mayank Dhyani" userId="76d15e2f03da5e18" providerId="LiveId" clId="{8906C835-F216-47F1-803A-DA9449600FE4}" dt="2025-01-09T06:28:14.664" v="768" actId="403"/>
          <ac:spMkLst>
            <pc:docMk/>
            <pc:sldMk cId="3468770577" sldId="257"/>
            <ac:spMk id="2" creationId="{72399635-C7D3-1A71-3C99-5333A15BAFCA}"/>
          </ac:spMkLst>
        </pc:spChg>
        <pc:spChg chg="add mod">
          <ac:chgData name="Mayank Dhyani" userId="76d15e2f03da5e18" providerId="LiveId" clId="{8906C835-F216-47F1-803A-DA9449600FE4}" dt="2025-01-26T05:19:28.224" v="2540" actId="20577"/>
          <ac:spMkLst>
            <pc:docMk/>
            <pc:sldMk cId="3468770577" sldId="257"/>
            <ac:spMk id="4" creationId="{AB6F6EBC-D107-7E80-F9BA-6A864FDCBE67}"/>
          </ac:spMkLst>
        </pc:spChg>
      </pc:sldChg>
      <pc:sldChg chg="del">
        <pc:chgData name="Mayank Dhyani" userId="76d15e2f03da5e18" providerId="LiveId" clId="{8906C835-F216-47F1-803A-DA9449600FE4}" dt="2025-01-09T06:41:12.576" v="837" actId="47"/>
        <pc:sldMkLst>
          <pc:docMk/>
          <pc:sldMk cId="3629002541" sldId="277"/>
        </pc:sldMkLst>
      </pc:sldChg>
      <pc:sldChg chg="addSp delSp modSp add mod">
        <pc:chgData name="Mayank Dhyani" userId="76d15e2f03da5e18" providerId="LiveId" clId="{8906C835-F216-47F1-803A-DA9449600FE4}" dt="2025-01-18T12:08:30.212" v="2493" actId="1037"/>
        <pc:sldMkLst>
          <pc:docMk/>
          <pc:sldMk cId="1924864818" sldId="278"/>
        </pc:sldMkLst>
        <pc:spChg chg="add mod">
          <ac:chgData name="Mayank Dhyani" userId="76d15e2f03da5e18" providerId="LiveId" clId="{8906C835-F216-47F1-803A-DA9449600FE4}" dt="2025-01-18T12:08:30.212" v="2493" actId="1037"/>
          <ac:spMkLst>
            <pc:docMk/>
            <pc:sldMk cId="1924864818" sldId="278"/>
            <ac:spMk id="3" creationId="{CF2FA775-7EF5-127B-9EA6-C5970D65EDAB}"/>
          </ac:spMkLst>
        </pc:spChg>
        <pc:spChg chg="add mod">
          <ac:chgData name="Mayank Dhyani" userId="76d15e2f03da5e18" providerId="LiveId" clId="{8906C835-F216-47F1-803A-DA9449600FE4}" dt="2025-01-09T06:48:03.869" v="919" actId="1038"/>
          <ac:spMkLst>
            <pc:docMk/>
            <pc:sldMk cId="1924864818" sldId="278"/>
            <ac:spMk id="5" creationId="{9C8438AC-8507-FC44-2AEC-CDF9265CC2E6}"/>
          </ac:spMkLst>
        </pc:spChg>
        <pc:spChg chg="add mod">
          <ac:chgData name="Mayank Dhyani" userId="76d15e2f03da5e18" providerId="LiveId" clId="{8906C835-F216-47F1-803A-DA9449600FE4}" dt="2025-01-09T06:37:45.354" v="806"/>
          <ac:spMkLst>
            <pc:docMk/>
            <pc:sldMk cId="1924864818" sldId="278"/>
            <ac:spMk id="6" creationId="{38F74A67-9CBD-2EDE-6809-D4685F6D6554}"/>
          </ac:spMkLst>
        </pc:spChg>
        <pc:spChg chg="add mod">
          <ac:chgData name="Mayank Dhyani" userId="76d15e2f03da5e18" providerId="LiveId" clId="{8906C835-F216-47F1-803A-DA9449600FE4}" dt="2025-01-09T06:47:59.650" v="914" actId="14100"/>
          <ac:spMkLst>
            <pc:docMk/>
            <pc:sldMk cId="1924864818" sldId="278"/>
            <ac:spMk id="7" creationId="{04BCE7BA-FF76-C332-541D-016B81169317}"/>
          </ac:spMkLst>
        </pc:spChg>
        <pc:spChg chg="add mod">
          <ac:chgData name="Mayank Dhyani" userId="76d15e2f03da5e18" providerId="LiveId" clId="{8906C835-F216-47F1-803A-DA9449600FE4}" dt="2025-01-18T12:06:41.354" v="2479" actId="20577"/>
          <ac:spMkLst>
            <pc:docMk/>
            <pc:sldMk cId="1924864818" sldId="278"/>
            <ac:spMk id="8" creationId="{15E1EE6E-89EC-D77D-DC1C-32BBD1D1C06B}"/>
          </ac:spMkLst>
        </pc:spChg>
        <pc:spChg chg="add mod">
          <ac:chgData name="Mayank Dhyani" userId="76d15e2f03da5e18" providerId="LiveId" clId="{8906C835-F216-47F1-803A-DA9449600FE4}" dt="2025-01-09T06:48:11.778" v="923" actId="122"/>
          <ac:spMkLst>
            <pc:docMk/>
            <pc:sldMk cId="1924864818" sldId="278"/>
            <ac:spMk id="9" creationId="{AA56CA87-6305-05C3-A724-7C68030238AB}"/>
          </ac:spMkLst>
        </pc:spChg>
        <pc:spChg chg="add mod">
          <ac:chgData name="Mayank Dhyani" userId="76d15e2f03da5e18" providerId="LiveId" clId="{8906C835-F216-47F1-803A-DA9449600FE4}" dt="2025-01-09T06:48:15.554" v="924" actId="122"/>
          <ac:spMkLst>
            <pc:docMk/>
            <pc:sldMk cId="1924864818" sldId="278"/>
            <ac:spMk id="10" creationId="{5AD1E8CC-BD75-AD57-32B1-0362111C622B}"/>
          </ac:spMkLst>
        </pc:spChg>
      </pc:sldChg>
      <pc:sldChg chg="addSp delSp modSp add mod ord">
        <pc:chgData name="Mayank Dhyani" userId="76d15e2f03da5e18" providerId="LiveId" clId="{8906C835-F216-47F1-803A-DA9449600FE4}" dt="2025-02-19T13:01:50.175" v="2541" actId="164"/>
        <pc:sldMkLst>
          <pc:docMk/>
          <pc:sldMk cId="2567635625" sldId="279"/>
        </pc:sldMkLst>
        <pc:spChg chg="add del mod">
          <ac:chgData name="Mayank Dhyani" userId="76d15e2f03da5e18" providerId="LiveId" clId="{8906C835-F216-47F1-803A-DA9449600FE4}" dt="2025-01-09T07:04:17.388" v="1257" actId="1076"/>
          <ac:spMkLst>
            <pc:docMk/>
            <pc:sldMk cId="2567635625" sldId="279"/>
            <ac:spMk id="2" creationId="{331E4CF6-F226-A153-907A-3E5248B38129}"/>
          </ac:spMkLst>
        </pc:spChg>
        <pc:spChg chg="add mod">
          <ac:chgData name="Mayank Dhyani" userId="76d15e2f03da5e18" providerId="LiveId" clId="{8906C835-F216-47F1-803A-DA9449600FE4}" dt="2025-01-09T07:15:41.503" v="1422" actId="207"/>
          <ac:spMkLst>
            <pc:docMk/>
            <pc:sldMk cId="2567635625" sldId="279"/>
            <ac:spMk id="9" creationId="{6F3D1982-3274-DC2E-3A76-438ED09F1A2B}"/>
          </ac:spMkLst>
        </pc:spChg>
        <pc:spChg chg="add mod">
          <ac:chgData name="Mayank Dhyani" userId="76d15e2f03da5e18" providerId="LiveId" clId="{8906C835-F216-47F1-803A-DA9449600FE4}" dt="2025-01-09T07:16:05.714" v="1423" actId="207"/>
          <ac:spMkLst>
            <pc:docMk/>
            <pc:sldMk cId="2567635625" sldId="279"/>
            <ac:spMk id="10" creationId="{26DD3C4C-B8AB-6A7B-FD16-053E609220B4}"/>
          </ac:spMkLst>
        </pc:spChg>
        <pc:spChg chg="add mod">
          <ac:chgData name="Mayank Dhyani" userId="76d15e2f03da5e18" providerId="LiveId" clId="{8906C835-F216-47F1-803A-DA9449600FE4}" dt="2025-01-09T07:16:19.020" v="1424" actId="207"/>
          <ac:spMkLst>
            <pc:docMk/>
            <pc:sldMk cId="2567635625" sldId="279"/>
            <ac:spMk id="11" creationId="{BA801462-9639-BB08-4E97-5C8E07EF527D}"/>
          </ac:spMkLst>
        </pc:spChg>
        <pc:spChg chg="add mod">
          <ac:chgData name="Mayank Dhyani" userId="76d15e2f03da5e18" providerId="LiveId" clId="{8906C835-F216-47F1-803A-DA9449600FE4}" dt="2025-01-09T07:16:28.399" v="1425" actId="207"/>
          <ac:spMkLst>
            <pc:docMk/>
            <pc:sldMk cId="2567635625" sldId="279"/>
            <ac:spMk id="12" creationId="{ADB29202-B941-E79F-F5C2-1B6439BFA026}"/>
          </ac:spMkLst>
        </pc:spChg>
        <pc:spChg chg="add mod">
          <ac:chgData name="Mayank Dhyani" userId="76d15e2f03da5e18" providerId="LiveId" clId="{8906C835-F216-47F1-803A-DA9449600FE4}" dt="2025-01-09T07:16:52.731" v="1426" actId="207"/>
          <ac:spMkLst>
            <pc:docMk/>
            <pc:sldMk cId="2567635625" sldId="279"/>
            <ac:spMk id="13" creationId="{89942FC6-B530-123D-06E3-CFD06CC6DA80}"/>
          </ac:spMkLst>
        </pc:spChg>
        <pc:spChg chg="add mod">
          <ac:chgData name="Mayank Dhyani" userId="76d15e2f03da5e18" providerId="LiveId" clId="{8906C835-F216-47F1-803A-DA9449600FE4}" dt="2025-01-09T07:12:49.460" v="1353" actId="571"/>
          <ac:spMkLst>
            <pc:docMk/>
            <pc:sldMk cId="2567635625" sldId="279"/>
            <ac:spMk id="14" creationId="{61D27078-EFFF-0BA5-EAF5-C362D2986032}"/>
          </ac:spMkLst>
        </pc:spChg>
        <pc:spChg chg="add mod">
          <ac:chgData name="Mayank Dhyani" userId="76d15e2f03da5e18" providerId="LiveId" clId="{8906C835-F216-47F1-803A-DA9449600FE4}" dt="2025-01-09T07:04:07.787" v="1253" actId="164"/>
          <ac:spMkLst>
            <pc:docMk/>
            <pc:sldMk cId="2567635625" sldId="279"/>
            <ac:spMk id="15" creationId="{FC7C0FEA-9851-98B5-3490-80315E3431ED}"/>
          </ac:spMkLst>
        </pc:spChg>
        <pc:spChg chg="add mod">
          <ac:chgData name="Mayank Dhyani" userId="76d15e2f03da5e18" providerId="LiveId" clId="{8906C835-F216-47F1-803A-DA9449600FE4}" dt="2025-01-09T07:04:22.491" v="1258" actId="164"/>
          <ac:spMkLst>
            <pc:docMk/>
            <pc:sldMk cId="2567635625" sldId="279"/>
            <ac:spMk id="16" creationId="{BE8D7DA9-F192-9EFB-BA68-AEA879D25C37}"/>
          </ac:spMkLst>
        </pc:spChg>
        <pc:spChg chg="add mod">
          <ac:chgData name="Mayank Dhyani" userId="76d15e2f03da5e18" providerId="LiveId" clId="{8906C835-F216-47F1-803A-DA9449600FE4}" dt="2025-01-09T07:14:48.931" v="1419" actId="1038"/>
          <ac:spMkLst>
            <pc:docMk/>
            <pc:sldMk cId="2567635625" sldId="279"/>
            <ac:spMk id="17" creationId="{8A0E3455-5EAB-C6E5-64A4-A75C772A3F5B}"/>
          </ac:spMkLst>
        </pc:spChg>
        <pc:spChg chg="add mod">
          <ac:chgData name="Mayank Dhyani" userId="76d15e2f03da5e18" providerId="LiveId" clId="{8906C835-F216-47F1-803A-DA9449600FE4}" dt="2025-01-09T07:04:37.481" v="1260" actId="164"/>
          <ac:spMkLst>
            <pc:docMk/>
            <pc:sldMk cId="2567635625" sldId="279"/>
            <ac:spMk id="18" creationId="{7931B3E3-EABF-FA5F-7478-23FD5105A177}"/>
          </ac:spMkLst>
        </pc:spChg>
        <pc:spChg chg="add mod">
          <ac:chgData name="Mayank Dhyani" userId="76d15e2f03da5e18" providerId="LiveId" clId="{8906C835-F216-47F1-803A-DA9449600FE4}" dt="2025-02-19T13:01:50.175" v="2541" actId="164"/>
          <ac:spMkLst>
            <pc:docMk/>
            <pc:sldMk cId="2567635625" sldId="279"/>
            <ac:spMk id="24" creationId="{5FB47326-78E4-DADA-14A9-F0208E47BDCB}"/>
          </ac:spMkLst>
        </pc:spChg>
        <pc:spChg chg="add mod">
          <ac:chgData name="Mayank Dhyani" userId="76d15e2f03da5e18" providerId="LiveId" clId="{8906C835-F216-47F1-803A-DA9449600FE4}" dt="2025-02-19T13:01:50.175" v="2541" actId="164"/>
          <ac:spMkLst>
            <pc:docMk/>
            <pc:sldMk cId="2567635625" sldId="279"/>
            <ac:spMk id="25" creationId="{94356BA9-4698-F29D-7651-FA1004FCDC0C}"/>
          </ac:spMkLst>
        </pc:spChg>
        <pc:spChg chg="add mod">
          <ac:chgData name="Mayank Dhyani" userId="76d15e2f03da5e18" providerId="LiveId" clId="{8906C835-F216-47F1-803A-DA9449600FE4}" dt="2025-02-19T13:01:50.175" v="2541" actId="164"/>
          <ac:spMkLst>
            <pc:docMk/>
            <pc:sldMk cId="2567635625" sldId="279"/>
            <ac:spMk id="26" creationId="{AACAA621-F161-96AA-9FB1-495CEE2C6DAF}"/>
          </ac:spMkLst>
        </pc:spChg>
        <pc:spChg chg="add mod">
          <ac:chgData name="Mayank Dhyani" userId="76d15e2f03da5e18" providerId="LiveId" clId="{8906C835-F216-47F1-803A-DA9449600FE4}" dt="2025-02-19T13:01:50.175" v="2541" actId="164"/>
          <ac:spMkLst>
            <pc:docMk/>
            <pc:sldMk cId="2567635625" sldId="279"/>
            <ac:spMk id="27" creationId="{0706145D-58C0-7A9B-F70A-15742F9DA693}"/>
          </ac:spMkLst>
        </pc:spChg>
        <pc:spChg chg="add mod">
          <ac:chgData name="Mayank Dhyani" userId="76d15e2f03da5e18" providerId="LiveId" clId="{8906C835-F216-47F1-803A-DA9449600FE4}" dt="2025-02-19T13:01:50.175" v="2541" actId="164"/>
          <ac:spMkLst>
            <pc:docMk/>
            <pc:sldMk cId="2567635625" sldId="279"/>
            <ac:spMk id="28" creationId="{215A8839-7142-91DC-8B9F-8025288868E8}"/>
          </ac:spMkLst>
        </pc:spChg>
        <pc:spChg chg="add mod">
          <ac:chgData name="Mayank Dhyani" userId="76d15e2f03da5e18" providerId="LiveId" clId="{8906C835-F216-47F1-803A-DA9449600FE4}" dt="2025-02-19T13:01:50.175" v="2541" actId="164"/>
          <ac:spMkLst>
            <pc:docMk/>
            <pc:sldMk cId="2567635625" sldId="279"/>
            <ac:spMk id="29" creationId="{7EE876D9-8F77-5985-6069-2BF8F7D85F9A}"/>
          </ac:spMkLst>
        </pc:spChg>
        <pc:spChg chg="add mod">
          <ac:chgData name="Mayank Dhyani" userId="76d15e2f03da5e18" providerId="LiveId" clId="{8906C835-F216-47F1-803A-DA9449600FE4}" dt="2025-01-23T06:03:12.932" v="2517" actId="1076"/>
          <ac:spMkLst>
            <pc:docMk/>
            <pc:sldMk cId="2567635625" sldId="279"/>
            <ac:spMk id="30" creationId="{F5895C4E-44F4-2571-ECD9-A909F0390EC8}"/>
          </ac:spMkLst>
        </pc:spChg>
        <pc:spChg chg="add mod">
          <ac:chgData name="Mayank Dhyani" userId="76d15e2f03da5e18" providerId="LiveId" clId="{8906C835-F216-47F1-803A-DA9449600FE4}" dt="2025-01-09T07:14:55.624" v="1421" actId="1035"/>
          <ac:spMkLst>
            <pc:docMk/>
            <pc:sldMk cId="2567635625" sldId="279"/>
            <ac:spMk id="31" creationId="{2A9F5377-CCFE-FFDF-1F94-00B6CE1172F4}"/>
          </ac:spMkLst>
        </pc:spChg>
        <pc:spChg chg="add mod">
          <ac:chgData name="Mayank Dhyani" userId="76d15e2f03da5e18" providerId="LiveId" clId="{8906C835-F216-47F1-803A-DA9449600FE4}" dt="2025-01-09T07:14:40.635" v="1415" actId="1038"/>
          <ac:spMkLst>
            <pc:docMk/>
            <pc:sldMk cId="2567635625" sldId="279"/>
            <ac:spMk id="32" creationId="{E74EC110-78F0-3D24-F23C-06EA760AB4E1}"/>
          </ac:spMkLst>
        </pc:spChg>
        <pc:spChg chg="add mod">
          <ac:chgData name="Mayank Dhyani" userId="76d15e2f03da5e18" providerId="LiveId" clId="{8906C835-F216-47F1-803A-DA9449600FE4}" dt="2025-01-09T07:14:09.882" v="1405" actId="1076"/>
          <ac:spMkLst>
            <pc:docMk/>
            <pc:sldMk cId="2567635625" sldId="279"/>
            <ac:spMk id="33" creationId="{FFE49880-0BF8-AB84-4D8D-DA195771459E}"/>
          </ac:spMkLst>
        </pc:spChg>
        <pc:grpChg chg="add mod">
          <ac:chgData name="Mayank Dhyani" userId="76d15e2f03da5e18" providerId="LiveId" clId="{8906C835-F216-47F1-803A-DA9449600FE4}" dt="2025-02-19T13:01:50.175" v="2541" actId="164"/>
          <ac:grpSpMkLst>
            <pc:docMk/>
            <pc:sldMk cId="2567635625" sldId="279"/>
            <ac:grpSpMk id="3" creationId="{AD878582-1487-BDB2-38A9-034CEC73B0A5}"/>
          </ac:grpSpMkLst>
        </pc:grpChg>
        <pc:grpChg chg="add mod">
          <ac:chgData name="Mayank Dhyani" userId="76d15e2f03da5e18" providerId="LiveId" clId="{8906C835-F216-47F1-803A-DA9449600FE4}" dt="2025-02-19T13:01:50.175" v="2541" actId="164"/>
          <ac:grpSpMkLst>
            <pc:docMk/>
            <pc:sldMk cId="2567635625" sldId="279"/>
            <ac:grpSpMk id="19" creationId="{1C69E839-AAAA-50BC-55E8-8727E1B9A9F9}"/>
          </ac:grpSpMkLst>
        </pc:grpChg>
        <pc:grpChg chg="add mod">
          <ac:chgData name="Mayank Dhyani" userId="76d15e2f03da5e18" providerId="LiveId" clId="{8906C835-F216-47F1-803A-DA9449600FE4}" dt="2025-01-09T07:04:50.424" v="1265" actId="1037"/>
          <ac:grpSpMkLst>
            <pc:docMk/>
            <pc:sldMk cId="2567635625" sldId="279"/>
            <ac:grpSpMk id="20" creationId="{ACB38325-930D-8EDA-FB38-C2B2AEB04A76}"/>
          </ac:grpSpMkLst>
        </pc:grpChg>
        <pc:grpChg chg="add mod">
          <ac:chgData name="Mayank Dhyani" userId="76d15e2f03da5e18" providerId="LiveId" clId="{8906C835-F216-47F1-803A-DA9449600FE4}" dt="2025-01-09T07:14:03.381" v="1404" actId="1037"/>
          <ac:grpSpMkLst>
            <pc:docMk/>
            <pc:sldMk cId="2567635625" sldId="279"/>
            <ac:grpSpMk id="21" creationId="{9B4AC2ED-D574-68ED-D095-2D94A269D43B}"/>
          </ac:grpSpMkLst>
        </pc:grpChg>
        <pc:grpChg chg="add mod">
          <ac:chgData name="Mayank Dhyani" userId="76d15e2f03da5e18" providerId="LiveId" clId="{8906C835-F216-47F1-803A-DA9449600FE4}" dt="2025-02-19T13:01:50.175" v="2541" actId="164"/>
          <ac:grpSpMkLst>
            <pc:docMk/>
            <pc:sldMk cId="2567635625" sldId="279"/>
            <ac:grpSpMk id="22" creationId="{E9EB76D4-3B36-63C5-42A6-6E70E2B95811}"/>
          </ac:grpSpMkLst>
        </pc:grpChg>
        <pc:grpChg chg="add mod">
          <ac:chgData name="Mayank Dhyani" userId="76d15e2f03da5e18" providerId="LiveId" clId="{8906C835-F216-47F1-803A-DA9449600FE4}" dt="2025-02-19T13:01:50.175" v="2541" actId="164"/>
          <ac:grpSpMkLst>
            <pc:docMk/>
            <pc:sldMk cId="2567635625" sldId="279"/>
            <ac:grpSpMk id="23" creationId="{74950140-DF5D-C794-940C-F30A0E0913F1}"/>
          </ac:grpSpMkLst>
        </pc:grpChg>
      </pc:sldChg>
      <pc:sldChg chg="addSp delSp modSp add mod ord">
        <pc:chgData name="Mayank Dhyani" userId="76d15e2f03da5e18" providerId="LiveId" clId="{8906C835-F216-47F1-803A-DA9449600FE4}" dt="2025-01-09T08:20:56.657" v="2337" actId="1076"/>
        <pc:sldMkLst>
          <pc:docMk/>
          <pc:sldMk cId="4119722217" sldId="280"/>
        </pc:sldMkLst>
        <pc:spChg chg="mod">
          <ac:chgData name="Mayank Dhyani" userId="76d15e2f03da5e18" providerId="LiveId" clId="{8906C835-F216-47F1-803A-DA9449600FE4}" dt="2025-01-09T08:20:52.043" v="2335" actId="1076"/>
          <ac:spMkLst>
            <pc:docMk/>
            <pc:sldMk cId="4119722217" sldId="280"/>
            <ac:spMk id="2" creationId="{E056732A-9A9D-BDA1-F72A-E28DD35AA581}"/>
          </ac:spMkLst>
        </pc:spChg>
        <pc:spChg chg="add mod">
          <ac:chgData name="Mayank Dhyani" userId="76d15e2f03da5e18" providerId="LiveId" clId="{8906C835-F216-47F1-803A-DA9449600FE4}" dt="2025-01-09T08:20:49.189" v="2333" actId="164"/>
          <ac:spMkLst>
            <pc:docMk/>
            <pc:sldMk cId="4119722217" sldId="280"/>
            <ac:spMk id="3" creationId="{81F4BA0A-C863-B963-0E80-378747FAB539}"/>
          </ac:spMkLst>
        </pc:spChg>
        <pc:spChg chg="add mod">
          <ac:chgData name="Mayank Dhyani" userId="76d15e2f03da5e18" providerId="LiveId" clId="{8906C835-F216-47F1-803A-DA9449600FE4}" dt="2025-01-09T08:20:49.189" v="2333" actId="164"/>
          <ac:spMkLst>
            <pc:docMk/>
            <pc:sldMk cId="4119722217" sldId="280"/>
            <ac:spMk id="5" creationId="{61C3809A-B324-D38E-45A5-51644A650E5D}"/>
          </ac:spMkLst>
        </pc:spChg>
        <pc:spChg chg="add mod">
          <ac:chgData name="Mayank Dhyani" userId="76d15e2f03da5e18" providerId="LiveId" clId="{8906C835-F216-47F1-803A-DA9449600FE4}" dt="2025-01-09T08:20:49.189" v="2333" actId="164"/>
          <ac:spMkLst>
            <pc:docMk/>
            <pc:sldMk cId="4119722217" sldId="280"/>
            <ac:spMk id="6" creationId="{CC00B83A-14A8-D32C-91C6-1A7706690697}"/>
          </ac:spMkLst>
        </pc:spChg>
        <pc:spChg chg="add mod">
          <ac:chgData name="Mayank Dhyani" userId="76d15e2f03da5e18" providerId="LiveId" clId="{8906C835-F216-47F1-803A-DA9449600FE4}" dt="2025-01-09T08:20:49.189" v="2333" actId="164"/>
          <ac:spMkLst>
            <pc:docMk/>
            <pc:sldMk cId="4119722217" sldId="280"/>
            <ac:spMk id="7" creationId="{E7A8EDE6-1F55-E2A0-BE57-FE9B0B5844F7}"/>
          </ac:spMkLst>
        </pc:spChg>
        <pc:spChg chg="add mod">
          <ac:chgData name="Mayank Dhyani" userId="76d15e2f03da5e18" providerId="LiveId" clId="{8906C835-F216-47F1-803A-DA9449600FE4}" dt="2025-01-09T08:20:49.189" v="2333" actId="164"/>
          <ac:spMkLst>
            <pc:docMk/>
            <pc:sldMk cId="4119722217" sldId="280"/>
            <ac:spMk id="8" creationId="{5357B966-BDA3-F752-19E8-4CCE16BA89CB}"/>
          </ac:spMkLst>
        </pc:spChg>
        <pc:spChg chg="add del mod">
          <ac:chgData name="Mayank Dhyani" userId="76d15e2f03da5e18" providerId="LiveId" clId="{8906C835-F216-47F1-803A-DA9449600FE4}" dt="2025-01-09T08:20:49.189" v="2333" actId="164"/>
          <ac:spMkLst>
            <pc:docMk/>
            <pc:sldMk cId="4119722217" sldId="280"/>
            <ac:spMk id="9" creationId="{2AB2F181-4FF2-69D5-8BA4-6A254FFE15FF}"/>
          </ac:spMkLst>
        </pc:spChg>
        <pc:spChg chg="add mod">
          <ac:chgData name="Mayank Dhyani" userId="76d15e2f03da5e18" providerId="LiveId" clId="{8906C835-F216-47F1-803A-DA9449600FE4}" dt="2025-01-09T08:20:49.189" v="2333" actId="164"/>
          <ac:spMkLst>
            <pc:docMk/>
            <pc:sldMk cId="4119722217" sldId="280"/>
            <ac:spMk id="10" creationId="{2FB6030A-3A09-D5CD-C527-B8B09F41B797}"/>
          </ac:spMkLst>
        </pc:spChg>
        <pc:spChg chg="add mod">
          <ac:chgData name="Mayank Dhyani" userId="76d15e2f03da5e18" providerId="LiveId" clId="{8906C835-F216-47F1-803A-DA9449600FE4}" dt="2025-01-09T08:20:49.189" v="2333" actId="164"/>
          <ac:spMkLst>
            <pc:docMk/>
            <pc:sldMk cId="4119722217" sldId="280"/>
            <ac:spMk id="11" creationId="{50782D9B-6D40-8ED9-795C-E01CB6AEC86A}"/>
          </ac:spMkLst>
        </pc:spChg>
        <pc:spChg chg="add mod">
          <ac:chgData name="Mayank Dhyani" userId="76d15e2f03da5e18" providerId="LiveId" clId="{8906C835-F216-47F1-803A-DA9449600FE4}" dt="2025-01-09T07:46:45.125" v="1648" actId="208"/>
          <ac:spMkLst>
            <pc:docMk/>
            <pc:sldMk cId="4119722217" sldId="280"/>
            <ac:spMk id="12" creationId="{97E362C2-E11A-36CB-F334-B2C5CB62ED48}"/>
          </ac:spMkLst>
        </pc:spChg>
        <pc:spChg chg="add mod">
          <ac:chgData name="Mayank Dhyani" userId="76d15e2f03da5e18" providerId="LiveId" clId="{8906C835-F216-47F1-803A-DA9449600FE4}" dt="2025-01-09T07:46:45.125" v="1648" actId="208"/>
          <ac:spMkLst>
            <pc:docMk/>
            <pc:sldMk cId="4119722217" sldId="280"/>
            <ac:spMk id="13" creationId="{1BCD9F08-61F1-FC94-7014-CB683AB01813}"/>
          </ac:spMkLst>
        </pc:spChg>
        <pc:spChg chg="add mod">
          <ac:chgData name="Mayank Dhyani" userId="76d15e2f03da5e18" providerId="LiveId" clId="{8906C835-F216-47F1-803A-DA9449600FE4}" dt="2025-01-09T07:46:45.125" v="1648" actId="208"/>
          <ac:spMkLst>
            <pc:docMk/>
            <pc:sldMk cId="4119722217" sldId="280"/>
            <ac:spMk id="14" creationId="{869536CF-6B33-6A46-A35A-1E7AE60BAFEE}"/>
          </ac:spMkLst>
        </pc:spChg>
        <pc:spChg chg="add mod">
          <ac:chgData name="Mayank Dhyani" userId="76d15e2f03da5e18" providerId="LiveId" clId="{8906C835-F216-47F1-803A-DA9449600FE4}" dt="2025-01-09T08:20:49.189" v="2333" actId="164"/>
          <ac:spMkLst>
            <pc:docMk/>
            <pc:sldMk cId="4119722217" sldId="280"/>
            <ac:spMk id="17" creationId="{228C24F0-93B8-D635-5516-4575636ABE0B}"/>
          </ac:spMkLst>
        </pc:spChg>
        <pc:spChg chg="add mod">
          <ac:chgData name="Mayank Dhyani" userId="76d15e2f03da5e18" providerId="LiveId" clId="{8906C835-F216-47F1-803A-DA9449600FE4}" dt="2025-01-09T08:20:49.189" v="2333" actId="164"/>
          <ac:spMkLst>
            <pc:docMk/>
            <pc:sldMk cId="4119722217" sldId="280"/>
            <ac:spMk id="18" creationId="{6A8B8F7B-DF10-ACD0-1ABF-F4DD260E2260}"/>
          </ac:spMkLst>
        </pc:spChg>
        <pc:spChg chg="mod">
          <ac:chgData name="Mayank Dhyani" userId="76d15e2f03da5e18" providerId="LiveId" clId="{8906C835-F216-47F1-803A-DA9449600FE4}" dt="2025-01-09T07:47:45.396" v="1654" actId="571"/>
          <ac:spMkLst>
            <pc:docMk/>
            <pc:sldMk cId="4119722217" sldId="280"/>
            <ac:spMk id="21" creationId="{A5E51BD2-26A0-7643-E084-CD90F4A5FADA}"/>
          </ac:spMkLst>
        </pc:spChg>
        <pc:spChg chg="mod">
          <ac:chgData name="Mayank Dhyani" userId="76d15e2f03da5e18" providerId="LiveId" clId="{8906C835-F216-47F1-803A-DA9449600FE4}" dt="2025-01-09T07:47:45.396" v="1654" actId="571"/>
          <ac:spMkLst>
            <pc:docMk/>
            <pc:sldMk cId="4119722217" sldId="280"/>
            <ac:spMk id="22" creationId="{08A9846D-175F-9DAE-1544-E4A0105BA6A2}"/>
          </ac:spMkLst>
        </pc:spChg>
        <pc:spChg chg="mod">
          <ac:chgData name="Mayank Dhyani" userId="76d15e2f03da5e18" providerId="LiveId" clId="{8906C835-F216-47F1-803A-DA9449600FE4}" dt="2025-01-09T07:47:45.396" v="1654" actId="571"/>
          <ac:spMkLst>
            <pc:docMk/>
            <pc:sldMk cId="4119722217" sldId="280"/>
            <ac:spMk id="23" creationId="{92A5F0E2-8033-BF80-B693-B5C4BD81AE0F}"/>
          </ac:spMkLst>
        </pc:spChg>
        <pc:spChg chg="add mod">
          <ac:chgData name="Mayank Dhyani" userId="76d15e2f03da5e18" providerId="LiveId" clId="{8906C835-F216-47F1-803A-DA9449600FE4}" dt="2025-01-09T08:20:49.189" v="2333" actId="164"/>
          <ac:spMkLst>
            <pc:docMk/>
            <pc:sldMk cId="4119722217" sldId="280"/>
            <ac:spMk id="24" creationId="{E8D33050-C206-C0A4-801C-5574ECCF661A}"/>
          </ac:spMkLst>
        </pc:spChg>
        <pc:spChg chg="add mod topLvl">
          <ac:chgData name="Mayank Dhyani" userId="76d15e2f03da5e18" providerId="LiveId" clId="{8906C835-F216-47F1-803A-DA9449600FE4}" dt="2025-01-09T07:55:20.278" v="1738" actId="164"/>
          <ac:spMkLst>
            <pc:docMk/>
            <pc:sldMk cId="4119722217" sldId="280"/>
            <ac:spMk id="29" creationId="{66D6CA0C-1E15-4DCE-73E7-9067FC135D70}"/>
          </ac:spMkLst>
        </pc:spChg>
        <pc:spChg chg="add mod topLvl">
          <ac:chgData name="Mayank Dhyani" userId="76d15e2f03da5e18" providerId="LiveId" clId="{8906C835-F216-47F1-803A-DA9449600FE4}" dt="2025-01-09T08:06:17.798" v="1936" actId="1035"/>
          <ac:spMkLst>
            <pc:docMk/>
            <pc:sldMk cId="4119722217" sldId="280"/>
            <ac:spMk id="30" creationId="{A1E5BD2E-1BF2-B664-63BF-09BEC5424E42}"/>
          </ac:spMkLst>
        </pc:spChg>
        <pc:spChg chg="add mod">
          <ac:chgData name="Mayank Dhyani" userId="76d15e2f03da5e18" providerId="LiveId" clId="{8906C835-F216-47F1-803A-DA9449600FE4}" dt="2025-01-09T08:20:49.189" v="2333" actId="164"/>
          <ac:spMkLst>
            <pc:docMk/>
            <pc:sldMk cId="4119722217" sldId="280"/>
            <ac:spMk id="31" creationId="{2F6F2B1E-6C8C-F151-DDA6-9379B859B9B7}"/>
          </ac:spMkLst>
        </pc:spChg>
        <pc:spChg chg="add mod">
          <ac:chgData name="Mayank Dhyani" userId="76d15e2f03da5e18" providerId="LiveId" clId="{8906C835-F216-47F1-803A-DA9449600FE4}" dt="2025-01-09T08:20:49.189" v="2333" actId="164"/>
          <ac:spMkLst>
            <pc:docMk/>
            <pc:sldMk cId="4119722217" sldId="280"/>
            <ac:spMk id="141" creationId="{2E92F9D7-B27C-413C-49F0-3EAE03556E7A}"/>
          </ac:spMkLst>
        </pc:spChg>
        <pc:spChg chg="add mod">
          <ac:chgData name="Mayank Dhyani" userId="76d15e2f03da5e18" providerId="LiveId" clId="{8906C835-F216-47F1-803A-DA9449600FE4}" dt="2025-01-09T08:20:49.189" v="2333" actId="164"/>
          <ac:spMkLst>
            <pc:docMk/>
            <pc:sldMk cId="4119722217" sldId="280"/>
            <ac:spMk id="142" creationId="{91EB300A-9489-83CD-D17F-B71872800A96}"/>
          </ac:spMkLst>
        </pc:spChg>
        <pc:spChg chg="add mod">
          <ac:chgData name="Mayank Dhyani" userId="76d15e2f03da5e18" providerId="LiveId" clId="{8906C835-F216-47F1-803A-DA9449600FE4}" dt="2025-01-09T08:20:49.189" v="2333" actId="164"/>
          <ac:spMkLst>
            <pc:docMk/>
            <pc:sldMk cId="4119722217" sldId="280"/>
            <ac:spMk id="143" creationId="{E6CB603E-2CFD-923F-E408-56B464684AA6}"/>
          </ac:spMkLst>
        </pc:spChg>
        <pc:spChg chg="add mod">
          <ac:chgData name="Mayank Dhyani" userId="76d15e2f03da5e18" providerId="LiveId" clId="{8906C835-F216-47F1-803A-DA9449600FE4}" dt="2025-01-09T08:20:49.189" v="2333" actId="164"/>
          <ac:spMkLst>
            <pc:docMk/>
            <pc:sldMk cId="4119722217" sldId="280"/>
            <ac:spMk id="144" creationId="{B0388A7B-277F-7CFA-9605-4E2BD7A4C950}"/>
          </ac:spMkLst>
        </pc:spChg>
        <pc:spChg chg="add mod">
          <ac:chgData name="Mayank Dhyani" userId="76d15e2f03da5e18" providerId="LiveId" clId="{8906C835-F216-47F1-803A-DA9449600FE4}" dt="2025-01-09T08:20:49.189" v="2333" actId="164"/>
          <ac:spMkLst>
            <pc:docMk/>
            <pc:sldMk cId="4119722217" sldId="280"/>
            <ac:spMk id="145" creationId="{F1B0462F-FE92-4318-AA71-E6A5B16AD8A3}"/>
          </ac:spMkLst>
        </pc:spChg>
        <pc:spChg chg="add mod">
          <ac:chgData name="Mayank Dhyani" userId="76d15e2f03da5e18" providerId="LiveId" clId="{8906C835-F216-47F1-803A-DA9449600FE4}" dt="2025-01-09T08:20:49.189" v="2333" actId="164"/>
          <ac:spMkLst>
            <pc:docMk/>
            <pc:sldMk cId="4119722217" sldId="280"/>
            <ac:spMk id="146" creationId="{4224E678-B09B-91BD-6F2C-42EE2DC1FD4B}"/>
          </ac:spMkLst>
        </pc:spChg>
        <pc:spChg chg="add mod">
          <ac:chgData name="Mayank Dhyani" userId="76d15e2f03da5e18" providerId="LiveId" clId="{8906C835-F216-47F1-803A-DA9449600FE4}" dt="2025-01-09T08:20:49.189" v="2333" actId="164"/>
          <ac:spMkLst>
            <pc:docMk/>
            <pc:sldMk cId="4119722217" sldId="280"/>
            <ac:spMk id="147" creationId="{B8E23507-EE49-9778-1F29-FED3B31D2D78}"/>
          </ac:spMkLst>
        </pc:spChg>
        <pc:spChg chg="add mod">
          <ac:chgData name="Mayank Dhyani" userId="76d15e2f03da5e18" providerId="LiveId" clId="{8906C835-F216-47F1-803A-DA9449600FE4}" dt="2025-01-09T08:20:49.189" v="2333" actId="164"/>
          <ac:spMkLst>
            <pc:docMk/>
            <pc:sldMk cId="4119722217" sldId="280"/>
            <ac:spMk id="148" creationId="{A20EFA7A-DEF2-EA44-C5ED-5EA6F355E2C2}"/>
          </ac:spMkLst>
        </pc:spChg>
        <pc:spChg chg="add mod">
          <ac:chgData name="Mayank Dhyani" userId="76d15e2f03da5e18" providerId="LiveId" clId="{8906C835-F216-47F1-803A-DA9449600FE4}" dt="2025-01-09T08:20:49.189" v="2333" actId="164"/>
          <ac:spMkLst>
            <pc:docMk/>
            <pc:sldMk cId="4119722217" sldId="280"/>
            <ac:spMk id="150" creationId="{BA5FB961-353C-E350-4CB7-90C6E9C9246C}"/>
          </ac:spMkLst>
        </pc:spChg>
        <pc:spChg chg="add mod">
          <ac:chgData name="Mayank Dhyani" userId="76d15e2f03da5e18" providerId="LiveId" clId="{8906C835-F216-47F1-803A-DA9449600FE4}" dt="2025-01-09T08:20:49.189" v="2333" actId="164"/>
          <ac:spMkLst>
            <pc:docMk/>
            <pc:sldMk cId="4119722217" sldId="280"/>
            <ac:spMk id="151" creationId="{C474D279-428A-DC04-DE3E-386CA4D2ED18}"/>
          </ac:spMkLst>
        </pc:spChg>
        <pc:grpChg chg="add mod">
          <ac:chgData name="Mayank Dhyani" userId="76d15e2f03da5e18" providerId="LiveId" clId="{8906C835-F216-47F1-803A-DA9449600FE4}" dt="2025-01-09T08:20:49.189" v="2333" actId="164"/>
          <ac:grpSpMkLst>
            <pc:docMk/>
            <pc:sldMk cId="4119722217" sldId="280"/>
            <ac:grpSpMk id="16" creationId="{DFD2434B-4773-8638-56F7-D6415190F83A}"/>
          </ac:grpSpMkLst>
        </pc:grpChg>
        <pc:grpChg chg="add mod">
          <ac:chgData name="Mayank Dhyani" userId="76d15e2f03da5e18" providerId="LiveId" clId="{8906C835-F216-47F1-803A-DA9449600FE4}" dt="2025-01-09T08:20:49.189" v="2333" actId="164"/>
          <ac:grpSpMkLst>
            <pc:docMk/>
            <pc:sldMk cId="4119722217" sldId="280"/>
            <ac:grpSpMk id="20" creationId="{1A915667-5F76-16A0-ED13-1C6D494BEA5E}"/>
          </ac:grpSpMkLst>
        </pc:grpChg>
        <pc:grpChg chg="add mod ord">
          <ac:chgData name="Mayank Dhyani" userId="76d15e2f03da5e18" providerId="LiveId" clId="{8906C835-F216-47F1-803A-DA9449600FE4}" dt="2025-01-09T08:20:49.189" v="2333" actId="164"/>
          <ac:grpSpMkLst>
            <pc:docMk/>
            <pc:sldMk cId="4119722217" sldId="280"/>
            <ac:grpSpMk id="48" creationId="{71CCB4DE-24D6-7739-4FA7-8E8789F39F3C}"/>
          </ac:grpSpMkLst>
        </pc:grpChg>
        <pc:grpChg chg="add mod">
          <ac:chgData name="Mayank Dhyani" userId="76d15e2f03da5e18" providerId="LiveId" clId="{8906C835-F216-47F1-803A-DA9449600FE4}" dt="2025-01-09T08:20:49.189" v="2333" actId="164"/>
          <ac:grpSpMkLst>
            <pc:docMk/>
            <pc:sldMk cId="4119722217" sldId="280"/>
            <ac:grpSpMk id="101" creationId="{7A25D158-3089-2E66-4824-DD067478C3AA}"/>
          </ac:grpSpMkLst>
        </pc:grpChg>
        <pc:grpChg chg="add mod">
          <ac:chgData name="Mayank Dhyani" userId="76d15e2f03da5e18" providerId="LiveId" clId="{8906C835-F216-47F1-803A-DA9449600FE4}" dt="2025-01-09T08:20:49.189" v="2333" actId="164"/>
          <ac:grpSpMkLst>
            <pc:docMk/>
            <pc:sldMk cId="4119722217" sldId="280"/>
            <ac:grpSpMk id="102" creationId="{F93BB658-37F3-79FE-3FA2-3A3C569F60A9}"/>
          </ac:grpSpMkLst>
        </pc:grpChg>
        <pc:grpChg chg="add mod">
          <ac:chgData name="Mayank Dhyani" userId="76d15e2f03da5e18" providerId="LiveId" clId="{8906C835-F216-47F1-803A-DA9449600FE4}" dt="2025-01-09T08:20:49.189" v="2333" actId="164"/>
          <ac:grpSpMkLst>
            <pc:docMk/>
            <pc:sldMk cId="4119722217" sldId="280"/>
            <ac:grpSpMk id="119" creationId="{85ED4C54-AD3C-A507-CE73-66EA6A1C57C4}"/>
          </ac:grpSpMkLst>
        </pc:grpChg>
        <pc:grpChg chg="add mod">
          <ac:chgData name="Mayank Dhyani" userId="76d15e2f03da5e18" providerId="LiveId" clId="{8906C835-F216-47F1-803A-DA9449600FE4}" dt="2025-01-09T08:20:49.189" v="2333" actId="164"/>
          <ac:grpSpMkLst>
            <pc:docMk/>
            <pc:sldMk cId="4119722217" sldId="280"/>
            <ac:grpSpMk id="123" creationId="{8CA3791F-D50A-42DB-C42F-1E4CFC5AF5C5}"/>
          </ac:grpSpMkLst>
        </pc:grpChg>
        <pc:grpChg chg="add mod">
          <ac:chgData name="Mayank Dhyani" userId="76d15e2f03da5e18" providerId="LiveId" clId="{8906C835-F216-47F1-803A-DA9449600FE4}" dt="2025-01-09T08:20:49.189" v="2333" actId="164"/>
          <ac:grpSpMkLst>
            <pc:docMk/>
            <pc:sldMk cId="4119722217" sldId="280"/>
            <ac:grpSpMk id="135" creationId="{6CC26C1B-4470-B46D-9282-9F71C0BE0FEF}"/>
          </ac:grpSpMkLst>
        </pc:grpChg>
        <pc:grpChg chg="add mod">
          <ac:chgData name="Mayank Dhyani" userId="76d15e2f03da5e18" providerId="LiveId" clId="{8906C835-F216-47F1-803A-DA9449600FE4}" dt="2025-01-09T08:20:56.657" v="2337" actId="1076"/>
          <ac:grpSpMkLst>
            <pc:docMk/>
            <pc:sldMk cId="4119722217" sldId="280"/>
            <ac:grpSpMk id="166" creationId="{BB4D0C32-1927-26D3-3C24-E29CC8E72FEF}"/>
          </ac:grpSpMkLst>
        </pc:grpChg>
        <pc:cxnChg chg="add mod">
          <ac:chgData name="Mayank Dhyani" userId="76d15e2f03da5e18" providerId="LiveId" clId="{8906C835-F216-47F1-803A-DA9449600FE4}" dt="2025-01-09T08:20:49.189" v="2333" actId="164"/>
          <ac:cxnSpMkLst>
            <pc:docMk/>
            <pc:sldMk cId="4119722217" sldId="280"/>
            <ac:cxnSpMk id="33" creationId="{E3524F86-B9DC-CAC6-6E82-52546E6281A7}"/>
          </ac:cxnSpMkLst>
        </pc:cxnChg>
        <pc:cxnChg chg="add mod">
          <ac:chgData name="Mayank Dhyani" userId="76d15e2f03da5e18" providerId="LiveId" clId="{8906C835-F216-47F1-803A-DA9449600FE4}" dt="2025-01-09T08:20:49.189" v="2333" actId="164"/>
          <ac:cxnSpMkLst>
            <pc:docMk/>
            <pc:sldMk cId="4119722217" sldId="280"/>
            <ac:cxnSpMk id="38" creationId="{DB46F9A5-F049-E92D-1B05-864B21277F1C}"/>
          </ac:cxnSpMkLst>
        </pc:cxnChg>
        <pc:cxnChg chg="add mod">
          <ac:chgData name="Mayank Dhyani" userId="76d15e2f03da5e18" providerId="LiveId" clId="{8906C835-F216-47F1-803A-DA9449600FE4}" dt="2025-01-09T08:20:49.189" v="2333" actId="164"/>
          <ac:cxnSpMkLst>
            <pc:docMk/>
            <pc:sldMk cId="4119722217" sldId="280"/>
            <ac:cxnSpMk id="41" creationId="{91FEFF68-4BB2-B018-1377-CEBAF1BEB9EC}"/>
          </ac:cxnSpMkLst>
        </pc:cxnChg>
        <pc:cxnChg chg="add mod">
          <ac:chgData name="Mayank Dhyani" userId="76d15e2f03da5e18" providerId="LiveId" clId="{8906C835-F216-47F1-803A-DA9449600FE4}" dt="2025-01-09T08:20:49.189" v="2333" actId="164"/>
          <ac:cxnSpMkLst>
            <pc:docMk/>
            <pc:sldMk cId="4119722217" sldId="280"/>
            <ac:cxnSpMk id="49" creationId="{B35FEBD3-9AC1-A706-C2EF-51D52A571476}"/>
          </ac:cxnSpMkLst>
        </pc:cxnChg>
        <pc:cxnChg chg="add mod">
          <ac:chgData name="Mayank Dhyani" userId="76d15e2f03da5e18" providerId="LiveId" clId="{8906C835-F216-47F1-803A-DA9449600FE4}" dt="2025-01-09T08:20:49.189" v="2333" actId="164"/>
          <ac:cxnSpMkLst>
            <pc:docMk/>
            <pc:sldMk cId="4119722217" sldId="280"/>
            <ac:cxnSpMk id="51" creationId="{535D570E-671A-F604-40F8-5314E1E548AA}"/>
          </ac:cxnSpMkLst>
        </pc:cxnChg>
        <pc:cxnChg chg="add mod">
          <ac:chgData name="Mayank Dhyani" userId="76d15e2f03da5e18" providerId="LiveId" clId="{8906C835-F216-47F1-803A-DA9449600FE4}" dt="2025-01-09T08:20:49.189" v="2333" actId="164"/>
          <ac:cxnSpMkLst>
            <pc:docMk/>
            <pc:sldMk cId="4119722217" sldId="280"/>
            <ac:cxnSpMk id="54" creationId="{92F1AB61-F121-848E-3CFB-A78A85ABDE48}"/>
          </ac:cxnSpMkLst>
        </pc:cxnChg>
        <pc:cxnChg chg="add mod">
          <ac:chgData name="Mayank Dhyani" userId="76d15e2f03da5e18" providerId="LiveId" clId="{8906C835-F216-47F1-803A-DA9449600FE4}" dt="2025-01-09T08:20:49.189" v="2333" actId="164"/>
          <ac:cxnSpMkLst>
            <pc:docMk/>
            <pc:sldMk cId="4119722217" sldId="280"/>
            <ac:cxnSpMk id="64" creationId="{E5C93FA5-0DC2-4C2D-D821-EDC4343867CF}"/>
          </ac:cxnSpMkLst>
        </pc:cxnChg>
        <pc:cxnChg chg="add mod">
          <ac:chgData name="Mayank Dhyani" userId="76d15e2f03da5e18" providerId="LiveId" clId="{8906C835-F216-47F1-803A-DA9449600FE4}" dt="2025-01-09T08:20:49.189" v="2333" actId="164"/>
          <ac:cxnSpMkLst>
            <pc:docMk/>
            <pc:sldMk cId="4119722217" sldId="280"/>
            <ac:cxnSpMk id="68" creationId="{4A20BC4A-033E-8D42-6FF5-5201E241EC7A}"/>
          </ac:cxnSpMkLst>
        </pc:cxnChg>
        <pc:cxnChg chg="add mod">
          <ac:chgData name="Mayank Dhyani" userId="76d15e2f03da5e18" providerId="LiveId" clId="{8906C835-F216-47F1-803A-DA9449600FE4}" dt="2025-01-09T08:20:49.189" v="2333" actId="164"/>
          <ac:cxnSpMkLst>
            <pc:docMk/>
            <pc:sldMk cId="4119722217" sldId="280"/>
            <ac:cxnSpMk id="71" creationId="{13793C2E-CDC6-F2F1-3C4A-79757BC328EA}"/>
          </ac:cxnSpMkLst>
        </pc:cxnChg>
        <pc:cxnChg chg="add mod">
          <ac:chgData name="Mayank Dhyani" userId="76d15e2f03da5e18" providerId="LiveId" clId="{8906C835-F216-47F1-803A-DA9449600FE4}" dt="2025-01-09T08:20:49.189" v="2333" actId="164"/>
          <ac:cxnSpMkLst>
            <pc:docMk/>
            <pc:sldMk cId="4119722217" sldId="280"/>
            <ac:cxnSpMk id="77" creationId="{9C5DE60A-E225-8A86-A2A5-AD4FF8E57E33}"/>
          </ac:cxnSpMkLst>
        </pc:cxnChg>
        <pc:cxnChg chg="add mod">
          <ac:chgData name="Mayank Dhyani" userId="76d15e2f03da5e18" providerId="LiveId" clId="{8906C835-F216-47F1-803A-DA9449600FE4}" dt="2025-01-09T08:20:49.189" v="2333" actId="164"/>
          <ac:cxnSpMkLst>
            <pc:docMk/>
            <pc:sldMk cId="4119722217" sldId="280"/>
            <ac:cxnSpMk id="79" creationId="{42A14F2C-D8FF-65AC-133C-6618D77E171D}"/>
          </ac:cxnSpMkLst>
        </pc:cxnChg>
        <pc:cxnChg chg="add mod">
          <ac:chgData name="Mayank Dhyani" userId="76d15e2f03da5e18" providerId="LiveId" clId="{8906C835-F216-47F1-803A-DA9449600FE4}" dt="2025-01-09T08:20:49.189" v="2333" actId="164"/>
          <ac:cxnSpMkLst>
            <pc:docMk/>
            <pc:sldMk cId="4119722217" sldId="280"/>
            <ac:cxnSpMk id="85" creationId="{CF571034-B027-DA02-C313-FD1C1E1AA96E}"/>
          </ac:cxnSpMkLst>
        </pc:cxnChg>
        <pc:cxnChg chg="add mod">
          <ac:chgData name="Mayank Dhyani" userId="76d15e2f03da5e18" providerId="LiveId" clId="{8906C835-F216-47F1-803A-DA9449600FE4}" dt="2025-01-09T08:05:21.045" v="1927" actId="1582"/>
          <ac:cxnSpMkLst>
            <pc:docMk/>
            <pc:sldMk cId="4119722217" sldId="280"/>
            <ac:cxnSpMk id="90" creationId="{062140C3-B470-A470-9779-6B10125C7072}"/>
          </ac:cxnSpMkLst>
        </pc:cxnChg>
        <pc:cxnChg chg="add mod">
          <ac:chgData name="Mayank Dhyani" userId="76d15e2f03da5e18" providerId="LiveId" clId="{8906C835-F216-47F1-803A-DA9449600FE4}" dt="2025-01-09T08:05:21.045" v="1927" actId="1582"/>
          <ac:cxnSpMkLst>
            <pc:docMk/>
            <pc:sldMk cId="4119722217" sldId="280"/>
            <ac:cxnSpMk id="91" creationId="{B1B193DA-F8D8-AD6A-CD6B-37A787DF458F}"/>
          </ac:cxnSpMkLst>
        </pc:cxnChg>
        <pc:cxnChg chg="add mod">
          <ac:chgData name="Mayank Dhyani" userId="76d15e2f03da5e18" providerId="LiveId" clId="{8906C835-F216-47F1-803A-DA9449600FE4}" dt="2025-01-09T08:05:21.045" v="1927" actId="1582"/>
          <ac:cxnSpMkLst>
            <pc:docMk/>
            <pc:sldMk cId="4119722217" sldId="280"/>
            <ac:cxnSpMk id="97" creationId="{D0CAA035-A082-2A3B-9486-3D352EC3D8E4}"/>
          </ac:cxnSpMkLst>
        </pc:cxnChg>
        <pc:cxnChg chg="mod">
          <ac:chgData name="Mayank Dhyani" userId="76d15e2f03da5e18" providerId="LiveId" clId="{8906C835-F216-47F1-803A-DA9449600FE4}" dt="2025-01-09T08:05:14.261" v="1926" actId="1582"/>
          <ac:cxnSpMkLst>
            <pc:docMk/>
            <pc:sldMk cId="4119722217" sldId="280"/>
            <ac:cxnSpMk id="103" creationId="{DD5B4F9E-E7D2-ACC7-509D-AEC16D442EC8}"/>
          </ac:cxnSpMkLst>
        </pc:cxnChg>
        <pc:cxnChg chg="mod">
          <ac:chgData name="Mayank Dhyani" userId="76d15e2f03da5e18" providerId="LiveId" clId="{8906C835-F216-47F1-803A-DA9449600FE4}" dt="2025-01-09T08:05:14.261" v="1926" actId="1582"/>
          <ac:cxnSpMkLst>
            <pc:docMk/>
            <pc:sldMk cId="4119722217" sldId="280"/>
            <ac:cxnSpMk id="104" creationId="{0A29BA91-B2D1-992E-1272-A112CF6E48B4}"/>
          </ac:cxnSpMkLst>
        </pc:cxnChg>
        <pc:cxnChg chg="mod">
          <ac:chgData name="Mayank Dhyani" userId="76d15e2f03da5e18" providerId="LiveId" clId="{8906C835-F216-47F1-803A-DA9449600FE4}" dt="2025-01-09T08:05:14.261" v="1926" actId="1582"/>
          <ac:cxnSpMkLst>
            <pc:docMk/>
            <pc:sldMk cId="4119722217" sldId="280"/>
            <ac:cxnSpMk id="105" creationId="{BE019259-4D13-A185-6254-FB9036499683}"/>
          </ac:cxnSpMkLst>
        </pc:cxnChg>
        <pc:cxnChg chg="add mod">
          <ac:chgData name="Mayank Dhyani" userId="76d15e2f03da5e18" providerId="LiveId" clId="{8906C835-F216-47F1-803A-DA9449600FE4}" dt="2025-01-09T08:20:49.189" v="2333" actId="164"/>
          <ac:cxnSpMkLst>
            <pc:docMk/>
            <pc:sldMk cId="4119722217" sldId="280"/>
            <ac:cxnSpMk id="111" creationId="{D8967A1A-50B5-CC79-577D-E90602BC2277}"/>
          </ac:cxnSpMkLst>
        </pc:cxnChg>
        <pc:cxnChg chg="add mod">
          <ac:chgData name="Mayank Dhyani" userId="76d15e2f03da5e18" providerId="LiveId" clId="{8906C835-F216-47F1-803A-DA9449600FE4}" dt="2025-01-09T08:20:49.189" v="2333" actId="164"/>
          <ac:cxnSpMkLst>
            <pc:docMk/>
            <pc:sldMk cId="4119722217" sldId="280"/>
            <ac:cxnSpMk id="113" creationId="{AB1BB5BA-79A8-D354-8832-2E6D38BC82C0}"/>
          </ac:cxnSpMkLst>
        </pc:cxnChg>
        <pc:cxnChg chg="add mod">
          <ac:chgData name="Mayank Dhyani" userId="76d15e2f03da5e18" providerId="LiveId" clId="{8906C835-F216-47F1-803A-DA9449600FE4}" dt="2025-01-09T08:20:49.189" v="2333" actId="164"/>
          <ac:cxnSpMkLst>
            <pc:docMk/>
            <pc:sldMk cId="4119722217" sldId="280"/>
            <ac:cxnSpMk id="116" creationId="{7BC56BFE-3077-3964-5B6F-A8A1D3F1163A}"/>
          </ac:cxnSpMkLst>
        </pc:cxnChg>
        <pc:cxnChg chg="add mod">
          <ac:chgData name="Mayank Dhyani" userId="76d15e2f03da5e18" providerId="LiveId" clId="{8906C835-F216-47F1-803A-DA9449600FE4}" dt="2025-01-09T08:20:49.189" v="2333" actId="164"/>
          <ac:cxnSpMkLst>
            <pc:docMk/>
            <pc:sldMk cId="4119722217" sldId="280"/>
            <ac:cxnSpMk id="118" creationId="{D5CFEFF5-D109-CD19-E53C-9D60773C0FCB}"/>
          </ac:cxnSpMkLst>
        </pc:cxnChg>
        <pc:cxnChg chg="mod">
          <ac:chgData name="Mayank Dhyani" userId="76d15e2f03da5e18" providerId="LiveId" clId="{8906C835-F216-47F1-803A-DA9449600FE4}" dt="2025-01-09T08:06:43.647" v="1941" actId="571"/>
          <ac:cxnSpMkLst>
            <pc:docMk/>
            <pc:sldMk cId="4119722217" sldId="280"/>
            <ac:cxnSpMk id="120" creationId="{E971D5E2-8921-6F17-383A-2914A7426CCD}"/>
          </ac:cxnSpMkLst>
        </pc:cxnChg>
        <pc:cxnChg chg="mod">
          <ac:chgData name="Mayank Dhyani" userId="76d15e2f03da5e18" providerId="LiveId" clId="{8906C835-F216-47F1-803A-DA9449600FE4}" dt="2025-01-09T08:06:43.647" v="1941" actId="571"/>
          <ac:cxnSpMkLst>
            <pc:docMk/>
            <pc:sldMk cId="4119722217" sldId="280"/>
            <ac:cxnSpMk id="121" creationId="{AEF404C6-D0FE-4DA6-0E89-A09D68B35D8A}"/>
          </ac:cxnSpMkLst>
        </pc:cxnChg>
        <pc:cxnChg chg="mod">
          <ac:chgData name="Mayank Dhyani" userId="76d15e2f03da5e18" providerId="LiveId" clId="{8906C835-F216-47F1-803A-DA9449600FE4}" dt="2025-01-09T08:06:43.647" v="1941" actId="571"/>
          <ac:cxnSpMkLst>
            <pc:docMk/>
            <pc:sldMk cId="4119722217" sldId="280"/>
            <ac:cxnSpMk id="122" creationId="{54F60817-9A4C-7BB3-1E37-545C493198DA}"/>
          </ac:cxnSpMkLst>
        </pc:cxnChg>
        <pc:cxnChg chg="mod">
          <ac:chgData name="Mayank Dhyani" userId="76d15e2f03da5e18" providerId="LiveId" clId="{8906C835-F216-47F1-803A-DA9449600FE4}" dt="2025-01-09T08:06:54.391" v="1942" actId="571"/>
          <ac:cxnSpMkLst>
            <pc:docMk/>
            <pc:sldMk cId="4119722217" sldId="280"/>
            <ac:cxnSpMk id="124" creationId="{661672C6-7995-B9BC-CDC3-9D38E3ADB9C5}"/>
          </ac:cxnSpMkLst>
        </pc:cxnChg>
        <pc:cxnChg chg="mod">
          <ac:chgData name="Mayank Dhyani" userId="76d15e2f03da5e18" providerId="LiveId" clId="{8906C835-F216-47F1-803A-DA9449600FE4}" dt="2025-01-09T08:06:54.391" v="1942" actId="571"/>
          <ac:cxnSpMkLst>
            <pc:docMk/>
            <pc:sldMk cId="4119722217" sldId="280"/>
            <ac:cxnSpMk id="125" creationId="{64D35AAE-A9B9-7240-3405-23DE4E593AC9}"/>
          </ac:cxnSpMkLst>
        </pc:cxnChg>
        <pc:cxnChg chg="mod">
          <ac:chgData name="Mayank Dhyani" userId="76d15e2f03da5e18" providerId="LiveId" clId="{8906C835-F216-47F1-803A-DA9449600FE4}" dt="2025-01-09T08:06:54.391" v="1942" actId="571"/>
          <ac:cxnSpMkLst>
            <pc:docMk/>
            <pc:sldMk cId="4119722217" sldId="280"/>
            <ac:cxnSpMk id="126" creationId="{870B3733-CE0F-BE5F-F015-BFB7F264E6C0}"/>
          </ac:cxnSpMkLst>
        </pc:cxnChg>
        <pc:cxnChg chg="mod">
          <ac:chgData name="Mayank Dhyani" userId="76d15e2f03da5e18" providerId="LiveId" clId="{8906C835-F216-47F1-803A-DA9449600FE4}" dt="2025-01-09T08:07:08.856" v="1945" actId="571"/>
          <ac:cxnSpMkLst>
            <pc:docMk/>
            <pc:sldMk cId="4119722217" sldId="280"/>
            <ac:cxnSpMk id="136" creationId="{A60EBE90-AE75-D5D2-3D4A-DECBF7242477}"/>
          </ac:cxnSpMkLst>
        </pc:cxnChg>
        <pc:cxnChg chg="mod">
          <ac:chgData name="Mayank Dhyani" userId="76d15e2f03da5e18" providerId="LiveId" clId="{8906C835-F216-47F1-803A-DA9449600FE4}" dt="2025-01-09T08:07:08.856" v="1945" actId="571"/>
          <ac:cxnSpMkLst>
            <pc:docMk/>
            <pc:sldMk cId="4119722217" sldId="280"/>
            <ac:cxnSpMk id="137" creationId="{84B28B70-3FE6-9F6B-2096-BDDC154D0BAF}"/>
          </ac:cxnSpMkLst>
        </pc:cxnChg>
        <pc:cxnChg chg="mod">
          <ac:chgData name="Mayank Dhyani" userId="76d15e2f03da5e18" providerId="LiveId" clId="{8906C835-F216-47F1-803A-DA9449600FE4}" dt="2025-01-09T08:07:08.856" v="1945" actId="571"/>
          <ac:cxnSpMkLst>
            <pc:docMk/>
            <pc:sldMk cId="4119722217" sldId="280"/>
            <ac:cxnSpMk id="138" creationId="{C56DB202-666A-E42F-3A2A-369C0996181E}"/>
          </ac:cxnSpMkLst>
        </pc:cxnChg>
        <pc:cxnChg chg="add mod">
          <ac:chgData name="Mayank Dhyani" userId="76d15e2f03da5e18" providerId="LiveId" clId="{8906C835-F216-47F1-803A-DA9449600FE4}" dt="2025-01-09T08:20:49.189" v="2333" actId="164"/>
          <ac:cxnSpMkLst>
            <pc:docMk/>
            <pc:sldMk cId="4119722217" sldId="280"/>
            <ac:cxnSpMk id="139" creationId="{12153EE3-64CA-B96E-8808-B9A449C0A38F}"/>
          </ac:cxnSpMkLst>
        </pc:cxnChg>
      </pc:sldChg>
      <pc:sldChg chg="delSp del mod ord">
        <pc:chgData name="Mayank Dhyani" userId="76d15e2f03da5e18" providerId="LiveId" clId="{8906C835-F216-47F1-803A-DA9449600FE4}" dt="2025-01-12T05:55:47.913" v="2477" actId="47"/>
        <pc:sldMkLst>
          <pc:docMk/>
          <pc:sldMk cId="2861490392" sldId="282"/>
        </pc:sldMkLst>
      </pc:sldChg>
      <pc:sldChg chg="add">
        <pc:chgData name="Mayank Dhyani" userId="76d15e2f03da5e18" providerId="LiveId" clId="{8906C835-F216-47F1-803A-DA9449600FE4}" dt="2025-01-12T05:33:57.752" v="2338" actId="2890"/>
        <pc:sldMkLst>
          <pc:docMk/>
          <pc:sldMk cId="1702988277" sldId="283"/>
        </pc:sldMkLst>
      </pc:sldChg>
      <pc:sldChg chg="addSp delSp modSp add mod ord">
        <pc:chgData name="Mayank Dhyani" userId="76d15e2f03da5e18" providerId="LiveId" clId="{8906C835-F216-47F1-803A-DA9449600FE4}" dt="2025-01-23T06:05:03.205" v="2523" actId="20577"/>
        <pc:sldMkLst>
          <pc:docMk/>
          <pc:sldMk cId="482262541" sldId="284"/>
        </pc:sldMkLst>
        <pc:spChg chg="mod">
          <ac:chgData name="Mayank Dhyani" userId="76d15e2f03da5e18" providerId="LiveId" clId="{8906C835-F216-47F1-803A-DA9449600FE4}" dt="2025-01-12T05:45:54.305" v="2419" actId="20577"/>
          <ac:spMkLst>
            <pc:docMk/>
            <pc:sldMk cId="482262541" sldId="284"/>
            <ac:spMk id="2" creationId="{D575C985-D3D0-A74A-2F14-580A4DE730C8}"/>
          </ac:spMkLst>
        </pc:spChg>
        <pc:spChg chg="add mod">
          <ac:chgData name="Mayank Dhyani" userId="76d15e2f03da5e18" providerId="LiveId" clId="{8906C835-F216-47F1-803A-DA9449600FE4}" dt="2025-01-23T06:05:03.205" v="2523" actId="20577"/>
          <ac:spMkLst>
            <pc:docMk/>
            <pc:sldMk cId="482262541" sldId="284"/>
            <ac:spMk id="7" creationId="{67FD0F8F-926C-CA7A-E929-485333218F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2400300" y="3580116"/>
            <a:ext cx="13487400" cy="2468880"/>
          </a:xfrm>
          <a:solidFill>
            <a:srgbClr val="FFFFFF"/>
          </a:solidFill>
          <a:ln w="38100">
            <a:solidFill>
              <a:srgbClr val="404040"/>
            </a:solidFill>
          </a:ln>
        </p:spPr>
        <p:txBody>
          <a:bodyPr lIns="274320" rIns="274320" anchor="ctr" anchorCtr="1">
            <a:normAutofit/>
          </a:bodyPr>
          <a:lstStyle>
            <a:lvl1pPr algn="ctr">
              <a:defRPr sz="57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4042791" y="6528816"/>
            <a:ext cx="10202418" cy="1859841"/>
          </a:xfrm>
          <a:noFill/>
        </p:spPr>
        <p:txBody>
          <a:bodyPr>
            <a:normAutofit/>
          </a:bodyPr>
          <a:lstStyle>
            <a:lvl1pPr marL="0" indent="0" algn="ctr">
              <a:buNone/>
              <a:defRPr sz="3000">
                <a:solidFill>
                  <a:schemeClr val="tx1">
                    <a:lumMod val="75000"/>
                    <a:lumOff val="25000"/>
                  </a:schemeClr>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49530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223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79668" y="1405890"/>
            <a:ext cx="1947912" cy="74752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46705" y="1405890"/>
            <a:ext cx="9297734" cy="74752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3624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03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2400300" y="3580116"/>
            <a:ext cx="13487400" cy="2468880"/>
          </a:xfrm>
          <a:solidFill>
            <a:srgbClr val="FFFFFF"/>
          </a:solidFill>
          <a:ln w="38100">
            <a:solidFill>
              <a:srgbClr val="404040"/>
            </a:solidFill>
          </a:ln>
        </p:spPr>
        <p:txBody>
          <a:bodyPr lIns="274320" rIns="274320" anchor="ctr" anchorCtr="1">
            <a:normAutofit/>
          </a:bodyPr>
          <a:lstStyle>
            <a:lvl1pPr>
              <a:defRPr sz="57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4042791" y="6528698"/>
            <a:ext cx="10202418" cy="1897623"/>
          </a:xfrm>
        </p:spPr>
        <p:txBody>
          <a:bodyPr anchor="t" anchorCtr="1">
            <a:normAutofit/>
          </a:bodyPr>
          <a:lstStyle>
            <a:lvl1pPr marL="0" indent="0">
              <a:buNone/>
              <a:defRPr sz="30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70689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372868" y="3957066"/>
            <a:ext cx="6407657" cy="4652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507473" y="3957066"/>
            <a:ext cx="6405371" cy="4652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D8BD707-D9CF-40AE-B4C6-C98DA3205C09}" type="datetimeFigureOut">
              <a:rPr lang="en-US" smtClean="0"/>
              <a:pPr/>
              <a:t>2/19/2025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31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154" y="3470150"/>
            <a:ext cx="6405372" cy="1056131"/>
          </a:xfrm>
        </p:spPr>
        <p:txBody>
          <a:bodyPr anchor="b" anchorCtr="1">
            <a:normAutofit/>
          </a:bodyPr>
          <a:lstStyle>
            <a:lvl1pPr marL="0" indent="0" algn="ctr">
              <a:buNone/>
              <a:defRPr sz="2850" b="0" cap="all" spc="150" baseline="0">
                <a:solidFill>
                  <a:schemeClr val="accent2">
                    <a:lumMod val="75000"/>
                  </a:schemeClr>
                </a:solidFill>
              </a:defRPr>
            </a:lvl1pPr>
            <a:lvl2pPr marL="685800" indent="0">
              <a:buNone/>
              <a:defRPr sz="285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375154" y="4714875"/>
            <a:ext cx="6405372" cy="38951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9507474" y="4714875"/>
            <a:ext cx="6380226" cy="3895164"/>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9507474" y="3470150"/>
            <a:ext cx="6405372" cy="1056131"/>
          </a:xfrm>
        </p:spPr>
        <p:txBody>
          <a:bodyPr anchor="b" anchorCtr="1">
            <a:normAutofit/>
          </a:bodyPr>
          <a:lstStyle>
            <a:lvl1pPr marL="0" indent="0" algn="ctr">
              <a:buNone/>
              <a:defRPr sz="2850" b="0" cap="all" spc="150" baseline="0">
                <a:solidFill>
                  <a:schemeClr val="accent2">
                    <a:lumMod val="75000"/>
                  </a:schemeClr>
                </a:solidFill>
              </a:defRPr>
            </a:lvl1pPr>
            <a:lvl2pPr marL="685800" indent="0">
              <a:buNone/>
              <a:defRPr sz="285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9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530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173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9144000"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207008" y="3365743"/>
            <a:ext cx="6729984" cy="1712246"/>
          </a:xfrm>
          <a:solidFill>
            <a:srgbClr val="FFFFFF"/>
          </a:solidFill>
          <a:ln>
            <a:solidFill>
              <a:srgbClr val="404040"/>
            </a:solidFill>
          </a:ln>
        </p:spPr>
        <p:txBody>
          <a:bodyPr anchor="ctr" anchorCtr="1">
            <a:normAutofit/>
          </a:bodyPr>
          <a:lstStyle>
            <a:lvl1pPr>
              <a:defRPr sz="33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10104120" y="1207008"/>
            <a:ext cx="7223760" cy="7872984"/>
          </a:xfrm>
        </p:spPr>
        <p:txBody>
          <a:bodyPr>
            <a:normAutofit/>
          </a:bodyPr>
          <a:lstStyle>
            <a:lvl1pPr>
              <a:defRPr sz="285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3352" y="5324877"/>
            <a:ext cx="5692140" cy="3291054"/>
          </a:xfrm>
        </p:spPr>
        <p:txBody>
          <a:bodyPr anchor="t" anchorCtr="1">
            <a:normAutofit/>
          </a:bodyPr>
          <a:lstStyle>
            <a:lvl1pPr marL="0" indent="0" algn="ctr">
              <a:buNone/>
              <a:defRPr sz="2250">
                <a:solidFill>
                  <a:srgbClr val="FFFFFF"/>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9" name="Date Placeholder 8"/>
          <p:cNvSpPr>
            <a:spLocks noGrp="1"/>
          </p:cNvSpPr>
          <p:nvPr>
            <p:ph type="dt" sz="half" idx="10"/>
          </p:nvPr>
        </p:nvSpPr>
        <p:spPr/>
        <p:txBody>
          <a:bodyPr/>
          <a:lstStyle/>
          <a:p>
            <a:fld id="{1D8BD707-D9CF-40AE-B4C6-C98DA3205C09}" type="datetimeFigureOut">
              <a:rPr lang="en-US" smtClean="0"/>
              <a:pPr/>
              <a:t>2/19/2025</a:t>
            </a:fld>
            <a:endParaRPr lang="en-US"/>
          </a:p>
        </p:txBody>
      </p:sp>
      <p:sp>
        <p:nvSpPr>
          <p:cNvPr id="10" name="Footer Placeholder 9"/>
          <p:cNvSpPr>
            <a:spLocks noGrp="1"/>
          </p:cNvSpPr>
          <p:nvPr>
            <p:ph type="ftr" sz="quarter" idx="11"/>
          </p:nvPr>
        </p:nvSpPr>
        <p:spPr>
          <a:xfrm>
            <a:off x="1207009" y="9354312"/>
            <a:ext cx="7687196" cy="48006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458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9143999"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212785" y="3365742"/>
            <a:ext cx="6742497" cy="1701960"/>
          </a:xfrm>
          <a:solidFill>
            <a:srgbClr val="FFFFFF"/>
          </a:solidFill>
          <a:ln>
            <a:solidFill>
              <a:srgbClr val="404040"/>
            </a:solidFill>
          </a:ln>
        </p:spPr>
        <p:txBody>
          <a:bodyPr anchor="ctr" anchorCtr="1">
            <a:noAutofit/>
          </a:bodyPr>
          <a:lstStyle>
            <a:lvl1pPr>
              <a:defRPr sz="33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3999" y="0"/>
            <a:ext cx="9153146" cy="10287000"/>
          </a:xfrm>
          <a:solidFill>
            <a:schemeClr val="bg1">
              <a:lumMod val="75000"/>
            </a:schemeClr>
          </a:solidFill>
        </p:spPr>
        <p:txBody>
          <a:bodyPr anchor="t"/>
          <a:lstStyle>
            <a:lvl1pPr marL="0" indent="0">
              <a:buNone/>
              <a:defRPr sz="4800">
                <a:solidFill>
                  <a:schemeClr val="bg1">
                    <a:lumMod val="85000"/>
                    <a:lumOff val="15000"/>
                  </a:schemeClr>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73352" y="5324878"/>
            <a:ext cx="5692140" cy="3291056"/>
          </a:xfrm>
        </p:spPr>
        <p:txBody>
          <a:bodyPr anchor="t" anchorCtr="1">
            <a:normAutofit/>
          </a:bodyPr>
          <a:lstStyle>
            <a:lvl1pPr marL="0" indent="0" algn="ctr">
              <a:buNone/>
              <a:defRPr sz="2250">
                <a:solidFill>
                  <a:srgbClr val="FFFFFF"/>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D8BD707-D9CF-40AE-B4C6-C98DA3205C09}" type="datetimeFigureOut">
              <a:rPr lang="en-US" smtClean="0"/>
              <a:pPr/>
              <a:t>2/19/2025</a:t>
            </a:fld>
            <a:endParaRPr lang="en-US"/>
          </a:p>
        </p:txBody>
      </p:sp>
      <p:sp>
        <p:nvSpPr>
          <p:cNvPr id="9" name="Footer Placeholder 8"/>
          <p:cNvSpPr>
            <a:spLocks noGrp="1"/>
          </p:cNvSpPr>
          <p:nvPr>
            <p:ph type="ftr" sz="quarter" idx="11"/>
          </p:nvPr>
        </p:nvSpPr>
        <p:spPr>
          <a:xfrm>
            <a:off x="1207009" y="9354312"/>
            <a:ext cx="7687196" cy="48006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650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346704" y="1447038"/>
            <a:ext cx="11594592" cy="178308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46704" y="3957067"/>
            <a:ext cx="11594592" cy="4652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732144" y="9358224"/>
            <a:ext cx="4130619" cy="485952"/>
          </a:xfrm>
          <a:prstGeom prst="rect">
            <a:avLst/>
          </a:prstGeom>
        </p:spPr>
        <p:txBody>
          <a:bodyPr vert="horz" lIns="91440" tIns="45720" rIns="91440" bIns="45720" rtlCol="0" anchor="ctr"/>
          <a:lstStyle>
            <a:lvl1pPr algn="r">
              <a:defRPr sz="1575">
                <a:solidFill>
                  <a:schemeClr val="tx1">
                    <a:alpha val="70000"/>
                  </a:schemeClr>
                </a:solidFill>
              </a:defRPr>
            </a:lvl1pPr>
          </a:lstStyle>
          <a:p>
            <a:fld id="{1D8BD707-D9CF-40AE-B4C6-C98DA3205C09}" type="datetimeFigureOut">
              <a:rPr lang="en-US" smtClean="0"/>
              <a:pPr/>
              <a:t>2/19/2025</a:t>
            </a:fld>
            <a:endParaRPr lang="en-US"/>
          </a:p>
        </p:txBody>
      </p:sp>
      <p:sp>
        <p:nvSpPr>
          <p:cNvPr id="5" name="Footer Placeholder 4"/>
          <p:cNvSpPr>
            <a:spLocks noGrp="1"/>
          </p:cNvSpPr>
          <p:nvPr>
            <p:ph type="ftr" sz="quarter" idx="3"/>
          </p:nvPr>
        </p:nvSpPr>
        <p:spPr>
          <a:xfrm>
            <a:off x="2400301" y="9354312"/>
            <a:ext cx="8851784" cy="480060"/>
          </a:xfrm>
          <a:prstGeom prst="rect">
            <a:avLst/>
          </a:prstGeom>
        </p:spPr>
        <p:txBody>
          <a:bodyPr vert="horz" lIns="91440" tIns="45720" rIns="91440" bIns="45720" rtlCol="0" anchor="ctr"/>
          <a:lstStyle>
            <a:lvl1pPr algn="l">
              <a:defRPr sz="1575">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6138383" y="9326880"/>
            <a:ext cx="548640" cy="548640"/>
          </a:xfrm>
          <a:prstGeom prst="ellipse">
            <a:avLst/>
          </a:prstGeom>
          <a:solidFill>
            <a:srgbClr val="1D1D1D">
              <a:alpha val="70000"/>
            </a:srgbClr>
          </a:solidFill>
        </p:spPr>
        <p:txBody>
          <a:bodyPr vert="horz" lIns="18288" tIns="45720" rIns="18288" bIns="45720" rtlCol="0" anchor="ctr">
            <a:noAutofit/>
          </a:bodyPr>
          <a:lstStyle>
            <a:lvl1pPr algn="ctr">
              <a:defRPr sz="1650" spc="0" baseline="0">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135852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371600" rtl="0" eaLnBrk="1" latinLnBrk="0" hangingPunct="1">
        <a:lnSpc>
          <a:spcPct val="90000"/>
        </a:lnSpc>
        <a:spcBef>
          <a:spcPct val="0"/>
        </a:spcBef>
        <a:buNone/>
        <a:defRPr sz="4200" kern="1200" cap="all" spc="300" baseline="0">
          <a:solidFill>
            <a:srgbClr val="262626"/>
          </a:solidFill>
          <a:latin typeface="+mj-lt"/>
          <a:ea typeface="+mj-ea"/>
          <a:cs typeface="+mj-cs"/>
        </a:defRPr>
      </a:lvl1pPr>
    </p:titleStyle>
    <p:bodyStyle>
      <a:lvl1pPr marL="342900" indent="-342900" algn="l" defTabSz="1371600" rtl="0" eaLnBrk="1" latinLnBrk="0" hangingPunct="1">
        <a:lnSpc>
          <a:spcPct val="100000"/>
        </a:lnSpc>
        <a:spcBef>
          <a:spcPts val="1500"/>
        </a:spcBef>
        <a:buClr>
          <a:schemeClr val="accent2"/>
        </a:buClr>
        <a:buFont typeface="Arial" panose="020B0604020202020204" pitchFamily="34" charset="0"/>
        <a:buChar char="•"/>
        <a:defRPr sz="2700" kern="1200">
          <a:solidFill>
            <a:schemeClr val="tx1">
              <a:lumMod val="85000"/>
              <a:lumOff val="15000"/>
            </a:schemeClr>
          </a:solidFill>
          <a:latin typeface="+mn-lt"/>
          <a:ea typeface="+mn-ea"/>
          <a:cs typeface="+mn-cs"/>
        </a:defRPr>
      </a:lvl1pPr>
      <a:lvl2pPr marL="6858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0287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3pPr>
      <a:lvl4pPr marL="13716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4pPr>
      <a:lvl5pPr marL="17145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5pPr>
      <a:lvl6pPr marL="1969295"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222647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2486025"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baseline="0">
          <a:solidFill>
            <a:schemeClr val="tx1"/>
          </a:solidFill>
          <a:latin typeface="+mn-lt"/>
          <a:ea typeface="+mn-ea"/>
          <a:cs typeface="+mn-cs"/>
        </a:defRPr>
      </a:lvl8pPr>
      <a:lvl9pPr marL="2824163"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baseline="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38100" y="2177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b="-18555"/>
            </a:stretch>
          </a:blipFill>
        </p:spPr>
        <p:txBody>
          <a:bodyPr/>
          <a:lstStyle/>
          <a:p>
            <a:endParaRPr lang="en-IN" dirty="0"/>
          </a:p>
        </p:txBody>
      </p:sp>
      <p:sp>
        <p:nvSpPr>
          <p:cNvPr id="4" name="Freeform 4"/>
          <p:cNvSpPr/>
          <p:nvPr/>
        </p:nvSpPr>
        <p:spPr>
          <a:xfrm rot="-4521330">
            <a:off x="5054864" y="1734737"/>
            <a:ext cx="14167639" cy="7119239"/>
          </a:xfrm>
          <a:custGeom>
            <a:avLst/>
            <a:gdLst/>
            <a:ahLst/>
            <a:cxnLst/>
            <a:rect l="l" t="t" r="r" b="b"/>
            <a:pathLst>
              <a:path w="14167639" h="7119239">
                <a:moveTo>
                  <a:pt x="0" y="0"/>
                </a:moveTo>
                <a:lnTo>
                  <a:pt x="14167639" y="0"/>
                </a:lnTo>
                <a:lnTo>
                  <a:pt x="14167639" y="7119238"/>
                </a:lnTo>
                <a:lnTo>
                  <a:pt x="0" y="7119238"/>
                </a:lnTo>
                <a:lnTo>
                  <a:pt x="0" y="0"/>
                </a:lnTo>
                <a:close/>
              </a:path>
            </a:pathLst>
          </a:custGeom>
          <a:blipFill>
            <a:blip r:embed="rId3"/>
            <a:stretch>
              <a:fillRect/>
            </a:stretch>
          </a:blipFill>
        </p:spPr>
        <p:txBody>
          <a:bodyPr/>
          <a:lstStyle/>
          <a:p>
            <a:endParaRPr lang="en-IN" dirty="0"/>
          </a:p>
        </p:txBody>
      </p:sp>
      <p:grpSp>
        <p:nvGrpSpPr>
          <p:cNvPr id="7" name="Group 6">
            <a:extLst>
              <a:ext uri="{FF2B5EF4-FFF2-40B4-BE49-F238E27FC236}">
                <a16:creationId xmlns:a16="http://schemas.microsoft.com/office/drawing/2014/main" id="{F6F24207-5F09-1966-F438-B80F22639D92}"/>
              </a:ext>
            </a:extLst>
          </p:cNvPr>
          <p:cNvGrpSpPr/>
          <p:nvPr/>
        </p:nvGrpSpPr>
        <p:grpSpPr>
          <a:xfrm>
            <a:off x="1295400" y="2400300"/>
            <a:ext cx="11459727" cy="5105401"/>
            <a:chOff x="1575490" y="2247901"/>
            <a:chExt cx="11179637" cy="5252752"/>
          </a:xfrm>
        </p:grpSpPr>
        <p:sp>
          <p:nvSpPr>
            <p:cNvPr id="10" name="Freeform 10"/>
            <p:cNvSpPr/>
            <p:nvPr/>
          </p:nvSpPr>
          <p:spPr>
            <a:xfrm>
              <a:off x="1575490" y="6819902"/>
              <a:ext cx="11073711" cy="680751"/>
            </a:xfrm>
            <a:custGeom>
              <a:avLst/>
              <a:gdLst/>
              <a:ahLst/>
              <a:cxnLst/>
              <a:rect l="l" t="t" r="r" b="b"/>
              <a:pathLst>
                <a:path w="9904959" h="680751">
                  <a:moveTo>
                    <a:pt x="0" y="0"/>
                  </a:moveTo>
                  <a:lnTo>
                    <a:pt x="9904958" y="0"/>
                  </a:lnTo>
                  <a:lnTo>
                    <a:pt x="9904958" y="680752"/>
                  </a:lnTo>
                  <a:lnTo>
                    <a:pt x="0" y="680752"/>
                  </a:lnTo>
                  <a:lnTo>
                    <a:pt x="0" y="0"/>
                  </a:lnTo>
                  <a:close/>
                </a:path>
              </a:pathLst>
            </a:custGeom>
            <a:blipFill>
              <a:blip r:embed="rId4"/>
              <a:stretch>
                <a:fillRect t="-187363"/>
              </a:stretch>
            </a:blipFill>
          </p:spPr>
          <p:txBody>
            <a:bodyPr/>
            <a:lstStyle/>
            <a:p>
              <a:endParaRPr lang="en-IN" dirty="0"/>
            </a:p>
          </p:txBody>
        </p:sp>
        <p:pic>
          <p:nvPicPr>
            <p:cNvPr id="16" name="Picture 15">
              <a:extLst>
                <a:ext uri="{FF2B5EF4-FFF2-40B4-BE49-F238E27FC236}">
                  <a16:creationId xmlns:a16="http://schemas.microsoft.com/office/drawing/2014/main" id="{DA6A92DF-373D-4C80-809F-0B33E8202E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5294" y="2247901"/>
              <a:ext cx="10469833" cy="5252750"/>
            </a:xfrm>
            <a:prstGeom prst="rect">
              <a:avLst/>
            </a:prstGeom>
          </p:spPr>
        </p:pic>
      </p:grpSp>
      <p:sp>
        <p:nvSpPr>
          <p:cNvPr id="18" name="TextBox 17">
            <a:extLst>
              <a:ext uri="{FF2B5EF4-FFF2-40B4-BE49-F238E27FC236}">
                <a16:creationId xmlns:a16="http://schemas.microsoft.com/office/drawing/2014/main" id="{94314658-F72D-BB45-A9C8-2B6BF10EBB4C}"/>
              </a:ext>
            </a:extLst>
          </p:cNvPr>
          <p:cNvSpPr txBox="1"/>
          <p:nvPr/>
        </p:nvSpPr>
        <p:spPr>
          <a:xfrm>
            <a:off x="-1905000" y="723900"/>
            <a:ext cx="16764000" cy="1938992"/>
          </a:xfrm>
          <a:prstGeom prst="rect">
            <a:avLst/>
          </a:prstGeom>
          <a:noFill/>
        </p:spPr>
        <p:txBody>
          <a:bodyPr wrap="square" rtlCol="0">
            <a:spAutoFit/>
          </a:bodyPr>
          <a:lstStyle/>
          <a:p>
            <a:pPr algn="ctr"/>
            <a:r>
              <a:rPr lang="en-IN" sz="6000" b="1" dirty="0"/>
              <a:t>PERSONAL VOICE  ASSISTANT </a:t>
            </a:r>
          </a:p>
          <a:p>
            <a:pPr algn="ctr"/>
            <a:r>
              <a:rPr lang="en-IN" sz="6000" b="1" dirty="0"/>
              <a:t>FOR VISUALLY IMPAIRED</a:t>
            </a:r>
            <a:r>
              <a:rPr lang="en-IN" sz="2400" dirty="0"/>
              <a:t> </a:t>
            </a:r>
          </a:p>
        </p:txBody>
      </p:sp>
      <p:sp>
        <p:nvSpPr>
          <p:cNvPr id="13" name="TextBox 12">
            <a:extLst>
              <a:ext uri="{FF2B5EF4-FFF2-40B4-BE49-F238E27FC236}">
                <a16:creationId xmlns:a16="http://schemas.microsoft.com/office/drawing/2014/main" id="{B66BEB96-6094-F3D7-B78C-CA2B2E23829A}"/>
              </a:ext>
            </a:extLst>
          </p:cNvPr>
          <p:cNvSpPr txBox="1"/>
          <p:nvPr/>
        </p:nvSpPr>
        <p:spPr>
          <a:xfrm>
            <a:off x="2757618" y="7700308"/>
            <a:ext cx="6614982" cy="1938992"/>
          </a:xfrm>
          <a:prstGeom prst="rect">
            <a:avLst/>
          </a:prstGeom>
          <a:noFill/>
        </p:spPr>
        <p:txBody>
          <a:bodyPr wrap="square" rtlCol="0">
            <a:spAutoFit/>
          </a:bodyPr>
          <a:lstStyle/>
          <a:p>
            <a:pPr algn="ctr"/>
            <a:r>
              <a:rPr lang="en-IN" sz="2400" dirty="0"/>
              <a:t>Presented by Mayank Dhyani</a:t>
            </a:r>
          </a:p>
          <a:p>
            <a:pPr algn="ctr"/>
            <a:r>
              <a:rPr lang="en-IN" sz="2400" dirty="0"/>
              <a:t>Roll No.: 76</a:t>
            </a:r>
          </a:p>
          <a:p>
            <a:pPr algn="ctr"/>
            <a:r>
              <a:rPr lang="en-IN" sz="2400" dirty="0"/>
              <a:t>Section: I2</a:t>
            </a:r>
          </a:p>
          <a:p>
            <a:pPr algn="ctr"/>
            <a:r>
              <a:rPr lang="en-IN" sz="2400" dirty="0"/>
              <a:t>Course: </a:t>
            </a:r>
            <a:r>
              <a:rPr lang="en-IN" sz="2400" dirty="0" err="1"/>
              <a:t>B.Tech</a:t>
            </a:r>
            <a:r>
              <a:rPr lang="en-IN" sz="2400" dirty="0"/>
              <a:t> (3</a:t>
            </a:r>
            <a:r>
              <a:rPr lang="en-IN" sz="2400" baseline="30000" dirty="0"/>
              <a:t>rd</a:t>
            </a:r>
            <a:r>
              <a:rPr lang="en-IN" sz="2400" dirty="0"/>
              <a:t> </a:t>
            </a:r>
            <a:r>
              <a:rPr lang="en-IN" sz="2400" dirty="0" err="1"/>
              <a:t>sem</a:t>
            </a:r>
            <a:r>
              <a:rPr lang="en-IN" sz="2400" dirty="0"/>
              <a:t>)</a:t>
            </a:r>
          </a:p>
          <a:p>
            <a:pPr algn="ctr"/>
            <a:endParaRPr lang="en-IN" sz="2400" dirty="0"/>
          </a:p>
        </p:txBody>
      </p:sp>
      <p:pic>
        <p:nvPicPr>
          <p:cNvPr id="15" name="Picture 14">
            <a:extLst>
              <a:ext uri="{FF2B5EF4-FFF2-40B4-BE49-F238E27FC236}">
                <a16:creationId xmlns:a16="http://schemas.microsoft.com/office/drawing/2014/main" id="{289B5FE9-8850-3556-4739-788BC9D173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44200" y="-419100"/>
            <a:ext cx="10166107" cy="11201399"/>
          </a:xfrm>
          <a:prstGeom prst="parallelogram">
            <a:avLst/>
          </a:prstGeom>
        </p:spPr>
      </p:pic>
      <p:pic>
        <p:nvPicPr>
          <p:cNvPr id="19" name="Picture 18">
            <a:extLst>
              <a:ext uri="{FF2B5EF4-FFF2-40B4-BE49-F238E27FC236}">
                <a16:creationId xmlns:a16="http://schemas.microsoft.com/office/drawing/2014/main" id="{9E58C3D7-FED0-F041-69F0-0C6C940B5B89}"/>
              </a:ext>
            </a:extLst>
          </p:cNvPr>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81000" y="3086100"/>
            <a:ext cx="3145226" cy="32844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399635-C7D3-1A71-3C99-5333A15BAFCA}"/>
              </a:ext>
            </a:extLst>
          </p:cNvPr>
          <p:cNvSpPr txBox="1"/>
          <p:nvPr/>
        </p:nvSpPr>
        <p:spPr>
          <a:xfrm>
            <a:off x="914400" y="571500"/>
            <a:ext cx="16306800" cy="1015663"/>
          </a:xfrm>
          <a:prstGeom prst="rect">
            <a:avLst/>
          </a:prstGeom>
          <a:noFill/>
        </p:spPr>
        <p:txBody>
          <a:bodyPr wrap="square" rtlCol="0">
            <a:spAutoFit/>
          </a:bodyPr>
          <a:lstStyle/>
          <a:p>
            <a:pPr marL="685800" indent="-685800">
              <a:buFont typeface="Arial" panose="020B0604020202020204" pitchFamily="34" charset="0"/>
              <a:buChar char="•"/>
            </a:pPr>
            <a:r>
              <a:rPr lang="en-IN" sz="6000" b="1" u="sng" dirty="0">
                <a:solidFill>
                  <a:schemeClr val="bg1"/>
                </a:solidFill>
              </a:rPr>
              <a:t>Problem Statement and Motivation:</a:t>
            </a:r>
          </a:p>
        </p:txBody>
      </p:sp>
      <p:sp>
        <p:nvSpPr>
          <p:cNvPr id="4" name="TextBox 3">
            <a:extLst>
              <a:ext uri="{FF2B5EF4-FFF2-40B4-BE49-F238E27FC236}">
                <a16:creationId xmlns:a16="http://schemas.microsoft.com/office/drawing/2014/main" id="{AB6F6EBC-D107-7E80-F9BA-6A864FDCBE67}"/>
              </a:ext>
            </a:extLst>
          </p:cNvPr>
          <p:cNvSpPr txBox="1"/>
          <p:nvPr/>
        </p:nvSpPr>
        <p:spPr>
          <a:xfrm>
            <a:off x="1295400" y="1943100"/>
            <a:ext cx="14097000" cy="6124754"/>
          </a:xfrm>
          <a:prstGeom prst="rect">
            <a:avLst/>
          </a:prstGeom>
          <a:noFill/>
        </p:spPr>
        <p:txBody>
          <a:bodyPr wrap="square" rtlCol="0">
            <a:spAutoFit/>
          </a:bodyPr>
          <a:lstStyle/>
          <a:p>
            <a:r>
              <a:rPr lang="en-US" sz="3600" b="0" i="0" dirty="0">
                <a:solidFill>
                  <a:schemeClr val="bg1"/>
                </a:solidFill>
                <a:effectLst/>
                <a:latin typeface="__Inter_d65c78"/>
              </a:rPr>
              <a:t>Visually impaired individuals encounter significant obstacles when using technology, as most traditional computing interfaces are designed primarily for sighted users. This creates barriers that make essential tasks—such as opening files, searching the internet, and managing schedules—difficult or even impossible. The absence of accessible technology can lead to feelings of frustration and helplessness.</a:t>
            </a:r>
          </a:p>
          <a:p>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The motivation for creating a voice-activated personal assistant comes from a desire to make technology accessible and inclusive, empowering visually impaired users to control their devices using voice commands. </a:t>
            </a:r>
            <a:endParaRPr lang="en-IN" sz="3600" dirty="0">
              <a:solidFill>
                <a:schemeClr val="bg1"/>
              </a:solidFill>
            </a:endParaRPr>
          </a:p>
          <a:p>
            <a:endParaRPr lang="en-IN" sz="3200" dirty="0">
              <a:solidFill>
                <a:schemeClr val="bg1"/>
              </a:solidFill>
            </a:endParaRPr>
          </a:p>
        </p:txBody>
      </p:sp>
    </p:spTree>
    <p:extLst>
      <p:ext uri="{BB962C8B-B14F-4D97-AF65-F5344CB8AC3E}">
        <p14:creationId xmlns:p14="http://schemas.microsoft.com/office/powerpoint/2010/main" val="346877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0E40C-8E7F-6E27-F87A-5CC8EBAE95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F2FA775-7EF5-127B-9EA6-C5970D65EDAB}"/>
              </a:ext>
            </a:extLst>
          </p:cNvPr>
          <p:cNvSpPr txBox="1"/>
          <p:nvPr/>
        </p:nvSpPr>
        <p:spPr>
          <a:xfrm>
            <a:off x="7772400" y="301813"/>
            <a:ext cx="8140548" cy="769441"/>
          </a:xfrm>
          <a:prstGeom prst="rect">
            <a:avLst/>
          </a:prstGeom>
          <a:noFill/>
        </p:spPr>
        <p:txBody>
          <a:bodyPr wrap="square" rtlCol="0">
            <a:spAutoFit/>
          </a:bodyPr>
          <a:lstStyle/>
          <a:p>
            <a:pPr marL="571500" indent="-571500">
              <a:buFont typeface="Arial" panose="020B0604020202020204" pitchFamily="34" charset="0"/>
              <a:buChar char="•"/>
            </a:pPr>
            <a:r>
              <a:rPr lang="en-US" sz="4400" b="1" u="sng" dirty="0">
                <a:solidFill>
                  <a:schemeClr val="bg1"/>
                </a:solidFill>
                <a:latin typeface="Times New Roman" panose="02020603050405020304" pitchFamily="18" charset="0"/>
                <a:cs typeface="Times New Roman" panose="02020603050405020304" pitchFamily="18" charset="0"/>
              </a:rPr>
              <a:t>TOOLS &amp; TECHNOLOGIES</a:t>
            </a:r>
            <a:endParaRPr lang="en-IN" sz="4400" b="1" u="sng" dirty="0">
              <a:solidFill>
                <a:schemeClr val="bg1"/>
              </a:solidFill>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9C8438AC-8507-FC44-2AEC-CDF9265CC2E6}"/>
              </a:ext>
            </a:extLst>
          </p:cNvPr>
          <p:cNvSpPr/>
          <p:nvPr/>
        </p:nvSpPr>
        <p:spPr>
          <a:xfrm>
            <a:off x="7483876" y="1388418"/>
            <a:ext cx="3488924" cy="3448974"/>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700">
              <a:solidFill>
                <a:schemeClr val="bg1"/>
              </a:solidFill>
            </a:endParaRPr>
          </a:p>
        </p:txBody>
      </p:sp>
      <p:sp>
        <p:nvSpPr>
          <p:cNvPr id="6" name="Oval 5">
            <a:extLst>
              <a:ext uri="{FF2B5EF4-FFF2-40B4-BE49-F238E27FC236}">
                <a16:creationId xmlns:a16="http://schemas.microsoft.com/office/drawing/2014/main" id="{38F74A67-9CBD-2EDE-6809-D4685F6D6554}"/>
              </a:ext>
            </a:extLst>
          </p:cNvPr>
          <p:cNvSpPr/>
          <p:nvPr/>
        </p:nvSpPr>
        <p:spPr>
          <a:xfrm>
            <a:off x="13473946" y="1310289"/>
            <a:ext cx="3488924" cy="3279189"/>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7" name="TextBox 6">
            <a:extLst>
              <a:ext uri="{FF2B5EF4-FFF2-40B4-BE49-F238E27FC236}">
                <a16:creationId xmlns:a16="http://schemas.microsoft.com/office/drawing/2014/main" id="{04BCE7BA-FF76-C332-541D-016B81169317}"/>
              </a:ext>
            </a:extLst>
          </p:cNvPr>
          <p:cNvSpPr txBox="1"/>
          <p:nvPr/>
        </p:nvSpPr>
        <p:spPr>
          <a:xfrm>
            <a:off x="313073" y="5237891"/>
            <a:ext cx="7211491" cy="707886"/>
          </a:xfrm>
          <a:prstGeom prst="rect">
            <a:avLst/>
          </a:prstGeom>
          <a:noFill/>
        </p:spPr>
        <p:txBody>
          <a:bodyPr wrap="square" rtlCol="0">
            <a:spAutoFit/>
          </a:bodyPr>
          <a:lstStyle/>
          <a:p>
            <a:pPr marL="571500" indent="-571500">
              <a:buFont typeface="Arial" panose="020B0604020202020204" pitchFamily="34" charset="0"/>
              <a:buChar char="•"/>
            </a:pPr>
            <a:r>
              <a:rPr lang="en-US" sz="4000" b="1" u="sng" dirty="0">
                <a:solidFill>
                  <a:schemeClr val="bg1"/>
                </a:solidFill>
                <a:latin typeface="Times New Roman" panose="02020603050405020304" pitchFamily="18" charset="0"/>
                <a:cs typeface="Times New Roman" panose="02020603050405020304" pitchFamily="18" charset="0"/>
              </a:rPr>
              <a:t>SYSTEM REQUIREMENTS</a:t>
            </a:r>
            <a:endParaRPr lang="en-IN" sz="4000" b="1" u="sng"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5E1EE6E-89EC-D77D-DC1C-32BBD1D1C06B}"/>
              </a:ext>
            </a:extLst>
          </p:cNvPr>
          <p:cNvSpPr txBox="1"/>
          <p:nvPr/>
        </p:nvSpPr>
        <p:spPr>
          <a:xfrm>
            <a:off x="519342" y="6409016"/>
            <a:ext cx="6778101" cy="4524315"/>
          </a:xfrm>
          <a:prstGeom prst="rect">
            <a:avLst/>
          </a:prstGeom>
          <a:noFill/>
        </p:spPr>
        <p:txBody>
          <a:bodyPr wrap="square" rtlCol="0">
            <a:spAutoFit/>
          </a:bodyPr>
          <a:lstStyle/>
          <a:p>
            <a:pPr marL="428625" indent="-428625">
              <a:buFont typeface="Wingdings" panose="05000000000000000000" pitchFamily="2" charset="2"/>
              <a:buChar char="q"/>
            </a:pPr>
            <a:r>
              <a:rPr lang="en-US" sz="3200" dirty="0">
                <a:solidFill>
                  <a:schemeClr val="bg1"/>
                </a:solidFill>
              </a:rPr>
              <a:t>OS : Windows 7 or above</a:t>
            </a:r>
          </a:p>
          <a:p>
            <a:pPr marL="428625" indent="-428625">
              <a:buFont typeface="Wingdings" panose="05000000000000000000" pitchFamily="2" charset="2"/>
              <a:buChar char="q"/>
            </a:pPr>
            <a:endParaRPr lang="en-US" sz="3200" dirty="0">
              <a:solidFill>
                <a:schemeClr val="bg1"/>
              </a:solidFill>
            </a:endParaRPr>
          </a:p>
          <a:p>
            <a:pPr marL="428625" indent="-428625">
              <a:buFont typeface="Wingdings" panose="05000000000000000000" pitchFamily="2" charset="2"/>
              <a:buChar char="q"/>
            </a:pPr>
            <a:r>
              <a:rPr lang="en-US" sz="3200" dirty="0">
                <a:solidFill>
                  <a:schemeClr val="bg1"/>
                </a:solidFill>
              </a:rPr>
              <a:t>RAM : 8GB or above</a:t>
            </a:r>
          </a:p>
          <a:p>
            <a:pPr marL="428625" indent="-428625">
              <a:buFont typeface="Wingdings" panose="05000000000000000000" pitchFamily="2" charset="2"/>
              <a:buChar char="q"/>
            </a:pPr>
            <a:endParaRPr lang="en-US" sz="3200" dirty="0">
              <a:solidFill>
                <a:schemeClr val="bg1"/>
              </a:solidFill>
            </a:endParaRPr>
          </a:p>
          <a:p>
            <a:pPr marL="428625" indent="-428625">
              <a:buFont typeface="Wingdings" panose="05000000000000000000" pitchFamily="2" charset="2"/>
              <a:buChar char="q"/>
            </a:pPr>
            <a:r>
              <a:rPr lang="en-US" sz="3200" dirty="0">
                <a:solidFill>
                  <a:schemeClr val="bg1"/>
                </a:solidFill>
              </a:rPr>
              <a:t>Hard Drive : 512 GB SSD/HDD</a:t>
            </a:r>
          </a:p>
          <a:p>
            <a:pPr marL="428625" indent="-428625">
              <a:buFont typeface="Wingdings" panose="05000000000000000000" pitchFamily="2" charset="2"/>
              <a:buChar char="q"/>
            </a:pPr>
            <a:endParaRPr lang="en-US" sz="3200" dirty="0">
              <a:solidFill>
                <a:schemeClr val="bg1"/>
              </a:solidFill>
            </a:endParaRPr>
          </a:p>
          <a:p>
            <a:pPr marL="428625" indent="-428625">
              <a:buFont typeface="Wingdings" panose="05000000000000000000" pitchFamily="2" charset="2"/>
              <a:buChar char="q"/>
            </a:pPr>
            <a:r>
              <a:rPr lang="en-US" sz="3200" dirty="0">
                <a:solidFill>
                  <a:schemeClr val="bg1"/>
                </a:solidFill>
              </a:rPr>
              <a:t>Processor : Intel i3 or above</a:t>
            </a:r>
            <a:r>
              <a:rPr lang="en-IN" sz="3200" dirty="0">
                <a:solidFill>
                  <a:schemeClr val="bg1"/>
                </a:solidFill>
              </a:rPr>
              <a:t> </a:t>
            </a:r>
          </a:p>
          <a:p>
            <a:pPr marL="428625" indent="-428625">
              <a:buFont typeface="Wingdings" panose="05000000000000000000" pitchFamily="2" charset="2"/>
              <a:buChar char="q"/>
            </a:pPr>
            <a:endParaRPr lang="en-IN" sz="3200" dirty="0">
              <a:solidFill>
                <a:schemeClr val="bg1"/>
              </a:solidFill>
            </a:endParaRPr>
          </a:p>
          <a:p>
            <a:pPr marL="428625" indent="-428625">
              <a:buFont typeface="Wingdings" panose="05000000000000000000" pitchFamily="2" charset="2"/>
              <a:buChar char="q"/>
            </a:pPr>
            <a:endParaRPr lang="en-US" sz="3200" dirty="0">
              <a:solidFill>
                <a:schemeClr val="bg1"/>
              </a:solidFill>
            </a:endParaRPr>
          </a:p>
        </p:txBody>
      </p:sp>
      <p:sp>
        <p:nvSpPr>
          <p:cNvPr id="9" name="TextBox 8">
            <a:extLst>
              <a:ext uri="{FF2B5EF4-FFF2-40B4-BE49-F238E27FC236}">
                <a16:creationId xmlns:a16="http://schemas.microsoft.com/office/drawing/2014/main" id="{AA56CA87-6305-05C3-A724-7C68030238AB}"/>
              </a:ext>
            </a:extLst>
          </p:cNvPr>
          <p:cNvSpPr txBox="1"/>
          <p:nvPr/>
        </p:nvSpPr>
        <p:spPr>
          <a:xfrm>
            <a:off x="7981765" y="4837392"/>
            <a:ext cx="2610035" cy="923330"/>
          </a:xfrm>
          <a:prstGeom prst="rect">
            <a:avLst/>
          </a:prstGeom>
          <a:noFill/>
        </p:spPr>
        <p:txBody>
          <a:bodyPr wrap="square" rtlCol="0">
            <a:spAutoFit/>
          </a:bodyPr>
          <a:lstStyle/>
          <a:p>
            <a:pPr algn="ctr"/>
            <a:r>
              <a:rPr lang="en-US" sz="2700" dirty="0">
                <a:solidFill>
                  <a:schemeClr val="bg1"/>
                </a:solidFill>
              </a:rPr>
              <a:t>Python</a:t>
            </a:r>
          </a:p>
          <a:p>
            <a:pPr algn="ctr"/>
            <a:r>
              <a:rPr lang="en-US" sz="2700" dirty="0">
                <a:solidFill>
                  <a:schemeClr val="bg1"/>
                </a:solidFill>
              </a:rPr>
              <a:t>Version : 3.10.0</a:t>
            </a:r>
            <a:endParaRPr lang="en-IN" sz="2700" dirty="0">
              <a:solidFill>
                <a:schemeClr val="bg1"/>
              </a:solidFill>
            </a:endParaRPr>
          </a:p>
        </p:txBody>
      </p:sp>
      <p:sp>
        <p:nvSpPr>
          <p:cNvPr id="10" name="TextBox 9">
            <a:extLst>
              <a:ext uri="{FF2B5EF4-FFF2-40B4-BE49-F238E27FC236}">
                <a16:creationId xmlns:a16="http://schemas.microsoft.com/office/drawing/2014/main" id="{5AD1E8CC-BD75-AD57-32B1-0362111C622B}"/>
              </a:ext>
            </a:extLst>
          </p:cNvPr>
          <p:cNvSpPr txBox="1"/>
          <p:nvPr/>
        </p:nvSpPr>
        <p:spPr>
          <a:xfrm>
            <a:off x="13913389" y="4733091"/>
            <a:ext cx="2610035" cy="923330"/>
          </a:xfrm>
          <a:prstGeom prst="rect">
            <a:avLst/>
          </a:prstGeom>
          <a:noFill/>
        </p:spPr>
        <p:txBody>
          <a:bodyPr wrap="square" rtlCol="0">
            <a:spAutoFit/>
          </a:bodyPr>
          <a:lstStyle/>
          <a:p>
            <a:pPr algn="ctr"/>
            <a:r>
              <a:rPr lang="en-US" sz="2700" dirty="0">
                <a:solidFill>
                  <a:schemeClr val="bg1"/>
                </a:solidFill>
              </a:rPr>
              <a:t>VS Code</a:t>
            </a:r>
          </a:p>
          <a:p>
            <a:pPr algn="ctr"/>
            <a:r>
              <a:rPr lang="en-US" sz="2700" dirty="0">
                <a:solidFill>
                  <a:schemeClr val="bg1"/>
                </a:solidFill>
              </a:rPr>
              <a:t>Version : 1.95.3</a:t>
            </a:r>
            <a:endParaRPr lang="en-IN" sz="2700" dirty="0">
              <a:solidFill>
                <a:schemeClr val="bg1"/>
              </a:solidFill>
            </a:endParaRPr>
          </a:p>
        </p:txBody>
      </p:sp>
    </p:spTree>
    <p:extLst>
      <p:ext uri="{BB962C8B-B14F-4D97-AF65-F5344CB8AC3E}">
        <p14:creationId xmlns:p14="http://schemas.microsoft.com/office/powerpoint/2010/main" val="192486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0E614-132B-6C1B-F979-372E2503CEC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31E4CF6-F226-A153-907A-3E5248B38129}"/>
              </a:ext>
            </a:extLst>
          </p:cNvPr>
          <p:cNvSpPr txBox="1"/>
          <p:nvPr/>
        </p:nvSpPr>
        <p:spPr>
          <a:xfrm>
            <a:off x="914400" y="571500"/>
            <a:ext cx="16306800" cy="1015663"/>
          </a:xfrm>
          <a:prstGeom prst="rect">
            <a:avLst/>
          </a:prstGeom>
          <a:noFill/>
        </p:spPr>
        <p:txBody>
          <a:bodyPr wrap="square" rtlCol="0">
            <a:spAutoFit/>
          </a:bodyPr>
          <a:lstStyle/>
          <a:p>
            <a:pPr marL="685800" indent="-685800">
              <a:buFont typeface="Arial" panose="020B0604020202020204" pitchFamily="34" charset="0"/>
              <a:buChar char="•"/>
            </a:pPr>
            <a:r>
              <a:rPr lang="en-IN" sz="6000" b="1" u="sng" dirty="0">
                <a:solidFill>
                  <a:schemeClr val="bg1"/>
                </a:solidFill>
              </a:rPr>
              <a:t>Dataflow Diagram:</a:t>
            </a:r>
          </a:p>
        </p:txBody>
      </p:sp>
      <p:grpSp>
        <p:nvGrpSpPr>
          <p:cNvPr id="3" name="Group 2">
            <a:extLst>
              <a:ext uri="{FF2B5EF4-FFF2-40B4-BE49-F238E27FC236}">
                <a16:creationId xmlns:a16="http://schemas.microsoft.com/office/drawing/2014/main" id="{AD878582-1487-BDB2-38A9-034CEC73B0A5}"/>
              </a:ext>
            </a:extLst>
          </p:cNvPr>
          <p:cNvGrpSpPr/>
          <p:nvPr/>
        </p:nvGrpSpPr>
        <p:grpSpPr>
          <a:xfrm>
            <a:off x="1447800" y="2677160"/>
            <a:ext cx="16154400" cy="5971540"/>
            <a:chOff x="1447800" y="2677160"/>
            <a:chExt cx="16154400" cy="5971540"/>
          </a:xfrm>
        </p:grpSpPr>
        <p:grpSp>
          <p:nvGrpSpPr>
            <p:cNvPr id="19" name="Group 18">
              <a:extLst>
                <a:ext uri="{FF2B5EF4-FFF2-40B4-BE49-F238E27FC236}">
                  <a16:creationId xmlns:a16="http://schemas.microsoft.com/office/drawing/2014/main" id="{1C69E839-AAAA-50BC-55E8-8727E1B9A9F9}"/>
                </a:ext>
              </a:extLst>
            </p:cNvPr>
            <p:cNvGrpSpPr/>
            <p:nvPr/>
          </p:nvGrpSpPr>
          <p:grpSpPr>
            <a:xfrm>
              <a:off x="1447800" y="3467100"/>
              <a:ext cx="7566755" cy="4191000"/>
              <a:chOff x="1600200" y="3467100"/>
              <a:chExt cx="7566755" cy="4191000"/>
            </a:xfrm>
          </p:grpSpPr>
          <p:sp>
            <p:nvSpPr>
              <p:cNvPr id="9" name="Rectangle 8">
                <a:extLst>
                  <a:ext uri="{FF2B5EF4-FFF2-40B4-BE49-F238E27FC236}">
                    <a16:creationId xmlns:a16="http://schemas.microsoft.com/office/drawing/2014/main" id="{6F3D1982-3274-DC2E-3A76-438ED09F1A2B}"/>
                  </a:ext>
                </a:extLst>
              </p:cNvPr>
              <p:cNvSpPr/>
              <p:nvPr/>
            </p:nvSpPr>
            <p:spPr>
              <a:xfrm>
                <a:off x="1600200" y="3643630"/>
                <a:ext cx="2743200" cy="1295400"/>
              </a:xfrm>
              <a:prstGeom prst="rect">
                <a:avLst/>
              </a:prstGeom>
              <a:blipFill>
                <a:blip r:embed="rId2"/>
                <a:tile tx="0" ty="0" sx="100000" sy="100000" flip="none" algn="tl"/>
              </a:bli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1D27078-EFFF-0BA5-EAF5-C362D2986032}"/>
                  </a:ext>
                </a:extLst>
              </p:cNvPr>
              <p:cNvSpPr txBox="1"/>
              <p:nvPr/>
            </p:nvSpPr>
            <p:spPr>
              <a:xfrm>
                <a:off x="2438400" y="3963769"/>
                <a:ext cx="1981200" cy="646331"/>
              </a:xfrm>
              <a:prstGeom prst="rect">
                <a:avLst/>
              </a:prstGeom>
              <a:noFill/>
            </p:spPr>
            <p:txBody>
              <a:bodyPr wrap="square" rtlCol="0">
                <a:spAutoFit/>
              </a:bodyPr>
              <a:lstStyle/>
              <a:p>
                <a:r>
                  <a:rPr lang="en-IN" sz="3600" b="1" dirty="0">
                    <a:solidFill>
                      <a:schemeClr val="bg1"/>
                    </a:solidFill>
                    <a:latin typeface="Californian FB" panose="0207040306080B030204" pitchFamily="18" charset="0"/>
                    <a:ea typeface="Calibri" panose="020F0502020204030204" pitchFamily="34" charset="0"/>
                    <a:cs typeface="Calibri" panose="020F0502020204030204" pitchFamily="34" charset="0"/>
                  </a:rPr>
                  <a:t>User</a:t>
                </a:r>
              </a:p>
            </p:txBody>
          </p:sp>
          <p:sp>
            <p:nvSpPr>
              <p:cNvPr id="30" name="TextBox 29">
                <a:extLst>
                  <a:ext uri="{FF2B5EF4-FFF2-40B4-BE49-F238E27FC236}">
                    <a16:creationId xmlns:a16="http://schemas.microsoft.com/office/drawing/2014/main" id="{F5895C4E-44F4-2571-ECD9-A909F0390EC8}"/>
                  </a:ext>
                </a:extLst>
              </p:cNvPr>
              <p:cNvSpPr txBox="1"/>
              <p:nvPr/>
            </p:nvSpPr>
            <p:spPr>
              <a:xfrm>
                <a:off x="5715000" y="7011769"/>
                <a:ext cx="3451955" cy="646331"/>
              </a:xfrm>
              <a:prstGeom prst="rect">
                <a:avLst/>
              </a:prstGeom>
              <a:noFill/>
            </p:spPr>
            <p:txBody>
              <a:bodyPr wrap="square" rtlCol="0">
                <a:spAutoFit/>
              </a:bodyPr>
              <a:lstStyle/>
              <a:p>
                <a:r>
                  <a:rPr lang="en-IN" sz="3600" b="1" dirty="0">
                    <a:solidFill>
                      <a:schemeClr val="bg1"/>
                    </a:solidFill>
                    <a:latin typeface="Californian FB" panose="0207040306080B030204" pitchFamily="18" charset="0"/>
                    <a:ea typeface="Calibri" panose="020F0502020204030204" pitchFamily="34" charset="0"/>
                    <a:cs typeface="Calibri" panose="020F0502020204030204" pitchFamily="34" charset="0"/>
                  </a:rPr>
                  <a:t>Voice Output</a:t>
                </a:r>
              </a:p>
            </p:txBody>
          </p:sp>
          <p:sp>
            <p:nvSpPr>
              <p:cNvPr id="31" name="TextBox 30">
                <a:extLst>
                  <a:ext uri="{FF2B5EF4-FFF2-40B4-BE49-F238E27FC236}">
                    <a16:creationId xmlns:a16="http://schemas.microsoft.com/office/drawing/2014/main" id="{2A9F5377-CCFE-FFDF-1F94-00B6CE1172F4}"/>
                  </a:ext>
                </a:extLst>
              </p:cNvPr>
              <p:cNvSpPr txBox="1"/>
              <p:nvPr/>
            </p:nvSpPr>
            <p:spPr>
              <a:xfrm>
                <a:off x="4419600" y="3467100"/>
                <a:ext cx="1981200" cy="646331"/>
              </a:xfrm>
              <a:prstGeom prst="rect">
                <a:avLst/>
              </a:prstGeom>
              <a:noFill/>
            </p:spPr>
            <p:txBody>
              <a:bodyPr wrap="square" rtlCol="0">
                <a:spAutoFit/>
              </a:bodyPr>
              <a:lstStyle/>
              <a:p>
                <a:r>
                  <a:rPr lang="en-IN" sz="3600" b="1" dirty="0">
                    <a:solidFill>
                      <a:schemeClr val="bg1"/>
                    </a:solidFill>
                    <a:latin typeface="Californian FB" panose="0207040306080B030204" pitchFamily="18" charset="0"/>
                    <a:ea typeface="Calibri" panose="020F0502020204030204" pitchFamily="34" charset="0"/>
                    <a:cs typeface="Calibri" panose="020F0502020204030204" pitchFamily="34" charset="0"/>
                  </a:rPr>
                  <a:t>Voice </a:t>
                </a:r>
              </a:p>
            </p:txBody>
          </p:sp>
        </p:grpSp>
        <p:grpSp>
          <p:nvGrpSpPr>
            <p:cNvPr id="20" name="Group 19">
              <a:extLst>
                <a:ext uri="{FF2B5EF4-FFF2-40B4-BE49-F238E27FC236}">
                  <a16:creationId xmlns:a16="http://schemas.microsoft.com/office/drawing/2014/main" id="{ACB38325-930D-8EDA-FB38-C2B2AEB04A76}"/>
                </a:ext>
              </a:extLst>
            </p:cNvPr>
            <p:cNvGrpSpPr/>
            <p:nvPr/>
          </p:nvGrpSpPr>
          <p:grpSpPr>
            <a:xfrm>
              <a:off x="5638800" y="2677160"/>
              <a:ext cx="2750916" cy="3228340"/>
              <a:chOff x="5935884" y="2677160"/>
              <a:chExt cx="2750916" cy="3228340"/>
            </a:xfrm>
          </p:grpSpPr>
          <p:sp>
            <p:nvSpPr>
              <p:cNvPr id="10" name="Rectangle 9">
                <a:extLst>
                  <a:ext uri="{FF2B5EF4-FFF2-40B4-BE49-F238E27FC236}">
                    <a16:creationId xmlns:a16="http://schemas.microsoft.com/office/drawing/2014/main" id="{26DD3C4C-B8AB-6A7B-FD16-053E609220B4}"/>
                  </a:ext>
                </a:extLst>
              </p:cNvPr>
              <p:cNvSpPr/>
              <p:nvPr/>
            </p:nvSpPr>
            <p:spPr>
              <a:xfrm>
                <a:off x="5943600" y="2677160"/>
                <a:ext cx="2743200" cy="3228340"/>
              </a:xfrm>
              <a:prstGeom prst="rect">
                <a:avLst/>
              </a:prstGeom>
              <a:blipFill>
                <a:blip r:embed="rId2"/>
                <a:tile tx="0" ty="0" sx="100000" sy="100000" flip="none" algn="tl"/>
              </a:bli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FC7C0FEA-9851-98B5-3490-80315E3431ED}"/>
                  </a:ext>
                </a:extLst>
              </p:cNvPr>
              <p:cNvSpPr txBox="1"/>
              <p:nvPr/>
            </p:nvSpPr>
            <p:spPr>
              <a:xfrm>
                <a:off x="5935884" y="3390900"/>
                <a:ext cx="2743200" cy="1754326"/>
              </a:xfrm>
              <a:prstGeom prst="rect">
                <a:avLst/>
              </a:prstGeom>
              <a:noFill/>
            </p:spPr>
            <p:txBody>
              <a:bodyPr wrap="square" rtlCol="0">
                <a:spAutoFit/>
              </a:bodyPr>
              <a:lstStyle/>
              <a:p>
                <a:pPr algn="ctr"/>
                <a:r>
                  <a:rPr lang="en-IN" sz="3600" b="1" dirty="0">
                    <a:solidFill>
                      <a:schemeClr val="bg1"/>
                    </a:solidFill>
                    <a:latin typeface="Californian FB" panose="0207040306080B030204" pitchFamily="18" charset="0"/>
                    <a:ea typeface="Calibri" panose="020F0502020204030204" pitchFamily="34" charset="0"/>
                    <a:cs typeface="Calibri" panose="020F0502020204030204" pitchFamily="34" charset="0"/>
                  </a:rPr>
                  <a:t>Personal</a:t>
                </a:r>
              </a:p>
              <a:p>
                <a:pPr algn="ctr"/>
                <a:r>
                  <a:rPr lang="en-IN" sz="3600" b="1" dirty="0">
                    <a:solidFill>
                      <a:schemeClr val="bg1"/>
                    </a:solidFill>
                    <a:latin typeface="Californian FB" panose="0207040306080B030204" pitchFamily="18" charset="0"/>
                    <a:ea typeface="Calibri" panose="020F0502020204030204" pitchFamily="34" charset="0"/>
                    <a:cs typeface="Calibri" panose="020F0502020204030204" pitchFamily="34" charset="0"/>
                  </a:rPr>
                  <a:t>Voice </a:t>
                </a:r>
              </a:p>
              <a:p>
                <a:pPr algn="ctr"/>
                <a:r>
                  <a:rPr lang="en-IN" sz="3600" b="1" dirty="0">
                    <a:solidFill>
                      <a:schemeClr val="bg1"/>
                    </a:solidFill>
                    <a:latin typeface="Californian FB" panose="0207040306080B030204" pitchFamily="18" charset="0"/>
                    <a:ea typeface="Calibri" panose="020F0502020204030204" pitchFamily="34" charset="0"/>
                    <a:cs typeface="Calibri" panose="020F0502020204030204" pitchFamily="34" charset="0"/>
                  </a:rPr>
                  <a:t>Assistant</a:t>
                </a:r>
              </a:p>
            </p:txBody>
          </p:sp>
        </p:grpSp>
        <p:grpSp>
          <p:nvGrpSpPr>
            <p:cNvPr id="21" name="Group 20">
              <a:extLst>
                <a:ext uri="{FF2B5EF4-FFF2-40B4-BE49-F238E27FC236}">
                  <a16:creationId xmlns:a16="http://schemas.microsoft.com/office/drawing/2014/main" id="{9B4AC2ED-D574-68ED-D095-2D94A269D43B}"/>
                </a:ext>
              </a:extLst>
            </p:cNvPr>
            <p:cNvGrpSpPr/>
            <p:nvPr/>
          </p:nvGrpSpPr>
          <p:grpSpPr>
            <a:xfrm>
              <a:off x="9525000" y="2705100"/>
              <a:ext cx="2758438" cy="3228340"/>
              <a:chOff x="9585962" y="2705100"/>
              <a:chExt cx="2758438" cy="3228340"/>
            </a:xfrm>
          </p:grpSpPr>
          <p:sp>
            <p:nvSpPr>
              <p:cNvPr id="11" name="Rectangle 10">
                <a:extLst>
                  <a:ext uri="{FF2B5EF4-FFF2-40B4-BE49-F238E27FC236}">
                    <a16:creationId xmlns:a16="http://schemas.microsoft.com/office/drawing/2014/main" id="{BA801462-9639-BB08-4E97-5C8E07EF527D}"/>
                  </a:ext>
                </a:extLst>
              </p:cNvPr>
              <p:cNvSpPr/>
              <p:nvPr/>
            </p:nvSpPr>
            <p:spPr>
              <a:xfrm>
                <a:off x="9585962" y="2705100"/>
                <a:ext cx="2743200" cy="3228340"/>
              </a:xfrm>
              <a:prstGeom prst="rect">
                <a:avLst/>
              </a:prstGeom>
              <a:blipFill>
                <a:blip r:embed="rId2"/>
                <a:tile tx="0" ty="0" sx="100000" sy="100000" flip="none" algn="tl"/>
              </a:bli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BE8D7DA9-F192-9EFB-BA68-AEA879D25C37}"/>
                  </a:ext>
                </a:extLst>
              </p:cNvPr>
              <p:cNvSpPr txBox="1"/>
              <p:nvPr/>
            </p:nvSpPr>
            <p:spPr>
              <a:xfrm>
                <a:off x="9601200" y="3714571"/>
                <a:ext cx="2743200" cy="1200329"/>
              </a:xfrm>
              <a:prstGeom prst="rect">
                <a:avLst/>
              </a:prstGeom>
              <a:noFill/>
            </p:spPr>
            <p:txBody>
              <a:bodyPr wrap="square" rtlCol="0">
                <a:spAutoFit/>
              </a:bodyPr>
              <a:lstStyle/>
              <a:p>
                <a:pPr algn="ctr"/>
                <a:r>
                  <a:rPr lang="en-IN" sz="3600" b="1" dirty="0">
                    <a:solidFill>
                      <a:schemeClr val="bg1"/>
                    </a:solidFill>
                    <a:latin typeface="Californian FB" panose="0207040306080B030204" pitchFamily="18" charset="0"/>
                    <a:ea typeface="Calibri" panose="020F0502020204030204" pitchFamily="34" charset="0"/>
                    <a:cs typeface="Calibri" panose="020F0502020204030204" pitchFamily="34" charset="0"/>
                  </a:rPr>
                  <a:t>Speech to</a:t>
                </a:r>
              </a:p>
              <a:p>
                <a:pPr algn="ctr"/>
                <a:r>
                  <a:rPr lang="en-IN" sz="3600" b="1" dirty="0">
                    <a:solidFill>
                      <a:schemeClr val="bg1"/>
                    </a:solidFill>
                    <a:latin typeface="Californian FB" panose="0207040306080B030204" pitchFamily="18" charset="0"/>
                    <a:ea typeface="Calibri" panose="020F0502020204030204" pitchFamily="34" charset="0"/>
                    <a:cs typeface="Calibri" panose="020F0502020204030204" pitchFamily="34" charset="0"/>
                  </a:rPr>
                  <a:t>text</a:t>
                </a:r>
              </a:p>
            </p:txBody>
          </p:sp>
        </p:grpSp>
        <p:grpSp>
          <p:nvGrpSpPr>
            <p:cNvPr id="22" name="Group 21">
              <a:extLst>
                <a:ext uri="{FF2B5EF4-FFF2-40B4-BE49-F238E27FC236}">
                  <a16:creationId xmlns:a16="http://schemas.microsoft.com/office/drawing/2014/main" id="{E9EB76D4-3B36-63C5-42A6-6E70E2B95811}"/>
                </a:ext>
              </a:extLst>
            </p:cNvPr>
            <p:cNvGrpSpPr/>
            <p:nvPr/>
          </p:nvGrpSpPr>
          <p:grpSpPr>
            <a:xfrm>
              <a:off x="12222384" y="3458853"/>
              <a:ext cx="5379816" cy="2894272"/>
              <a:chOff x="12222384" y="3458853"/>
              <a:chExt cx="5379816" cy="2894272"/>
            </a:xfrm>
          </p:grpSpPr>
          <p:sp>
            <p:nvSpPr>
              <p:cNvPr id="12" name="Rectangle 11">
                <a:extLst>
                  <a:ext uri="{FF2B5EF4-FFF2-40B4-BE49-F238E27FC236}">
                    <a16:creationId xmlns:a16="http://schemas.microsoft.com/office/drawing/2014/main" id="{ADB29202-B941-E79F-F5C2-1B6439BFA026}"/>
                  </a:ext>
                </a:extLst>
              </p:cNvPr>
              <p:cNvSpPr/>
              <p:nvPr/>
            </p:nvSpPr>
            <p:spPr>
              <a:xfrm>
                <a:off x="13792200" y="3671570"/>
                <a:ext cx="2743200" cy="1295400"/>
              </a:xfrm>
              <a:prstGeom prst="rect">
                <a:avLst/>
              </a:prstGeom>
              <a:blipFill>
                <a:blip r:embed="rId2"/>
                <a:tile tx="0" ty="0" sx="100000" sy="100000" flip="none" algn="tl"/>
              </a:bli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8A0E3455-5EAB-C6E5-64A4-A75C772A3F5B}"/>
                  </a:ext>
                </a:extLst>
              </p:cNvPr>
              <p:cNvSpPr txBox="1"/>
              <p:nvPr/>
            </p:nvSpPr>
            <p:spPr>
              <a:xfrm>
                <a:off x="14097000" y="3963769"/>
                <a:ext cx="2362200" cy="646331"/>
              </a:xfrm>
              <a:prstGeom prst="rect">
                <a:avLst/>
              </a:prstGeom>
              <a:noFill/>
            </p:spPr>
            <p:txBody>
              <a:bodyPr wrap="square" rtlCol="0">
                <a:spAutoFit/>
              </a:bodyPr>
              <a:lstStyle/>
              <a:p>
                <a:r>
                  <a:rPr lang="en-IN" sz="3600" b="1" dirty="0">
                    <a:solidFill>
                      <a:schemeClr val="bg1"/>
                    </a:solidFill>
                    <a:latin typeface="Californian FB" panose="0207040306080B030204" pitchFamily="18" charset="0"/>
                    <a:ea typeface="Calibri" panose="020F0502020204030204" pitchFamily="34" charset="0"/>
                    <a:cs typeface="Calibri" panose="020F0502020204030204" pitchFamily="34" charset="0"/>
                  </a:rPr>
                  <a:t>Computer</a:t>
                </a:r>
              </a:p>
            </p:txBody>
          </p:sp>
          <p:sp>
            <p:nvSpPr>
              <p:cNvPr id="32" name="TextBox 31">
                <a:extLst>
                  <a:ext uri="{FF2B5EF4-FFF2-40B4-BE49-F238E27FC236}">
                    <a16:creationId xmlns:a16="http://schemas.microsoft.com/office/drawing/2014/main" id="{E74EC110-78F0-3D24-F23C-06EA760AB4E1}"/>
                  </a:ext>
                </a:extLst>
              </p:cNvPr>
              <p:cNvSpPr txBox="1"/>
              <p:nvPr/>
            </p:nvSpPr>
            <p:spPr>
              <a:xfrm>
                <a:off x="15240000" y="5706794"/>
                <a:ext cx="2362200" cy="646331"/>
              </a:xfrm>
              <a:prstGeom prst="rect">
                <a:avLst/>
              </a:prstGeom>
              <a:noFill/>
            </p:spPr>
            <p:txBody>
              <a:bodyPr wrap="square" rtlCol="0">
                <a:spAutoFit/>
              </a:bodyPr>
              <a:lstStyle/>
              <a:p>
                <a:r>
                  <a:rPr lang="en-IN" sz="3600" b="1" dirty="0">
                    <a:solidFill>
                      <a:schemeClr val="bg1"/>
                    </a:solidFill>
                    <a:latin typeface="Californian FB" panose="0207040306080B030204" pitchFamily="18" charset="0"/>
                    <a:ea typeface="Calibri" panose="020F0502020204030204" pitchFamily="34" charset="0"/>
                    <a:cs typeface="Calibri" panose="020F0502020204030204" pitchFamily="34" charset="0"/>
                  </a:rPr>
                  <a:t>Response</a:t>
                </a:r>
              </a:p>
            </p:txBody>
          </p:sp>
          <p:sp>
            <p:nvSpPr>
              <p:cNvPr id="33" name="TextBox 32">
                <a:extLst>
                  <a:ext uri="{FF2B5EF4-FFF2-40B4-BE49-F238E27FC236}">
                    <a16:creationId xmlns:a16="http://schemas.microsoft.com/office/drawing/2014/main" id="{FFE49880-0BF8-AB84-4D8D-DA195771459E}"/>
                  </a:ext>
                </a:extLst>
              </p:cNvPr>
              <p:cNvSpPr txBox="1"/>
              <p:nvPr/>
            </p:nvSpPr>
            <p:spPr>
              <a:xfrm>
                <a:off x="12222384" y="3458853"/>
                <a:ext cx="2362200" cy="646331"/>
              </a:xfrm>
              <a:prstGeom prst="rect">
                <a:avLst/>
              </a:prstGeom>
              <a:noFill/>
            </p:spPr>
            <p:txBody>
              <a:bodyPr wrap="square" rtlCol="0">
                <a:spAutoFit/>
              </a:bodyPr>
              <a:lstStyle/>
              <a:p>
                <a:r>
                  <a:rPr lang="en-IN" sz="3600" b="1" dirty="0">
                    <a:solidFill>
                      <a:schemeClr val="bg1"/>
                    </a:solidFill>
                    <a:latin typeface="Californian FB" panose="0207040306080B030204" pitchFamily="18" charset="0"/>
                    <a:ea typeface="Calibri" panose="020F0502020204030204" pitchFamily="34" charset="0"/>
                    <a:cs typeface="Calibri" panose="020F0502020204030204" pitchFamily="34" charset="0"/>
                  </a:rPr>
                  <a:t>Action</a:t>
                </a:r>
              </a:p>
            </p:txBody>
          </p:sp>
        </p:grpSp>
        <p:grpSp>
          <p:nvGrpSpPr>
            <p:cNvPr id="23" name="Group 22">
              <a:extLst>
                <a:ext uri="{FF2B5EF4-FFF2-40B4-BE49-F238E27FC236}">
                  <a16:creationId xmlns:a16="http://schemas.microsoft.com/office/drawing/2014/main" id="{74950140-DF5D-C794-940C-F30A0E0913F1}"/>
                </a:ext>
              </a:extLst>
            </p:cNvPr>
            <p:cNvGrpSpPr/>
            <p:nvPr/>
          </p:nvGrpSpPr>
          <p:grpSpPr>
            <a:xfrm>
              <a:off x="11414760" y="7353300"/>
              <a:ext cx="5044440" cy="1295400"/>
              <a:chOff x="11414760" y="7353300"/>
              <a:chExt cx="5044440" cy="1295400"/>
            </a:xfrm>
          </p:grpSpPr>
          <p:sp>
            <p:nvSpPr>
              <p:cNvPr id="13" name="Rectangle 12">
                <a:extLst>
                  <a:ext uri="{FF2B5EF4-FFF2-40B4-BE49-F238E27FC236}">
                    <a16:creationId xmlns:a16="http://schemas.microsoft.com/office/drawing/2014/main" id="{89942FC6-B530-123D-06E3-CFD06CC6DA80}"/>
                  </a:ext>
                </a:extLst>
              </p:cNvPr>
              <p:cNvSpPr/>
              <p:nvPr/>
            </p:nvSpPr>
            <p:spPr>
              <a:xfrm>
                <a:off x="11414760" y="7353300"/>
                <a:ext cx="5044440" cy="1295400"/>
              </a:xfrm>
              <a:prstGeom prst="rect">
                <a:avLst/>
              </a:prstGeom>
              <a:blipFill>
                <a:blip r:embed="rId2"/>
                <a:tile tx="0" ty="0" sx="100000" sy="100000" flip="none" algn="tl"/>
              </a:bli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7931B3E3-EABF-FA5F-7478-23FD5105A177}"/>
                  </a:ext>
                </a:extLst>
              </p:cNvPr>
              <p:cNvSpPr txBox="1"/>
              <p:nvPr/>
            </p:nvSpPr>
            <p:spPr>
              <a:xfrm>
                <a:off x="11414760" y="7697569"/>
                <a:ext cx="5044440" cy="646331"/>
              </a:xfrm>
              <a:prstGeom prst="rect">
                <a:avLst/>
              </a:prstGeom>
              <a:noFill/>
            </p:spPr>
            <p:txBody>
              <a:bodyPr wrap="square" rtlCol="0">
                <a:spAutoFit/>
              </a:bodyPr>
              <a:lstStyle/>
              <a:p>
                <a:pPr algn="ctr"/>
                <a:r>
                  <a:rPr lang="en-IN" sz="3600" b="1" dirty="0">
                    <a:solidFill>
                      <a:schemeClr val="bg1"/>
                    </a:solidFill>
                    <a:latin typeface="Californian FB" panose="0207040306080B030204" pitchFamily="18" charset="0"/>
                    <a:ea typeface="Calibri" panose="020F0502020204030204" pitchFamily="34" charset="0"/>
                    <a:cs typeface="Calibri" panose="020F0502020204030204" pitchFamily="34" charset="0"/>
                  </a:rPr>
                  <a:t>Text to speech </a:t>
                </a:r>
              </a:p>
            </p:txBody>
          </p:sp>
        </p:grpSp>
        <p:sp>
          <p:nvSpPr>
            <p:cNvPr id="24" name="Arrow: Up 23">
              <a:extLst>
                <a:ext uri="{FF2B5EF4-FFF2-40B4-BE49-F238E27FC236}">
                  <a16:creationId xmlns:a16="http://schemas.microsoft.com/office/drawing/2014/main" id="{5FB47326-78E4-DADA-14A9-F0208E47BDCB}"/>
                </a:ext>
              </a:extLst>
            </p:cNvPr>
            <p:cNvSpPr/>
            <p:nvPr/>
          </p:nvSpPr>
          <p:spPr>
            <a:xfrm rot="5400000">
              <a:off x="4689064" y="3607120"/>
              <a:ext cx="504915" cy="1501044"/>
            </a:xfrm>
            <a:prstGeom prst="upArrow">
              <a:avLst>
                <a:gd name="adj1" fmla="val 50000"/>
                <a:gd name="adj2" fmla="val 86108"/>
              </a:avLst>
            </a:prstGeom>
            <a:blipFill>
              <a:blip r:embed="rId2"/>
              <a:tile tx="0" ty="0" sx="100000" sy="100000" flip="none" algn="tl"/>
            </a:bli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Up 24">
              <a:extLst>
                <a:ext uri="{FF2B5EF4-FFF2-40B4-BE49-F238E27FC236}">
                  <a16:creationId xmlns:a16="http://schemas.microsoft.com/office/drawing/2014/main" id="{94356BA9-4698-F29D-7651-FA1004FCDC0C}"/>
                </a:ext>
              </a:extLst>
            </p:cNvPr>
            <p:cNvSpPr/>
            <p:nvPr/>
          </p:nvSpPr>
          <p:spPr>
            <a:xfrm rot="5400000">
              <a:off x="8704899" y="3790000"/>
              <a:ext cx="504915" cy="1135285"/>
            </a:xfrm>
            <a:prstGeom prst="upArrow">
              <a:avLst>
                <a:gd name="adj1" fmla="val 50000"/>
                <a:gd name="adj2" fmla="val 86108"/>
              </a:avLst>
            </a:prstGeom>
            <a:blipFill>
              <a:blip r:embed="rId2"/>
              <a:tile tx="0" ty="0" sx="100000" sy="100000" flip="none" algn="tl"/>
            </a:bli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Up 25">
              <a:extLst>
                <a:ext uri="{FF2B5EF4-FFF2-40B4-BE49-F238E27FC236}">
                  <a16:creationId xmlns:a16="http://schemas.microsoft.com/office/drawing/2014/main" id="{AACAA621-F161-96AA-9FB1-495CEE2C6DAF}"/>
                </a:ext>
              </a:extLst>
            </p:cNvPr>
            <p:cNvSpPr/>
            <p:nvPr/>
          </p:nvSpPr>
          <p:spPr>
            <a:xfrm rot="5400000">
              <a:off x="12785360" y="3603261"/>
              <a:ext cx="504915" cy="1508763"/>
            </a:xfrm>
            <a:prstGeom prst="upArrow">
              <a:avLst>
                <a:gd name="adj1" fmla="val 50000"/>
                <a:gd name="adj2" fmla="val 86108"/>
              </a:avLst>
            </a:prstGeom>
            <a:blipFill>
              <a:blip r:embed="rId2"/>
              <a:tile tx="0" ty="0" sx="100000" sy="100000" flip="none" algn="tl"/>
            </a:bli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Up 26">
              <a:extLst>
                <a:ext uri="{FF2B5EF4-FFF2-40B4-BE49-F238E27FC236}">
                  <a16:creationId xmlns:a16="http://schemas.microsoft.com/office/drawing/2014/main" id="{0706145D-58C0-7A9B-F70A-15742F9DA693}"/>
                </a:ext>
              </a:extLst>
            </p:cNvPr>
            <p:cNvSpPr/>
            <p:nvPr/>
          </p:nvSpPr>
          <p:spPr>
            <a:xfrm rot="10800000">
              <a:off x="14811285" y="4966970"/>
              <a:ext cx="504915" cy="2386330"/>
            </a:xfrm>
            <a:prstGeom prst="upArrow">
              <a:avLst>
                <a:gd name="adj1" fmla="val 50000"/>
                <a:gd name="adj2" fmla="val 86108"/>
              </a:avLst>
            </a:prstGeom>
            <a:blipFill>
              <a:blip r:embed="rId2"/>
              <a:tile tx="0" ty="0" sx="100000" sy="100000" flip="none" algn="tl"/>
            </a:bli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Up 27">
              <a:extLst>
                <a:ext uri="{FF2B5EF4-FFF2-40B4-BE49-F238E27FC236}">
                  <a16:creationId xmlns:a16="http://schemas.microsoft.com/office/drawing/2014/main" id="{215A8839-7142-91DC-8B9F-8025288868E8}"/>
                </a:ext>
              </a:extLst>
            </p:cNvPr>
            <p:cNvSpPr/>
            <p:nvPr/>
          </p:nvSpPr>
          <p:spPr>
            <a:xfrm>
              <a:off x="2543085" y="5105400"/>
              <a:ext cx="504915" cy="2955448"/>
            </a:xfrm>
            <a:prstGeom prst="upArrow">
              <a:avLst>
                <a:gd name="adj1" fmla="val 50000"/>
                <a:gd name="adj2" fmla="val 86108"/>
              </a:avLst>
            </a:prstGeom>
            <a:blipFill>
              <a:blip r:embed="rId2"/>
              <a:tile tx="0" ty="0" sx="100000" sy="100000" flip="none" algn="tl"/>
            </a:bli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7EE876D9-8F77-5985-6069-2BF8F7D85F9A}"/>
                </a:ext>
              </a:extLst>
            </p:cNvPr>
            <p:cNvSpPr/>
            <p:nvPr/>
          </p:nvSpPr>
          <p:spPr>
            <a:xfrm>
              <a:off x="2667000" y="7737177"/>
              <a:ext cx="8763000" cy="323671"/>
            </a:xfrm>
            <a:prstGeom prst="rect">
              <a:avLst/>
            </a:prstGeom>
            <a:blipFill>
              <a:blip r:embed="rId2"/>
              <a:tile tx="0" ty="0" sx="100000" sy="100000" flip="none" algn="tl"/>
            </a:bli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6763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FC491-F643-1B20-755F-447C24F9820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56732A-9A9D-BDA1-F72A-E28DD35AA581}"/>
              </a:ext>
            </a:extLst>
          </p:cNvPr>
          <p:cNvSpPr txBox="1"/>
          <p:nvPr/>
        </p:nvSpPr>
        <p:spPr>
          <a:xfrm>
            <a:off x="914400" y="571500"/>
            <a:ext cx="16306800" cy="1015663"/>
          </a:xfrm>
          <a:prstGeom prst="rect">
            <a:avLst/>
          </a:prstGeom>
          <a:noFill/>
        </p:spPr>
        <p:txBody>
          <a:bodyPr wrap="square" rtlCol="0">
            <a:spAutoFit/>
          </a:bodyPr>
          <a:lstStyle/>
          <a:p>
            <a:pPr marL="685800" indent="-685800">
              <a:buFont typeface="Arial" panose="020B0604020202020204" pitchFamily="34" charset="0"/>
              <a:buChar char="•"/>
            </a:pPr>
            <a:r>
              <a:rPr lang="en-IN" sz="6000" b="1" u="sng" dirty="0">
                <a:solidFill>
                  <a:schemeClr val="bg1"/>
                </a:solidFill>
              </a:rPr>
              <a:t>Working of the Model:</a:t>
            </a:r>
          </a:p>
        </p:txBody>
      </p:sp>
      <p:grpSp>
        <p:nvGrpSpPr>
          <p:cNvPr id="166" name="Group 165">
            <a:extLst>
              <a:ext uri="{FF2B5EF4-FFF2-40B4-BE49-F238E27FC236}">
                <a16:creationId xmlns:a16="http://schemas.microsoft.com/office/drawing/2014/main" id="{BB4D0C32-1927-26D3-3C24-E29CC8E72FEF}"/>
              </a:ext>
            </a:extLst>
          </p:cNvPr>
          <p:cNvGrpSpPr/>
          <p:nvPr/>
        </p:nvGrpSpPr>
        <p:grpSpPr>
          <a:xfrm>
            <a:off x="1371600" y="1943101"/>
            <a:ext cx="16306800" cy="8153399"/>
            <a:chOff x="1371600" y="1943101"/>
            <a:chExt cx="16306800" cy="8153399"/>
          </a:xfrm>
        </p:grpSpPr>
        <p:sp>
          <p:nvSpPr>
            <p:cNvPr id="3" name="Rectangle 2">
              <a:extLst>
                <a:ext uri="{FF2B5EF4-FFF2-40B4-BE49-F238E27FC236}">
                  <a16:creationId xmlns:a16="http://schemas.microsoft.com/office/drawing/2014/main" id="{81F4BA0A-C863-B963-0E80-378747FAB539}"/>
                </a:ext>
              </a:extLst>
            </p:cNvPr>
            <p:cNvSpPr/>
            <p:nvPr/>
          </p:nvSpPr>
          <p:spPr>
            <a:xfrm>
              <a:off x="1371600" y="1943101"/>
              <a:ext cx="3200400" cy="762000"/>
            </a:xfrm>
            <a:prstGeom prst="rect">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1C3809A-B324-D38E-45A5-51644A650E5D}"/>
                </a:ext>
              </a:extLst>
            </p:cNvPr>
            <p:cNvSpPr/>
            <p:nvPr/>
          </p:nvSpPr>
          <p:spPr>
            <a:xfrm>
              <a:off x="5181600" y="1943101"/>
              <a:ext cx="3200400" cy="762000"/>
            </a:xfrm>
            <a:prstGeom prst="rect">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C00B83A-14A8-D32C-91C6-1A7706690697}"/>
                </a:ext>
              </a:extLst>
            </p:cNvPr>
            <p:cNvSpPr/>
            <p:nvPr/>
          </p:nvSpPr>
          <p:spPr>
            <a:xfrm>
              <a:off x="8991600" y="1970871"/>
              <a:ext cx="3200400" cy="762000"/>
            </a:xfrm>
            <a:prstGeom prst="rect">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7A8EDE6-1F55-E2A0-BE57-FE9B0B5844F7}"/>
                </a:ext>
              </a:extLst>
            </p:cNvPr>
            <p:cNvSpPr/>
            <p:nvPr/>
          </p:nvSpPr>
          <p:spPr>
            <a:xfrm>
              <a:off x="12801600" y="1970871"/>
              <a:ext cx="3200400" cy="762000"/>
            </a:xfrm>
            <a:prstGeom prst="rect">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357B966-BDA3-F752-19E8-4CCE16BA89CB}"/>
                </a:ext>
              </a:extLst>
            </p:cNvPr>
            <p:cNvSpPr txBox="1"/>
            <p:nvPr/>
          </p:nvSpPr>
          <p:spPr>
            <a:xfrm>
              <a:off x="2362200" y="1982569"/>
              <a:ext cx="3200400" cy="646331"/>
            </a:xfrm>
            <a:prstGeom prst="rect">
              <a:avLst/>
            </a:prstGeom>
            <a:noFill/>
          </p:spPr>
          <p:txBody>
            <a:bodyPr wrap="square" rtlCol="0">
              <a:spAutoFit/>
            </a:bodyPr>
            <a:lstStyle/>
            <a:p>
              <a:r>
                <a:rPr lang="en-IN" sz="3600" dirty="0">
                  <a:solidFill>
                    <a:schemeClr val="bg1"/>
                  </a:solidFill>
                  <a:latin typeface="Californian FB" panose="0207040306080B030204" pitchFamily="18" charset="0"/>
                </a:rPr>
                <a:t>User</a:t>
              </a:r>
            </a:p>
          </p:txBody>
        </p:sp>
        <p:sp>
          <p:nvSpPr>
            <p:cNvPr id="9" name="TextBox 8">
              <a:extLst>
                <a:ext uri="{FF2B5EF4-FFF2-40B4-BE49-F238E27FC236}">
                  <a16:creationId xmlns:a16="http://schemas.microsoft.com/office/drawing/2014/main" id="{2AB2F181-4FF2-69D5-8BA4-6A254FFE15FF}"/>
                </a:ext>
              </a:extLst>
            </p:cNvPr>
            <p:cNvSpPr txBox="1"/>
            <p:nvPr/>
          </p:nvSpPr>
          <p:spPr>
            <a:xfrm>
              <a:off x="5562600" y="1982569"/>
              <a:ext cx="3200400" cy="646331"/>
            </a:xfrm>
            <a:prstGeom prst="rect">
              <a:avLst/>
            </a:prstGeom>
            <a:noFill/>
          </p:spPr>
          <p:txBody>
            <a:bodyPr wrap="square" rtlCol="0">
              <a:spAutoFit/>
            </a:bodyPr>
            <a:lstStyle/>
            <a:p>
              <a:r>
                <a:rPr lang="en-IN" sz="3600" dirty="0">
                  <a:solidFill>
                    <a:schemeClr val="bg1"/>
                  </a:solidFill>
                  <a:latin typeface="Californian FB" panose="0207040306080B030204" pitchFamily="18" charset="0"/>
                </a:rPr>
                <a:t>Microphone</a:t>
              </a:r>
            </a:p>
          </p:txBody>
        </p:sp>
        <p:sp>
          <p:nvSpPr>
            <p:cNvPr id="10" name="TextBox 9">
              <a:extLst>
                <a:ext uri="{FF2B5EF4-FFF2-40B4-BE49-F238E27FC236}">
                  <a16:creationId xmlns:a16="http://schemas.microsoft.com/office/drawing/2014/main" id="{2FB6030A-3A09-D5CD-C527-B8B09F41B797}"/>
                </a:ext>
              </a:extLst>
            </p:cNvPr>
            <p:cNvSpPr txBox="1"/>
            <p:nvPr/>
          </p:nvSpPr>
          <p:spPr>
            <a:xfrm>
              <a:off x="9525000" y="1982569"/>
              <a:ext cx="3200400" cy="646331"/>
            </a:xfrm>
            <a:prstGeom prst="rect">
              <a:avLst/>
            </a:prstGeom>
            <a:noFill/>
          </p:spPr>
          <p:txBody>
            <a:bodyPr wrap="square" rtlCol="0">
              <a:spAutoFit/>
            </a:bodyPr>
            <a:lstStyle/>
            <a:p>
              <a:r>
                <a:rPr lang="en-IN" sz="3600" dirty="0">
                  <a:solidFill>
                    <a:schemeClr val="bg1"/>
                  </a:solidFill>
                  <a:latin typeface="Californian FB" panose="0207040306080B030204" pitchFamily="18" charset="0"/>
                </a:rPr>
                <a:t>Computer</a:t>
              </a:r>
            </a:p>
          </p:txBody>
        </p:sp>
        <p:sp>
          <p:nvSpPr>
            <p:cNvPr id="11" name="TextBox 10">
              <a:extLst>
                <a:ext uri="{FF2B5EF4-FFF2-40B4-BE49-F238E27FC236}">
                  <a16:creationId xmlns:a16="http://schemas.microsoft.com/office/drawing/2014/main" id="{50782D9B-6D40-8ED9-795C-E01CB6AEC86A}"/>
                </a:ext>
              </a:extLst>
            </p:cNvPr>
            <p:cNvSpPr txBox="1"/>
            <p:nvPr/>
          </p:nvSpPr>
          <p:spPr>
            <a:xfrm>
              <a:off x="13258800" y="1982569"/>
              <a:ext cx="3200400" cy="646331"/>
            </a:xfrm>
            <a:prstGeom prst="rect">
              <a:avLst/>
            </a:prstGeom>
            <a:noFill/>
          </p:spPr>
          <p:txBody>
            <a:bodyPr wrap="square" rtlCol="0">
              <a:spAutoFit/>
            </a:bodyPr>
            <a:lstStyle/>
            <a:p>
              <a:r>
                <a:rPr lang="en-IN" sz="3600" dirty="0">
                  <a:solidFill>
                    <a:schemeClr val="bg1"/>
                  </a:solidFill>
                  <a:latin typeface="Californian FB" panose="0207040306080B030204" pitchFamily="18" charset="0"/>
                </a:rPr>
                <a:t>Google API</a:t>
              </a:r>
            </a:p>
          </p:txBody>
        </p:sp>
        <p:grpSp>
          <p:nvGrpSpPr>
            <p:cNvPr id="16" name="Group 15">
              <a:extLst>
                <a:ext uri="{FF2B5EF4-FFF2-40B4-BE49-F238E27FC236}">
                  <a16:creationId xmlns:a16="http://schemas.microsoft.com/office/drawing/2014/main" id="{DFD2434B-4773-8638-56F7-D6415190F83A}"/>
                </a:ext>
              </a:extLst>
            </p:cNvPr>
            <p:cNvGrpSpPr/>
            <p:nvPr/>
          </p:nvGrpSpPr>
          <p:grpSpPr>
            <a:xfrm>
              <a:off x="6576060" y="4381501"/>
              <a:ext cx="358140" cy="2666999"/>
              <a:chOff x="6324600" y="3924301"/>
              <a:chExt cx="358140" cy="2666999"/>
            </a:xfrm>
            <a:solidFill>
              <a:schemeClr val="tx1"/>
            </a:solidFill>
          </p:grpSpPr>
          <p:sp>
            <p:nvSpPr>
              <p:cNvPr id="12" name="Rectangle 11">
                <a:extLst>
                  <a:ext uri="{FF2B5EF4-FFF2-40B4-BE49-F238E27FC236}">
                    <a16:creationId xmlns:a16="http://schemas.microsoft.com/office/drawing/2014/main" id="{97E362C2-E11A-36CB-F334-B2C5CB62ED48}"/>
                  </a:ext>
                </a:extLst>
              </p:cNvPr>
              <p:cNvSpPr/>
              <p:nvPr/>
            </p:nvSpPr>
            <p:spPr>
              <a:xfrm>
                <a:off x="6324600" y="3924301"/>
                <a:ext cx="228600" cy="2666999"/>
              </a:xfrm>
              <a:prstGeom prst="rect">
                <a:avLst/>
              </a:prstGeom>
              <a:gr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1BCD9F08-61F1-FC94-7014-CB683AB01813}"/>
                  </a:ext>
                </a:extLst>
              </p:cNvPr>
              <p:cNvSpPr/>
              <p:nvPr/>
            </p:nvSpPr>
            <p:spPr>
              <a:xfrm>
                <a:off x="6454140" y="4305300"/>
                <a:ext cx="228600" cy="609599"/>
              </a:xfrm>
              <a:prstGeom prst="rect">
                <a:avLst/>
              </a:prstGeom>
              <a:gr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69536CF-6B33-6A46-A35A-1E7AE60BAFEE}"/>
                  </a:ext>
                </a:extLst>
              </p:cNvPr>
              <p:cNvSpPr/>
              <p:nvPr/>
            </p:nvSpPr>
            <p:spPr>
              <a:xfrm>
                <a:off x="6454140" y="5600701"/>
                <a:ext cx="228600" cy="609599"/>
              </a:xfrm>
              <a:prstGeom prst="rect">
                <a:avLst/>
              </a:prstGeom>
              <a:gr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Rectangle 16">
              <a:extLst>
                <a:ext uri="{FF2B5EF4-FFF2-40B4-BE49-F238E27FC236}">
                  <a16:creationId xmlns:a16="http://schemas.microsoft.com/office/drawing/2014/main" id="{228C24F0-93B8-D635-5516-4575636ABE0B}"/>
                </a:ext>
              </a:extLst>
            </p:cNvPr>
            <p:cNvSpPr/>
            <p:nvPr/>
          </p:nvSpPr>
          <p:spPr>
            <a:xfrm>
              <a:off x="10363200" y="2933701"/>
              <a:ext cx="228600" cy="685798"/>
            </a:xfrm>
            <a:prstGeom prst="rect">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6A8B8F7B-DF10-ACD0-1ABF-F4DD260E2260}"/>
                </a:ext>
              </a:extLst>
            </p:cNvPr>
            <p:cNvSpPr/>
            <p:nvPr/>
          </p:nvSpPr>
          <p:spPr>
            <a:xfrm>
              <a:off x="10363200" y="3848100"/>
              <a:ext cx="228600" cy="685799"/>
            </a:xfrm>
            <a:prstGeom prst="rect">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1A915667-5F76-16A0-ED13-1C6D494BEA5E}"/>
                </a:ext>
              </a:extLst>
            </p:cNvPr>
            <p:cNvGrpSpPr/>
            <p:nvPr/>
          </p:nvGrpSpPr>
          <p:grpSpPr>
            <a:xfrm>
              <a:off x="10363200" y="7429501"/>
              <a:ext cx="358140" cy="2666999"/>
              <a:chOff x="6324600" y="3924301"/>
              <a:chExt cx="358140" cy="2666999"/>
            </a:xfrm>
            <a:solidFill>
              <a:schemeClr val="tx1"/>
            </a:solidFill>
          </p:grpSpPr>
          <p:sp>
            <p:nvSpPr>
              <p:cNvPr id="21" name="Rectangle 20">
                <a:extLst>
                  <a:ext uri="{FF2B5EF4-FFF2-40B4-BE49-F238E27FC236}">
                    <a16:creationId xmlns:a16="http://schemas.microsoft.com/office/drawing/2014/main" id="{A5E51BD2-26A0-7643-E084-CD90F4A5FADA}"/>
                  </a:ext>
                </a:extLst>
              </p:cNvPr>
              <p:cNvSpPr/>
              <p:nvPr/>
            </p:nvSpPr>
            <p:spPr>
              <a:xfrm>
                <a:off x="6324600" y="3924301"/>
                <a:ext cx="228600" cy="2666999"/>
              </a:xfrm>
              <a:prstGeom prst="rect">
                <a:avLst/>
              </a:prstGeom>
              <a:gr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08A9846D-175F-9DAE-1544-E4A0105BA6A2}"/>
                  </a:ext>
                </a:extLst>
              </p:cNvPr>
              <p:cNvSpPr/>
              <p:nvPr/>
            </p:nvSpPr>
            <p:spPr>
              <a:xfrm>
                <a:off x="6454140" y="4305300"/>
                <a:ext cx="228600" cy="609599"/>
              </a:xfrm>
              <a:prstGeom prst="rect">
                <a:avLst/>
              </a:prstGeom>
              <a:gr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92A5F0E2-8033-BF80-B693-B5C4BD81AE0F}"/>
                  </a:ext>
                </a:extLst>
              </p:cNvPr>
              <p:cNvSpPr/>
              <p:nvPr/>
            </p:nvSpPr>
            <p:spPr>
              <a:xfrm>
                <a:off x="6454140" y="5600701"/>
                <a:ext cx="228600" cy="609599"/>
              </a:xfrm>
              <a:prstGeom prst="rect">
                <a:avLst/>
              </a:prstGeom>
              <a:grp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4" name="Rectangle 23">
              <a:extLst>
                <a:ext uri="{FF2B5EF4-FFF2-40B4-BE49-F238E27FC236}">
                  <a16:creationId xmlns:a16="http://schemas.microsoft.com/office/drawing/2014/main" id="{E8D33050-C206-C0A4-801C-5574ECCF661A}"/>
                </a:ext>
              </a:extLst>
            </p:cNvPr>
            <p:cNvSpPr/>
            <p:nvPr/>
          </p:nvSpPr>
          <p:spPr>
            <a:xfrm>
              <a:off x="14325600" y="3280679"/>
              <a:ext cx="228600" cy="1100822"/>
            </a:xfrm>
            <a:prstGeom prst="rect">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2F6F2B1E-6C8C-F151-DDA6-9379B859B9B7}"/>
                </a:ext>
              </a:extLst>
            </p:cNvPr>
            <p:cNvSpPr/>
            <p:nvPr/>
          </p:nvSpPr>
          <p:spPr>
            <a:xfrm>
              <a:off x="2895600" y="8995678"/>
              <a:ext cx="228600" cy="1100822"/>
            </a:xfrm>
            <a:prstGeom prst="rect">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a:extLst>
                <a:ext uri="{FF2B5EF4-FFF2-40B4-BE49-F238E27FC236}">
                  <a16:creationId xmlns:a16="http://schemas.microsoft.com/office/drawing/2014/main" id="{E3524F86-B9DC-CAC6-6E82-52546E6281A7}"/>
                </a:ext>
              </a:extLst>
            </p:cNvPr>
            <p:cNvCxnSpPr>
              <a:cxnSpLocks/>
              <a:endCxn id="31" idx="0"/>
            </p:cNvCxnSpPr>
            <p:nvPr/>
          </p:nvCxnSpPr>
          <p:spPr>
            <a:xfrm flipH="1">
              <a:off x="3009900" y="2705101"/>
              <a:ext cx="38100" cy="6290577"/>
            </a:xfrm>
            <a:prstGeom prst="line">
              <a:avLst/>
            </a:prstGeom>
            <a:ln w="571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B46F9A5-F049-E92D-1B05-864B21277F1C}"/>
                </a:ext>
              </a:extLst>
            </p:cNvPr>
            <p:cNvCxnSpPr>
              <a:cxnSpLocks/>
              <a:endCxn id="12" idx="0"/>
            </p:cNvCxnSpPr>
            <p:nvPr/>
          </p:nvCxnSpPr>
          <p:spPr>
            <a:xfrm>
              <a:off x="6690360" y="2744569"/>
              <a:ext cx="0" cy="1636932"/>
            </a:xfrm>
            <a:prstGeom prst="line">
              <a:avLst/>
            </a:prstGeom>
            <a:ln w="571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FEFF68-4BB2-B018-1377-CEBAF1BEB9EC}"/>
                </a:ext>
              </a:extLst>
            </p:cNvPr>
            <p:cNvCxnSpPr>
              <a:cxnSpLocks/>
            </p:cNvCxnSpPr>
            <p:nvPr/>
          </p:nvCxnSpPr>
          <p:spPr>
            <a:xfrm>
              <a:off x="6690360" y="7048500"/>
              <a:ext cx="0" cy="3048000"/>
            </a:xfrm>
            <a:prstGeom prst="line">
              <a:avLst/>
            </a:prstGeom>
            <a:ln w="571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35FEBD3-9AC1-A706-C2EF-51D52A571476}"/>
                </a:ext>
              </a:extLst>
            </p:cNvPr>
            <p:cNvCxnSpPr>
              <a:cxnSpLocks/>
            </p:cNvCxnSpPr>
            <p:nvPr/>
          </p:nvCxnSpPr>
          <p:spPr>
            <a:xfrm>
              <a:off x="10492740" y="4533899"/>
              <a:ext cx="0" cy="2836412"/>
            </a:xfrm>
            <a:prstGeom prst="line">
              <a:avLst/>
            </a:prstGeom>
            <a:ln w="571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35D570E-671A-F604-40F8-5314E1E548AA}"/>
                </a:ext>
              </a:extLst>
            </p:cNvPr>
            <p:cNvCxnSpPr>
              <a:cxnSpLocks/>
            </p:cNvCxnSpPr>
            <p:nvPr/>
          </p:nvCxnSpPr>
          <p:spPr>
            <a:xfrm>
              <a:off x="14462760" y="7370311"/>
              <a:ext cx="0" cy="2726189"/>
            </a:xfrm>
            <a:prstGeom prst="line">
              <a:avLst/>
            </a:prstGeom>
            <a:ln w="571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2F1AB61-F121-848E-3CFB-A78A85ABDE48}"/>
                </a:ext>
              </a:extLst>
            </p:cNvPr>
            <p:cNvCxnSpPr>
              <a:cxnSpLocks/>
              <a:stCxn id="24" idx="2"/>
              <a:endCxn id="29" idx="0"/>
            </p:cNvCxnSpPr>
            <p:nvPr/>
          </p:nvCxnSpPr>
          <p:spPr>
            <a:xfrm>
              <a:off x="14439900" y="4381501"/>
              <a:ext cx="28573" cy="2040387"/>
            </a:xfrm>
            <a:prstGeom prst="line">
              <a:avLst/>
            </a:prstGeom>
            <a:ln w="57150">
              <a:prstDash val="lgDash"/>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5C93FA5-0DC2-4C2D-D821-EDC4343867CF}"/>
                </a:ext>
              </a:extLst>
            </p:cNvPr>
            <p:cNvCxnSpPr>
              <a:cxnSpLocks/>
            </p:cNvCxnSpPr>
            <p:nvPr/>
          </p:nvCxnSpPr>
          <p:spPr>
            <a:xfrm>
              <a:off x="10492740" y="2732871"/>
              <a:ext cx="0" cy="169410"/>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4A20BC4A-033E-8D42-6FF5-5201E241EC7A}"/>
                </a:ext>
              </a:extLst>
            </p:cNvPr>
            <p:cNvCxnSpPr>
              <a:cxnSpLocks/>
            </p:cNvCxnSpPr>
            <p:nvPr/>
          </p:nvCxnSpPr>
          <p:spPr>
            <a:xfrm>
              <a:off x="10492740" y="3678690"/>
              <a:ext cx="0" cy="169410"/>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13793C2E-CDC6-F2F1-3C4A-79757BC328EA}"/>
                </a:ext>
              </a:extLst>
            </p:cNvPr>
            <p:cNvCxnSpPr>
              <a:cxnSpLocks/>
            </p:cNvCxnSpPr>
            <p:nvPr/>
          </p:nvCxnSpPr>
          <p:spPr>
            <a:xfrm>
              <a:off x="14462760" y="2744569"/>
              <a:ext cx="0" cy="488619"/>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9C5DE60A-E225-8A86-A2A5-AD4FF8E57E33}"/>
                </a:ext>
              </a:extLst>
            </p:cNvPr>
            <p:cNvCxnSpPr>
              <a:cxnSpLocks/>
            </p:cNvCxnSpPr>
            <p:nvPr/>
          </p:nvCxnSpPr>
          <p:spPr>
            <a:xfrm>
              <a:off x="3048000" y="3314700"/>
              <a:ext cx="71628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42A14F2C-D8FF-65AC-133C-6618D77E171D}"/>
                </a:ext>
              </a:extLst>
            </p:cNvPr>
            <p:cNvCxnSpPr>
              <a:cxnSpLocks/>
            </p:cNvCxnSpPr>
            <p:nvPr/>
          </p:nvCxnSpPr>
          <p:spPr>
            <a:xfrm flipH="1">
              <a:off x="3124200" y="4000500"/>
              <a:ext cx="7239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CF571034-B027-DA02-C313-FD1C1E1AA96E}"/>
                </a:ext>
              </a:extLst>
            </p:cNvPr>
            <p:cNvCxnSpPr>
              <a:cxnSpLocks/>
            </p:cNvCxnSpPr>
            <p:nvPr/>
          </p:nvCxnSpPr>
          <p:spPr>
            <a:xfrm flipH="1">
              <a:off x="6804660" y="4381501"/>
              <a:ext cx="355854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101" name="Group 100">
              <a:extLst>
                <a:ext uri="{FF2B5EF4-FFF2-40B4-BE49-F238E27FC236}">
                  <a16:creationId xmlns:a16="http://schemas.microsoft.com/office/drawing/2014/main" id="{7A25D158-3089-2E66-4824-DD067478C3AA}"/>
                </a:ext>
              </a:extLst>
            </p:cNvPr>
            <p:cNvGrpSpPr/>
            <p:nvPr/>
          </p:nvGrpSpPr>
          <p:grpSpPr>
            <a:xfrm>
              <a:off x="6804660" y="4610100"/>
              <a:ext cx="662940" cy="544830"/>
              <a:chOff x="6804660" y="4610100"/>
              <a:chExt cx="662940" cy="544830"/>
            </a:xfrm>
          </p:grpSpPr>
          <p:cxnSp>
            <p:nvCxnSpPr>
              <p:cNvPr id="90" name="Straight Connector 89">
                <a:extLst>
                  <a:ext uri="{FF2B5EF4-FFF2-40B4-BE49-F238E27FC236}">
                    <a16:creationId xmlns:a16="http://schemas.microsoft.com/office/drawing/2014/main" id="{062140C3-B470-A470-9779-6B10125C7072}"/>
                  </a:ext>
                </a:extLst>
              </p:cNvPr>
              <p:cNvCxnSpPr/>
              <p:nvPr/>
            </p:nvCxnSpPr>
            <p:spPr>
              <a:xfrm>
                <a:off x="6804660" y="4610100"/>
                <a:ext cx="66294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B1B193DA-F8D8-AD6A-CD6B-37A787DF458F}"/>
                  </a:ext>
                </a:extLst>
              </p:cNvPr>
              <p:cNvCxnSpPr>
                <a:cxnSpLocks/>
              </p:cNvCxnSpPr>
              <p:nvPr/>
            </p:nvCxnSpPr>
            <p:spPr>
              <a:xfrm flipV="1">
                <a:off x="7467600" y="4610100"/>
                <a:ext cx="0" cy="533400"/>
              </a:xfrm>
              <a:prstGeom prst="line">
                <a:avLst/>
              </a:prstGeom>
              <a:ln w="57150"/>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D0CAA035-A082-2A3B-9486-3D352EC3D8E4}"/>
                  </a:ext>
                </a:extLst>
              </p:cNvPr>
              <p:cNvCxnSpPr>
                <a:cxnSpLocks/>
              </p:cNvCxnSpPr>
              <p:nvPr/>
            </p:nvCxnSpPr>
            <p:spPr>
              <a:xfrm flipH="1">
                <a:off x="7010400" y="5154930"/>
                <a:ext cx="45720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F93BB658-37F3-79FE-3FA2-3A3C569F60A9}"/>
                </a:ext>
              </a:extLst>
            </p:cNvPr>
            <p:cNvGrpSpPr/>
            <p:nvPr/>
          </p:nvGrpSpPr>
          <p:grpSpPr>
            <a:xfrm>
              <a:off x="6808470" y="5753097"/>
              <a:ext cx="662940" cy="544830"/>
              <a:chOff x="6804660" y="4610100"/>
              <a:chExt cx="662940" cy="544830"/>
            </a:xfrm>
          </p:grpSpPr>
          <p:cxnSp>
            <p:nvCxnSpPr>
              <p:cNvPr id="103" name="Straight Connector 102">
                <a:extLst>
                  <a:ext uri="{FF2B5EF4-FFF2-40B4-BE49-F238E27FC236}">
                    <a16:creationId xmlns:a16="http://schemas.microsoft.com/office/drawing/2014/main" id="{DD5B4F9E-E7D2-ACC7-509D-AEC16D442EC8}"/>
                  </a:ext>
                </a:extLst>
              </p:cNvPr>
              <p:cNvCxnSpPr/>
              <p:nvPr/>
            </p:nvCxnSpPr>
            <p:spPr>
              <a:xfrm>
                <a:off x="6804660" y="4610100"/>
                <a:ext cx="66294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0A29BA91-B2D1-992E-1272-A112CF6E48B4}"/>
                  </a:ext>
                </a:extLst>
              </p:cNvPr>
              <p:cNvCxnSpPr>
                <a:cxnSpLocks/>
              </p:cNvCxnSpPr>
              <p:nvPr/>
            </p:nvCxnSpPr>
            <p:spPr>
              <a:xfrm flipV="1">
                <a:off x="7467600" y="4610100"/>
                <a:ext cx="0" cy="533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BE019259-4D13-A185-6254-FB9036499683}"/>
                  </a:ext>
                </a:extLst>
              </p:cNvPr>
              <p:cNvCxnSpPr>
                <a:cxnSpLocks/>
              </p:cNvCxnSpPr>
              <p:nvPr/>
            </p:nvCxnSpPr>
            <p:spPr>
              <a:xfrm flipH="1">
                <a:off x="7010400" y="5154930"/>
                <a:ext cx="45720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1" name="Straight Arrow Connector 110">
              <a:extLst>
                <a:ext uri="{FF2B5EF4-FFF2-40B4-BE49-F238E27FC236}">
                  <a16:creationId xmlns:a16="http://schemas.microsoft.com/office/drawing/2014/main" id="{D8967A1A-50B5-CC79-577D-E90602BC2277}"/>
                </a:ext>
              </a:extLst>
            </p:cNvPr>
            <p:cNvCxnSpPr>
              <a:cxnSpLocks/>
            </p:cNvCxnSpPr>
            <p:nvPr/>
          </p:nvCxnSpPr>
          <p:spPr>
            <a:xfrm>
              <a:off x="10591800" y="3467100"/>
              <a:ext cx="36576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AB1BB5BA-79A8-D354-8832-2E6D38BC82C0}"/>
                </a:ext>
              </a:extLst>
            </p:cNvPr>
            <p:cNvCxnSpPr>
              <a:cxnSpLocks/>
            </p:cNvCxnSpPr>
            <p:nvPr/>
          </p:nvCxnSpPr>
          <p:spPr>
            <a:xfrm flipH="1">
              <a:off x="10668000" y="4000500"/>
              <a:ext cx="36576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7BC56BFE-3077-3964-5B6F-A8A1D3F1163A}"/>
                </a:ext>
              </a:extLst>
            </p:cNvPr>
            <p:cNvCxnSpPr>
              <a:cxnSpLocks/>
            </p:cNvCxnSpPr>
            <p:nvPr/>
          </p:nvCxnSpPr>
          <p:spPr>
            <a:xfrm>
              <a:off x="6781800" y="6819900"/>
              <a:ext cx="74676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D5CFEFF5-D109-CD19-E53C-9D60773C0FCB}"/>
                </a:ext>
              </a:extLst>
            </p:cNvPr>
            <p:cNvCxnSpPr>
              <a:cxnSpLocks/>
            </p:cNvCxnSpPr>
            <p:nvPr/>
          </p:nvCxnSpPr>
          <p:spPr>
            <a:xfrm flipH="1">
              <a:off x="10668000" y="7429500"/>
              <a:ext cx="36576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48" name="Group 47">
              <a:extLst>
                <a:ext uri="{FF2B5EF4-FFF2-40B4-BE49-F238E27FC236}">
                  <a16:creationId xmlns:a16="http://schemas.microsoft.com/office/drawing/2014/main" id="{71CCB4DE-24D6-7739-4FA7-8E8789F39F3C}"/>
                </a:ext>
              </a:extLst>
            </p:cNvPr>
            <p:cNvGrpSpPr/>
            <p:nvPr/>
          </p:nvGrpSpPr>
          <p:grpSpPr>
            <a:xfrm>
              <a:off x="14325604" y="6421888"/>
              <a:ext cx="361930" cy="1312412"/>
              <a:chOff x="14325600" y="6421889"/>
              <a:chExt cx="289549" cy="948422"/>
            </a:xfrm>
          </p:grpSpPr>
          <p:sp>
            <p:nvSpPr>
              <p:cNvPr id="29" name="Rectangle 28">
                <a:extLst>
                  <a:ext uri="{FF2B5EF4-FFF2-40B4-BE49-F238E27FC236}">
                    <a16:creationId xmlns:a16="http://schemas.microsoft.com/office/drawing/2014/main" id="{66D6CA0C-1E15-4DCE-73E7-9067FC135D70}"/>
                  </a:ext>
                </a:extLst>
              </p:cNvPr>
              <p:cNvSpPr/>
              <p:nvPr/>
            </p:nvSpPr>
            <p:spPr>
              <a:xfrm>
                <a:off x="14325600" y="6421889"/>
                <a:ext cx="228600" cy="948422"/>
              </a:xfrm>
              <a:prstGeom prst="rect">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A1E5BD2E-1BF2-B664-63BF-09BEC5424E42}"/>
                  </a:ext>
                </a:extLst>
              </p:cNvPr>
              <p:cNvSpPr/>
              <p:nvPr/>
            </p:nvSpPr>
            <p:spPr>
              <a:xfrm>
                <a:off x="14462761" y="6654448"/>
                <a:ext cx="152388" cy="486378"/>
              </a:xfrm>
              <a:prstGeom prst="rect">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 name="Group 118">
              <a:extLst>
                <a:ext uri="{FF2B5EF4-FFF2-40B4-BE49-F238E27FC236}">
                  <a16:creationId xmlns:a16="http://schemas.microsoft.com/office/drawing/2014/main" id="{85ED4C54-AD3C-A507-CE73-66EA6A1C57C4}"/>
                </a:ext>
              </a:extLst>
            </p:cNvPr>
            <p:cNvGrpSpPr/>
            <p:nvPr/>
          </p:nvGrpSpPr>
          <p:grpSpPr>
            <a:xfrm>
              <a:off x="10591800" y="7646670"/>
              <a:ext cx="662940" cy="544830"/>
              <a:chOff x="6804660" y="4610100"/>
              <a:chExt cx="662940" cy="544830"/>
            </a:xfrm>
          </p:grpSpPr>
          <p:cxnSp>
            <p:nvCxnSpPr>
              <p:cNvPr id="120" name="Straight Connector 119">
                <a:extLst>
                  <a:ext uri="{FF2B5EF4-FFF2-40B4-BE49-F238E27FC236}">
                    <a16:creationId xmlns:a16="http://schemas.microsoft.com/office/drawing/2014/main" id="{E971D5E2-8921-6F17-383A-2914A7426CCD}"/>
                  </a:ext>
                </a:extLst>
              </p:cNvPr>
              <p:cNvCxnSpPr/>
              <p:nvPr/>
            </p:nvCxnSpPr>
            <p:spPr>
              <a:xfrm>
                <a:off x="6804660" y="4610100"/>
                <a:ext cx="66294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AEF404C6-D0FE-4DA6-0E89-A09D68B35D8A}"/>
                  </a:ext>
                </a:extLst>
              </p:cNvPr>
              <p:cNvCxnSpPr>
                <a:cxnSpLocks/>
              </p:cNvCxnSpPr>
              <p:nvPr/>
            </p:nvCxnSpPr>
            <p:spPr>
              <a:xfrm flipV="1">
                <a:off x="7467600" y="4610100"/>
                <a:ext cx="0" cy="533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54F60817-9A4C-7BB3-1E37-545C493198DA}"/>
                  </a:ext>
                </a:extLst>
              </p:cNvPr>
              <p:cNvCxnSpPr>
                <a:cxnSpLocks/>
              </p:cNvCxnSpPr>
              <p:nvPr/>
            </p:nvCxnSpPr>
            <p:spPr>
              <a:xfrm flipH="1">
                <a:off x="7010400" y="5154930"/>
                <a:ext cx="45720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8CA3791F-D50A-42DB-C42F-1E4CFC5AF5C5}"/>
                </a:ext>
              </a:extLst>
            </p:cNvPr>
            <p:cNvGrpSpPr/>
            <p:nvPr/>
          </p:nvGrpSpPr>
          <p:grpSpPr>
            <a:xfrm>
              <a:off x="14592293" y="6547485"/>
              <a:ext cx="662940" cy="544830"/>
              <a:chOff x="6804660" y="4610100"/>
              <a:chExt cx="662940" cy="544830"/>
            </a:xfrm>
          </p:grpSpPr>
          <p:cxnSp>
            <p:nvCxnSpPr>
              <p:cNvPr id="124" name="Straight Connector 123">
                <a:extLst>
                  <a:ext uri="{FF2B5EF4-FFF2-40B4-BE49-F238E27FC236}">
                    <a16:creationId xmlns:a16="http://schemas.microsoft.com/office/drawing/2014/main" id="{661672C6-7995-B9BC-CDC3-9D38E3ADB9C5}"/>
                  </a:ext>
                </a:extLst>
              </p:cNvPr>
              <p:cNvCxnSpPr/>
              <p:nvPr/>
            </p:nvCxnSpPr>
            <p:spPr>
              <a:xfrm>
                <a:off x="6804660" y="4610100"/>
                <a:ext cx="66294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64D35AAE-A9B9-7240-3405-23DE4E593AC9}"/>
                  </a:ext>
                </a:extLst>
              </p:cNvPr>
              <p:cNvCxnSpPr>
                <a:cxnSpLocks/>
              </p:cNvCxnSpPr>
              <p:nvPr/>
            </p:nvCxnSpPr>
            <p:spPr>
              <a:xfrm flipV="1">
                <a:off x="7467600" y="4610100"/>
                <a:ext cx="0" cy="533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870B3733-CE0F-BE5F-F015-BFB7F264E6C0}"/>
                  </a:ext>
                </a:extLst>
              </p:cNvPr>
              <p:cNvCxnSpPr>
                <a:cxnSpLocks/>
              </p:cNvCxnSpPr>
              <p:nvPr/>
            </p:nvCxnSpPr>
            <p:spPr>
              <a:xfrm flipH="1">
                <a:off x="7010400" y="5154930"/>
                <a:ext cx="45720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6CC26C1B-4470-B46D-9282-9F71C0BE0FEF}"/>
                </a:ext>
              </a:extLst>
            </p:cNvPr>
            <p:cNvGrpSpPr/>
            <p:nvPr/>
          </p:nvGrpSpPr>
          <p:grpSpPr>
            <a:xfrm>
              <a:off x="10614660" y="8833486"/>
              <a:ext cx="662940" cy="544830"/>
              <a:chOff x="6804660" y="4610100"/>
              <a:chExt cx="662940" cy="544830"/>
            </a:xfrm>
          </p:grpSpPr>
          <p:cxnSp>
            <p:nvCxnSpPr>
              <p:cNvPr id="136" name="Straight Connector 135">
                <a:extLst>
                  <a:ext uri="{FF2B5EF4-FFF2-40B4-BE49-F238E27FC236}">
                    <a16:creationId xmlns:a16="http://schemas.microsoft.com/office/drawing/2014/main" id="{A60EBE90-AE75-D5D2-3D4A-DECBF7242477}"/>
                  </a:ext>
                </a:extLst>
              </p:cNvPr>
              <p:cNvCxnSpPr/>
              <p:nvPr/>
            </p:nvCxnSpPr>
            <p:spPr>
              <a:xfrm>
                <a:off x="6804660" y="4610100"/>
                <a:ext cx="66294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84B28B70-3FE6-9F6B-2096-BDDC154D0BAF}"/>
                  </a:ext>
                </a:extLst>
              </p:cNvPr>
              <p:cNvCxnSpPr>
                <a:cxnSpLocks/>
              </p:cNvCxnSpPr>
              <p:nvPr/>
            </p:nvCxnSpPr>
            <p:spPr>
              <a:xfrm flipV="1">
                <a:off x="7467600" y="4610100"/>
                <a:ext cx="0" cy="533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C56DB202-666A-E42F-3A2A-369C0996181E}"/>
                  </a:ext>
                </a:extLst>
              </p:cNvPr>
              <p:cNvCxnSpPr>
                <a:cxnSpLocks/>
              </p:cNvCxnSpPr>
              <p:nvPr/>
            </p:nvCxnSpPr>
            <p:spPr>
              <a:xfrm flipH="1">
                <a:off x="7010400" y="5154930"/>
                <a:ext cx="45720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9" name="Straight Arrow Connector 138">
              <a:extLst>
                <a:ext uri="{FF2B5EF4-FFF2-40B4-BE49-F238E27FC236}">
                  <a16:creationId xmlns:a16="http://schemas.microsoft.com/office/drawing/2014/main" id="{12153EE3-64CA-B96E-8808-B9A449C0A38F}"/>
                </a:ext>
              </a:extLst>
            </p:cNvPr>
            <p:cNvCxnSpPr>
              <a:cxnSpLocks/>
            </p:cNvCxnSpPr>
            <p:nvPr/>
          </p:nvCxnSpPr>
          <p:spPr>
            <a:xfrm flipH="1">
              <a:off x="3276600" y="9715500"/>
              <a:ext cx="70866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1" name="TextBox 140">
              <a:extLst>
                <a:ext uri="{FF2B5EF4-FFF2-40B4-BE49-F238E27FC236}">
                  <a16:creationId xmlns:a16="http://schemas.microsoft.com/office/drawing/2014/main" id="{2E92F9D7-B27C-413C-49F0-3EAE03556E7A}"/>
                </a:ext>
              </a:extLst>
            </p:cNvPr>
            <p:cNvSpPr txBox="1"/>
            <p:nvPr/>
          </p:nvSpPr>
          <p:spPr>
            <a:xfrm>
              <a:off x="6869431" y="2781053"/>
              <a:ext cx="3581399" cy="461665"/>
            </a:xfrm>
            <a:prstGeom prst="rect">
              <a:avLst/>
            </a:prstGeom>
            <a:noFill/>
          </p:spPr>
          <p:txBody>
            <a:bodyPr wrap="square" rtlCol="0">
              <a:spAutoFit/>
            </a:bodyPr>
            <a:lstStyle/>
            <a:p>
              <a:r>
                <a:rPr lang="en-IN" sz="2400" dirty="0">
                  <a:solidFill>
                    <a:schemeClr val="bg1"/>
                  </a:solidFill>
                </a:rPr>
                <a:t>Open Personal Assistant</a:t>
              </a:r>
            </a:p>
          </p:txBody>
        </p:sp>
        <p:sp>
          <p:nvSpPr>
            <p:cNvPr id="142" name="TextBox 141">
              <a:extLst>
                <a:ext uri="{FF2B5EF4-FFF2-40B4-BE49-F238E27FC236}">
                  <a16:creationId xmlns:a16="http://schemas.microsoft.com/office/drawing/2014/main" id="{91EB300A-9489-83CD-D17F-B71872800A96}"/>
                </a:ext>
              </a:extLst>
            </p:cNvPr>
            <p:cNvSpPr txBox="1"/>
            <p:nvPr/>
          </p:nvSpPr>
          <p:spPr>
            <a:xfrm>
              <a:off x="11327124" y="2905020"/>
              <a:ext cx="3581399" cy="461665"/>
            </a:xfrm>
            <a:prstGeom prst="rect">
              <a:avLst/>
            </a:prstGeom>
            <a:noFill/>
          </p:spPr>
          <p:txBody>
            <a:bodyPr wrap="square" rtlCol="0">
              <a:spAutoFit/>
            </a:bodyPr>
            <a:lstStyle/>
            <a:p>
              <a:r>
                <a:rPr lang="en-IN" sz="2400" dirty="0">
                  <a:solidFill>
                    <a:schemeClr val="bg1"/>
                  </a:solidFill>
                </a:rPr>
                <a:t>Accessing G-API</a:t>
              </a:r>
            </a:p>
          </p:txBody>
        </p:sp>
        <p:sp>
          <p:nvSpPr>
            <p:cNvPr id="143" name="TextBox 142">
              <a:extLst>
                <a:ext uri="{FF2B5EF4-FFF2-40B4-BE49-F238E27FC236}">
                  <a16:creationId xmlns:a16="http://schemas.microsoft.com/office/drawing/2014/main" id="{E6CB603E-2CFD-923F-E408-56B464684AA6}"/>
                </a:ext>
              </a:extLst>
            </p:cNvPr>
            <p:cNvSpPr txBox="1"/>
            <p:nvPr/>
          </p:nvSpPr>
          <p:spPr>
            <a:xfrm>
              <a:off x="3733800" y="4021097"/>
              <a:ext cx="3581399" cy="461665"/>
            </a:xfrm>
            <a:prstGeom prst="rect">
              <a:avLst/>
            </a:prstGeom>
            <a:noFill/>
          </p:spPr>
          <p:txBody>
            <a:bodyPr wrap="square" rtlCol="0">
              <a:spAutoFit/>
            </a:bodyPr>
            <a:lstStyle/>
            <a:p>
              <a:r>
                <a:rPr lang="en-IN" sz="2400" dirty="0">
                  <a:solidFill>
                    <a:schemeClr val="bg1"/>
                  </a:solidFill>
                </a:rPr>
                <a:t>Voice response</a:t>
              </a:r>
            </a:p>
          </p:txBody>
        </p:sp>
        <p:sp>
          <p:nvSpPr>
            <p:cNvPr id="144" name="TextBox 143">
              <a:extLst>
                <a:ext uri="{FF2B5EF4-FFF2-40B4-BE49-F238E27FC236}">
                  <a16:creationId xmlns:a16="http://schemas.microsoft.com/office/drawing/2014/main" id="{B0388A7B-277F-7CFA-9605-4E2BD7A4C950}"/>
                </a:ext>
              </a:extLst>
            </p:cNvPr>
            <p:cNvSpPr txBox="1"/>
            <p:nvPr/>
          </p:nvSpPr>
          <p:spPr>
            <a:xfrm>
              <a:off x="7543801" y="4645968"/>
              <a:ext cx="3581399" cy="461665"/>
            </a:xfrm>
            <a:prstGeom prst="rect">
              <a:avLst/>
            </a:prstGeom>
            <a:noFill/>
          </p:spPr>
          <p:txBody>
            <a:bodyPr wrap="square" rtlCol="0">
              <a:spAutoFit/>
            </a:bodyPr>
            <a:lstStyle/>
            <a:p>
              <a:r>
                <a:rPr lang="en-IN" sz="2400" dirty="0">
                  <a:solidFill>
                    <a:schemeClr val="bg1"/>
                  </a:solidFill>
                </a:rPr>
                <a:t>Start Mic</a:t>
              </a:r>
            </a:p>
          </p:txBody>
        </p:sp>
        <p:sp>
          <p:nvSpPr>
            <p:cNvPr id="145" name="TextBox 144">
              <a:extLst>
                <a:ext uri="{FF2B5EF4-FFF2-40B4-BE49-F238E27FC236}">
                  <a16:creationId xmlns:a16="http://schemas.microsoft.com/office/drawing/2014/main" id="{F1B0462F-FE92-4318-AA71-E6A5B16AD8A3}"/>
                </a:ext>
              </a:extLst>
            </p:cNvPr>
            <p:cNvSpPr txBox="1"/>
            <p:nvPr/>
          </p:nvSpPr>
          <p:spPr>
            <a:xfrm>
              <a:off x="7543800" y="5748635"/>
              <a:ext cx="3581399" cy="461665"/>
            </a:xfrm>
            <a:prstGeom prst="rect">
              <a:avLst/>
            </a:prstGeom>
            <a:noFill/>
          </p:spPr>
          <p:txBody>
            <a:bodyPr wrap="square" rtlCol="0">
              <a:spAutoFit/>
            </a:bodyPr>
            <a:lstStyle/>
            <a:p>
              <a:r>
                <a:rPr lang="en-IN" sz="2400" dirty="0">
                  <a:solidFill>
                    <a:schemeClr val="bg1"/>
                  </a:solidFill>
                </a:rPr>
                <a:t>Wait until user speak</a:t>
              </a:r>
            </a:p>
          </p:txBody>
        </p:sp>
        <p:sp>
          <p:nvSpPr>
            <p:cNvPr id="146" name="TextBox 145">
              <a:extLst>
                <a:ext uri="{FF2B5EF4-FFF2-40B4-BE49-F238E27FC236}">
                  <a16:creationId xmlns:a16="http://schemas.microsoft.com/office/drawing/2014/main" id="{4224E678-B09B-91BD-6F2C-42EE2DC1FD4B}"/>
                </a:ext>
              </a:extLst>
            </p:cNvPr>
            <p:cNvSpPr txBox="1"/>
            <p:nvPr/>
          </p:nvSpPr>
          <p:spPr>
            <a:xfrm>
              <a:off x="7696201" y="6847485"/>
              <a:ext cx="1950719" cy="461665"/>
            </a:xfrm>
            <a:prstGeom prst="rect">
              <a:avLst/>
            </a:prstGeom>
            <a:noFill/>
          </p:spPr>
          <p:txBody>
            <a:bodyPr wrap="square" rtlCol="0">
              <a:spAutoFit/>
            </a:bodyPr>
            <a:lstStyle/>
            <a:p>
              <a:r>
                <a:rPr lang="en-IN" sz="2400" dirty="0">
                  <a:solidFill>
                    <a:schemeClr val="bg1"/>
                  </a:solidFill>
                </a:rPr>
                <a:t>Receive data </a:t>
              </a:r>
            </a:p>
          </p:txBody>
        </p:sp>
        <p:sp>
          <p:nvSpPr>
            <p:cNvPr id="147" name="TextBox 146">
              <a:extLst>
                <a:ext uri="{FF2B5EF4-FFF2-40B4-BE49-F238E27FC236}">
                  <a16:creationId xmlns:a16="http://schemas.microsoft.com/office/drawing/2014/main" id="{B8E23507-EE49-9778-1F29-FED3B31D2D78}"/>
                </a:ext>
              </a:extLst>
            </p:cNvPr>
            <p:cNvSpPr txBox="1"/>
            <p:nvPr/>
          </p:nvSpPr>
          <p:spPr>
            <a:xfrm>
              <a:off x="15365732" y="6380210"/>
              <a:ext cx="2312668" cy="830997"/>
            </a:xfrm>
            <a:prstGeom prst="rect">
              <a:avLst/>
            </a:prstGeom>
            <a:noFill/>
          </p:spPr>
          <p:txBody>
            <a:bodyPr wrap="square" rtlCol="0">
              <a:spAutoFit/>
            </a:bodyPr>
            <a:lstStyle/>
            <a:p>
              <a:r>
                <a:rPr lang="en-IN" sz="2400" dirty="0">
                  <a:solidFill>
                    <a:schemeClr val="bg1"/>
                  </a:solidFill>
                </a:rPr>
                <a:t>Convert Audio to Text </a:t>
              </a:r>
            </a:p>
          </p:txBody>
        </p:sp>
        <p:sp>
          <p:nvSpPr>
            <p:cNvPr id="148" name="TextBox 147">
              <a:extLst>
                <a:ext uri="{FF2B5EF4-FFF2-40B4-BE49-F238E27FC236}">
                  <a16:creationId xmlns:a16="http://schemas.microsoft.com/office/drawing/2014/main" id="{A20EFA7A-DEF2-EA44-C5ED-5EA6F355E2C2}"/>
                </a:ext>
              </a:extLst>
            </p:cNvPr>
            <p:cNvSpPr txBox="1"/>
            <p:nvPr/>
          </p:nvSpPr>
          <p:spPr>
            <a:xfrm>
              <a:off x="11277600" y="7655175"/>
              <a:ext cx="3581399" cy="461665"/>
            </a:xfrm>
            <a:prstGeom prst="rect">
              <a:avLst/>
            </a:prstGeom>
            <a:noFill/>
          </p:spPr>
          <p:txBody>
            <a:bodyPr wrap="square" rtlCol="0">
              <a:spAutoFit/>
            </a:bodyPr>
            <a:lstStyle/>
            <a:p>
              <a:r>
                <a:rPr lang="en-IN" sz="2400" dirty="0">
                  <a:solidFill>
                    <a:schemeClr val="bg1"/>
                  </a:solidFill>
                </a:rPr>
                <a:t>Match text with action</a:t>
              </a:r>
            </a:p>
          </p:txBody>
        </p:sp>
        <p:sp>
          <p:nvSpPr>
            <p:cNvPr id="150" name="TextBox 149">
              <a:extLst>
                <a:ext uri="{FF2B5EF4-FFF2-40B4-BE49-F238E27FC236}">
                  <a16:creationId xmlns:a16="http://schemas.microsoft.com/office/drawing/2014/main" id="{BA5FB961-353C-E350-4CB7-90C6E9C9246C}"/>
                </a:ext>
              </a:extLst>
            </p:cNvPr>
            <p:cNvSpPr txBox="1"/>
            <p:nvPr/>
          </p:nvSpPr>
          <p:spPr>
            <a:xfrm>
              <a:off x="11327123" y="8875837"/>
              <a:ext cx="3581399" cy="461665"/>
            </a:xfrm>
            <a:prstGeom prst="rect">
              <a:avLst/>
            </a:prstGeom>
            <a:noFill/>
          </p:spPr>
          <p:txBody>
            <a:bodyPr wrap="square" rtlCol="0">
              <a:spAutoFit/>
            </a:bodyPr>
            <a:lstStyle/>
            <a:p>
              <a:r>
                <a:rPr lang="en-IN" sz="2400" dirty="0">
                  <a:solidFill>
                    <a:schemeClr val="bg1"/>
                  </a:solidFill>
                </a:rPr>
                <a:t>Perform action</a:t>
              </a:r>
            </a:p>
          </p:txBody>
        </p:sp>
        <p:sp>
          <p:nvSpPr>
            <p:cNvPr id="151" name="TextBox 150">
              <a:extLst>
                <a:ext uri="{FF2B5EF4-FFF2-40B4-BE49-F238E27FC236}">
                  <a16:creationId xmlns:a16="http://schemas.microsoft.com/office/drawing/2014/main" id="{C474D279-428A-DC04-DE3E-386CA4D2ED18}"/>
                </a:ext>
              </a:extLst>
            </p:cNvPr>
            <p:cNvSpPr txBox="1"/>
            <p:nvPr/>
          </p:nvSpPr>
          <p:spPr>
            <a:xfrm>
              <a:off x="3520441" y="9173169"/>
              <a:ext cx="3581399" cy="461665"/>
            </a:xfrm>
            <a:prstGeom prst="rect">
              <a:avLst/>
            </a:prstGeom>
            <a:noFill/>
          </p:spPr>
          <p:txBody>
            <a:bodyPr wrap="square" rtlCol="0">
              <a:spAutoFit/>
            </a:bodyPr>
            <a:lstStyle/>
            <a:p>
              <a:r>
                <a:rPr lang="en-IN" sz="2400" dirty="0">
                  <a:solidFill>
                    <a:schemeClr val="bg1"/>
                  </a:solidFill>
                </a:rPr>
                <a:t>Voice/text Response</a:t>
              </a:r>
            </a:p>
          </p:txBody>
        </p:sp>
      </p:grpSp>
    </p:spTree>
    <p:extLst>
      <p:ext uri="{BB962C8B-B14F-4D97-AF65-F5344CB8AC3E}">
        <p14:creationId xmlns:p14="http://schemas.microsoft.com/office/powerpoint/2010/main" val="411972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D7B48-B28F-6A4F-BBE0-54C2D5838C0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4E2FC1-2E09-1AF1-B40B-676724626EBD}"/>
              </a:ext>
            </a:extLst>
          </p:cNvPr>
          <p:cNvSpPr txBox="1"/>
          <p:nvPr/>
        </p:nvSpPr>
        <p:spPr>
          <a:xfrm>
            <a:off x="914400" y="571500"/>
            <a:ext cx="16306800" cy="1015663"/>
          </a:xfrm>
          <a:prstGeom prst="rect">
            <a:avLst/>
          </a:prstGeom>
          <a:noFill/>
        </p:spPr>
        <p:txBody>
          <a:bodyPr wrap="square" rtlCol="0">
            <a:spAutoFit/>
          </a:bodyPr>
          <a:lstStyle/>
          <a:p>
            <a:pPr marL="685800" indent="-685800">
              <a:buFont typeface="Arial" panose="020B0604020202020204" pitchFamily="34" charset="0"/>
              <a:buChar char="•"/>
            </a:pPr>
            <a:r>
              <a:rPr lang="en-IN" sz="6000" b="1" u="sng" dirty="0">
                <a:solidFill>
                  <a:schemeClr val="bg1"/>
                </a:solidFill>
              </a:rPr>
              <a:t>Implementation:</a:t>
            </a:r>
          </a:p>
        </p:txBody>
      </p:sp>
      <p:pic>
        <p:nvPicPr>
          <p:cNvPr id="5" name="Picture 4">
            <a:extLst>
              <a:ext uri="{FF2B5EF4-FFF2-40B4-BE49-F238E27FC236}">
                <a16:creationId xmlns:a16="http://schemas.microsoft.com/office/drawing/2014/main" id="{089D4390-B44A-7AEB-D12A-28817878F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847038"/>
            <a:ext cx="9296400" cy="6716062"/>
          </a:xfrm>
          <a:prstGeom prst="rect">
            <a:avLst/>
          </a:prstGeom>
        </p:spPr>
      </p:pic>
      <p:pic>
        <p:nvPicPr>
          <p:cNvPr id="7" name="Picture 6">
            <a:extLst>
              <a:ext uri="{FF2B5EF4-FFF2-40B4-BE49-F238E27FC236}">
                <a16:creationId xmlns:a16="http://schemas.microsoft.com/office/drawing/2014/main" id="{97D384F7-06B7-4B67-4357-90E117F0F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2869898"/>
            <a:ext cx="7162800" cy="6693202"/>
          </a:xfrm>
          <a:prstGeom prst="rect">
            <a:avLst/>
          </a:prstGeom>
        </p:spPr>
      </p:pic>
      <p:sp>
        <p:nvSpPr>
          <p:cNvPr id="8" name="TextBox 7">
            <a:extLst>
              <a:ext uri="{FF2B5EF4-FFF2-40B4-BE49-F238E27FC236}">
                <a16:creationId xmlns:a16="http://schemas.microsoft.com/office/drawing/2014/main" id="{1EAB1971-25AF-2BF8-876D-A3CCEC6C48D2}"/>
              </a:ext>
            </a:extLst>
          </p:cNvPr>
          <p:cNvSpPr txBox="1"/>
          <p:nvPr/>
        </p:nvSpPr>
        <p:spPr>
          <a:xfrm>
            <a:off x="609600" y="2019300"/>
            <a:ext cx="6934200" cy="646331"/>
          </a:xfrm>
          <a:prstGeom prst="rect">
            <a:avLst/>
          </a:prstGeom>
          <a:noFill/>
        </p:spPr>
        <p:txBody>
          <a:bodyPr wrap="square" rtlCol="0">
            <a:spAutoFit/>
          </a:bodyPr>
          <a:lstStyle/>
          <a:p>
            <a:pPr marL="285750" indent="-285750">
              <a:buFont typeface="Wingdings" panose="05000000000000000000" pitchFamily="2" charset="2"/>
              <a:buChar char="ü"/>
            </a:pPr>
            <a:r>
              <a:rPr lang="en-IN" sz="3600" dirty="0">
                <a:solidFill>
                  <a:schemeClr val="bg1"/>
                </a:solidFill>
              </a:rPr>
              <a:t>TASK 1:</a:t>
            </a:r>
          </a:p>
        </p:txBody>
      </p:sp>
      <p:sp>
        <p:nvSpPr>
          <p:cNvPr id="9" name="TextBox 8">
            <a:extLst>
              <a:ext uri="{FF2B5EF4-FFF2-40B4-BE49-F238E27FC236}">
                <a16:creationId xmlns:a16="http://schemas.microsoft.com/office/drawing/2014/main" id="{EF1BEA66-B686-8A4B-82A5-0C3933803A3E}"/>
              </a:ext>
            </a:extLst>
          </p:cNvPr>
          <p:cNvSpPr txBox="1"/>
          <p:nvPr/>
        </p:nvSpPr>
        <p:spPr>
          <a:xfrm>
            <a:off x="10500360" y="2019300"/>
            <a:ext cx="6934200" cy="646331"/>
          </a:xfrm>
          <a:prstGeom prst="rect">
            <a:avLst/>
          </a:prstGeom>
          <a:noFill/>
        </p:spPr>
        <p:txBody>
          <a:bodyPr wrap="square" rtlCol="0">
            <a:spAutoFit/>
          </a:bodyPr>
          <a:lstStyle/>
          <a:p>
            <a:pPr marL="285750" indent="-285750">
              <a:buFont typeface="Wingdings" panose="05000000000000000000" pitchFamily="2" charset="2"/>
              <a:buChar char="ü"/>
            </a:pPr>
            <a:r>
              <a:rPr lang="en-IN" sz="3600" dirty="0">
                <a:solidFill>
                  <a:schemeClr val="bg1"/>
                </a:solidFill>
              </a:rPr>
              <a:t>TASK 2:</a:t>
            </a:r>
          </a:p>
        </p:txBody>
      </p:sp>
    </p:spTree>
    <p:extLst>
      <p:ext uri="{BB962C8B-B14F-4D97-AF65-F5344CB8AC3E}">
        <p14:creationId xmlns:p14="http://schemas.microsoft.com/office/powerpoint/2010/main" val="399766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15696-17D4-5428-FDF4-BBD1BB575B6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63F9197-910A-15FA-A309-430352322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28700"/>
            <a:ext cx="8229600" cy="8686800"/>
          </a:xfrm>
          <a:prstGeom prst="rect">
            <a:avLst/>
          </a:prstGeom>
        </p:spPr>
      </p:pic>
      <p:pic>
        <p:nvPicPr>
          <p:cNvPr id="9" name="Picture 8">
            <a:extLst>
              <a:ext uri="{FF2B5EF4-FFF2-40B4-BE49-F238E27FC236}">
                <a16:creationId xmlns:a16="http://schemas.microsoft.com/office/drawing/2014/main" id="{BC204110-9E31-B5C4-50C8-82DFFBC5C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1028700"/>
            <a:ext cx="8659402" cy="8686800"/>
          </a:xfrm>
          <a:prstGeom prst="rect">
            <a:avLst/>
          </a:prstGeom>
        </p:spPr>
      </p:pic>
      <p:sp>
        <p:nvSpPr>
          <p:cNvPr id="10" name="TextBox 9">
            <a:extLst>
              <a:ext uri="{FF2B5EF4-FFF2-40B4-BE49-F238E27FC236}">
                <a16:creationId xmlns:a16="http://schemas.microsoft.com/office/drawing/2014/main" id="{6968BD74-EE06-A941-2456-0C71A8633B30}"/>
              </a:ext>
            </a:extLst>
          </p:cNvPr>
          <p:cNvSpPr txBox="1"/>
          <p:nvPr/>
        </p:nvSpPr>
        <p:spPr>
          <a:xfrm>
            <a:off x="228600" y="248334"/>
            <a:ext cx="6934200" cy="646331"/>
          </a:xfrm>
          <a:prstGeom prst="rect">
            <a:avLst/>
          </a:prstGeom>
          <a:noFill/>
        </p:spPr>
        <p:txBody>
          <a:bodyPr wrap="square" rtlCol="0">
            <a:spAutoFit/>
          </a:bodyPr>
          <a:lstStyle/>
          <a:p>
            <a:pPr marL="285750" indent="-285750">
              <a:buFont typeface="Wingdings" panose="05000000000000000000" pitchFamily="2" charset="2"/>
              <a:buChar char="ü"/>
            </a:pPr>
            <a:r>
              <a:rPr lang="en-IN" sz="3600" dirty="0">
                <a:solidFill>
                  <a:schemeClr val="bg1"/>
                </a:solidFill>
              </a:rPr>
              <a:t>TASK 3:</a:t>
            </a:r>
          </a:p>
        </p:txBody>
      </p:sp>
      <p:sp>
        <p:nvSpPr>
          <p:cNvPr id="11" name="TextBox 10">
            <a:extLst>
              <a:ext uri="{FF2B5EF4-FFF2-40B4-BE49-F238E27FC236}">
                <a16:creationId xmlns:a16="http://schemas.microsoft.com/office/drawing/2014/main" id="{91029148-C54B-92D9-0BFF-54EA71BE8281}"/>
              </a:ext>
            </a:extLst>
          </p:cNvPr>
          <p:cNvSpPr txBox="1"/>
          <p:nvPr/>
        </p:nvSpPr>
        <p:spPr>
          <a:xfrm>
            <a:off x="9144000" y="248333"/>
            <a:ext cx="6934200" cy="646331"/>
          </a:xfrm>
          <a:prstGeom prst="rect">
            <a:avLst/>
          </a:prstGeom>
          <a:noFill/>
        </p:spPr>
        <p:txBody>
          <a:bodyPr wrap="square" rtlCol="0">
            <a:spAutoFit/>
          </a:bodyPr>
          <a:lstStyle/>
          <a:p>
            <a:pPr marL="285750" indent="-285750">
              <a:buFont typeface="Wingdings" panose="05000000000000000000" pitchFamily="2" charset="2"/>
              <a:buChar char="ü"/>
            </a:pPr>
            <a:r>
              <a:rPr lang="en-IN" sz="3600">
                <a:solidFill>
                  <a:schemeClr val="bg1"/>
                </a:solidFill>
              </a:rPr>
              <a:t>TASK 4:</a:t>
            </a:r>
            <a:endParaRPr lang="en-IN" sz="3600" dirty="0">
              <a:solidFill>
                <a:schemeClr val="bg1"/>
              </a:solidFill>
            </a:endParaRPr>
          </a:p>
        </p:txBody>
      </p:sp>
    </p:spTree>
    <p:extLst>
      <p:ext uri="{BB962C8B-B14F-4D97-AF65-F5344CB8AC3E}">
        <p14:creationId xmlns:p14="http://schemas.microsoft.com/office/powerpoint/2010/main" val="170298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98A61-B9B9-6F54-4477-0285C492365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575C985-D3D0-A74A-2F14-580A4DE730C8}"/>
              </a:ext>
            </a:extLst>
          </p:cNvPr>
          <p:cNvSpPr txBox="1"/>
          <p:nvPr/>
        </p:nvSpPr>
        <p:spPr>
          <a:xfrm>
            <a:off x="914400" y="571500"/>
            <a:ext cx="16306800" cy="1015663"/>
          </a:xfrm>
          <a:prstGeom prst="rect">
            <a:avLst/>
          </a:prstGeom>
          <a:noFill/>
        </p:spPr>
        <p:txBody>
          <a:bodyPr wrap="square" rtlCol="0">
            <a:spAutoFit/>
          </a:bodyPr>
          <a:lstStyle/>
          <a:p>
            <a:pPr marL="685800" indent="-685800">
              <a:buFont typeface="Arial" panose="020B0604020202020204" pitchFamily="34" charset="0"/>
              <a:buChar char="•"/>
            </a:pPr>
            <a:r>
              <a:rPr lang="en-IN" sz="6000" b="1" u="sng" dirty="0">
                <a:solidFill>
                  <a:schemeClr val="bg1"/>
                </a:solidFill>
              </a:rPr>
              <a:t>Conclusion and Future Scope:</a:t>
            </a:r>
          </a:p>
        </p:txBody>
      </p:sp>
      <p:sp>
        <p:nvSpPr>
          <p:cNvPr id="7" name="Rectangle 2">
            <a:extLst>
              <a:ext uri="{FF2B5EF4-FFF2-40B4-BE49-F238E27FC236}">
                <a16:creationId xmlns:a16="http://schemas.microsoft.com/office/drawing/2014/main" id="{67FD0F8F-926C-CA7A-E929-485333218FE6}"/>
              </a:ext>
            </a:extLst>
          </p:cNvPr>
          <p:cNvSpPr>
            <a:spLocks noChangeArrowheads="1"/>
          </p:cNvSpPr>
          <p:nvPr/>
        </p:nvSpPr>
        <p:spPr bwMode="auto">
          <a:xfrm>
            <a:off x="914400" y="1773346"/>
            <a:ext cx="17373600"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bg1"/>
                </a:solidFill>
                <a:effectLst/>
                <a:latin typeface="__Inter_d65c78"/>
              </a:rPr>
              <a:t>In conclusion, the voice-activated personal assistant is a valuable tool that greatly helps visually impaired individuals by making daily tasks easier and promoting independence. By allowing users to interact with technology through voice commands, it simplifies activities like setting reminders, searching for information, and controlling smart devices. Looking ahead, there are many exciting possibilities for improvement. We can add features such as text recognition to read printed materials, live translation for communication in different languages, and object detection to help users navigate their surroundings more safely. Additionally, collaborating with transportation services can enhance travel experiences, while integrating with smart home technologies can create a more connected and user-friendly environment. Overall, this project has the potential to significantly improve the quality of life for visually impaired individuals, making their daily routines more manageable and enjoyable.</a:t>
            </a:r>
          </a:p>
        </p:txBody>
      </p:sp>
    </p:spTree>
    <p:extLst>
      <p:ext uri="{BB962C8B-B14F-4D97-AF65-F5344CB8AC3E}">
        <p14:creationId xmlns:p14="http://schemas.microsoft.com/office/powerpoint/2010/main" val="48226254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414</TotalTime>
  <Words>391</Words>
  <Application>Microsoft Office PowerPoint</Application>
  <PresentationFormat>Custom</PresentationFormat>
  <Paragraphs>58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Californian FB</vt:lpstr>
      <vt:lpstr>Gill Sans MT</vt:lpstr>
      <vt:lpstr>__Inter_d65c78</vt:lpstr>
      <vt:lpstr>Wingdings</vt:lpstr>
      <vt:lpstr>Arial</vt:lpstr>
      <vt:lpstr>Times New Roman</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Mayank Dhyani</dc:creator>
  <cp:lastModifiedBy>Mayank Dhyani</cp:lastModifiedBy>
  <cp:revision>8</cp:revision>
  <cp:lastPrinted>2025-01-18T12:10:27Z</cp:lastPrinted>
  <dcterms:created xsi:type="dcterms:W3CDTF">2006-08-16T00:00:00Z</dcterms:created>
  <dcterms:modified xsi:type="dcterms:W3CDTF">2025-02-19T13:02:01Z</dcterms:modified>
  <dc:identifier>DAFxUbvXYcE</dc:identifier>
</cp:coreProperties>
</file>