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4211300" cy="20104100"/>
  <p:notesSz cx="14211300" cy="201041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6323" y="6232271"/>
            <a:ext cx="1208500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32647" y="11258296"/>
            <a:ext cx="995235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10882" y="4623943"/>
            <a:ext cx="618467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322089" y="4623943"/>
            <a:ext cx="618467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jpg"/><Relationship Id="rId10" Type="http://schemas.openxmlformats.org/officeDocument/2006/relationships/image" Target="../media/image4.png"/><Relationship Id="rId11" Type="http://schemas.openxmlformats.org/officeDocument/2006/relationships/image" Target="../media/image5.jpg"/><Relationship Id="rId12" Type="http://schemas.openxmlformats.org/officeDocument/2006/relationships/image" Target="../media/image6.jpg"/><Relationship Id="rId13" Type="http://schemas.openxmlformats.org/officeDocument/2006/relationships/image" Target="../media/image7.jpg"/><Relationship Id="rId14" Type="http://schemas.openxmlformats.org/officeDocument/2006/relationships/image" Target="../media/image8.jpg"/><Relationship Id="rId15" Type="http://schemas.openxmlformats.org/officeDocument/2006/relationships/image" Target="../media/image9.jpg"/><Relationship Id="rId16" Type="http://schemas.openxmlformats.org/officeDocument/2006/relationships/image" Target="../media/image10.jpg"/><Relationship Id="rId17" Type="http://schemas.openxmlformats.org/officeDocument/2006/relationships/image" Target="../media/image11.jpg"/><Relationship Id="rId18" Type="http://schemas.openxmlformats.org/officeDocument/2006/relationships/image" Target="../media/image12.jpg"/><Relationship Id="rId19" Type="http://schemas.openxmlformats.org/officeDocument/2006/relationships/image" Target="../media/image13.jpg"/><Relationship Id="rId20" Type="http://schemas.openxmlformats.org/officeDocument/2006/relationships/image" Target="../media/image14.jpg"/><Relationship Id="rId21" Type="http://schemas.openxmlformats.org/officeDocument/2006/relationships/image" Target="../media/image15.jpg"/><Relationship Id="rId22" Type="http://schemas.openxmlformats.org/officeDocument/2006/relationships/image" Target="../media/image16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211935" cy="20104100"/>
          </a:xfrm>
          <a:custGeom>
            <a:avLst/>
            <a:gdLst/>
            <a:ahLst/>
            <a:cxnLst/>
            <a:rect l="l" t="t" r="r" b="b"/>
            <a:pathLst>
              <a:path w="14211935" h="20104100">
                <a:moveTo>
                  <a:pt x="14211672" y="20104099"/>
                </a:moveTo>
                <a:lnTo>
                  <a:pt x="0" y="20104099"/>
                </a:lnTo>
                <a:lnTo>
                  <a:pt x="0" y="0"/>
                </a:lnTo>
                <a:lnTo>
                  <a:pt x="14211672" y="0"/>
                </a:lnTo>
                <a:lnTo>
                  <a:pt x="14211672" y="20104099"/>
                </a:lnTo>
                <a:close/>
              </a:path>
            </a:pathLst>
          </a:custGeom>
          <a:solidFill>
            <a:srgbClr val="8FB5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54350" y="424198"/>
            <a:ext cx="13268960" cy="18917920"/>
          </a:xfrm>
          <a:custGeom>
            <a:avLst/>
            <a:gdLst/>
            <a:ahLst/>
            <a:cxnLst/>
            <a:rect l="l" t="t" r="r" b="b"/>
            <a:pathLst>
              <a:path w="13268960" h="18917920">
                <a:moveTo>
                  <a:pt x="13096943" y="18917907"/>
                </a:moveTo>
                <a:lnTo>
                  <a:pt x="171505" y="18917907"/>
                </a:lnTo>
                <a:lnTo>
                  <a:pt x="147671" y="18910509"/>
                </a:lnTo>
                <a:lnTo>
                  <a:pt x="106600" y="18888216"/>
                </a:lnTo>
                <a:lnTo>
                  <a:pt x="70816" y="18858692"/>
                </a:lnTo>
                <a:lnTo>
                  <a:pt x="41292" y="18822908"/>
                </a:lnTo>
                <a:lnTo>
                  <a:pt x="18999" y="18781837"/>
                </a:lnTo>
                <a:lnTo>
                  <a:pt x="4911" y="18736451"/>
                </a:lnTo>
                <a:lnTo>
                  <a:pt x="0" y="18687733"/>
                </a:lnTo>
                <a:lnTo>
                  <a:pt x="0" y="241776"/>
                </a:lnTo>
                <a:lnTo>
                  <a:pt x="4911" y="193058"/>
                </a:lnTo>
                <a:lnTo>
                  <a:pt x="18999" y="147672"/>
                </a:lnTo>
                <a:lnTo>
                  <a:pt x="41292" y="106601"/>
                </a:lnTo>
                <a:lnTo>
                  <a:pt x="70816" y="70817"/>
                </a:lnTo>
                <a:lnTo>
                  <a:pt x="106600" y="41293"/>
                </a:lnTo>
                <a:lnTo>
                  <a:pt x="147671" y="19000"/>
                </a:lnTo>
                <a:lnTo>
                  <a:pt x="193057" y="4912"/>
                </a:lnTo>
                <a:lnTo>
                  <a:pt x="241785" y="0"/>
                </a:lnTo>
                <a:lnTo>
                  <a:pt x="13026664" y="0"/>
                </a:lnTo>
                <a:lnTo>
                  <a:pt x="13075392" y="4912"/>
                </a:lnTo>
                <a:lnTo>
                  <a:pt x="13120778" y="19000"/>
                </a:lnTo>
                <a:lnTo>
                  <a:pt x="13161849" y="41293"/>
                </a:lnTo>
                <a:lnTo>
                  <a:pt x="13197632" y="70817"/>
                </a:lnTo>
                <a:lnTo>
                  <a:pt x="13227157" y="106601"/>
                </a:lnTo>
                <a:lnTo>
                  <a:pt x="13249449" y="147672"/>
                </a:lnTo>
                <a:lnTo>
                  <a:pt x="13263538" y="193058"/>
                </a:lnTo>
                <a:lnTo>
                  <a:pt x="13268449" y="241776"/>
                </a:lnTo>
                <a:lnTo>
                  <a:pt x="13268449" y="18687733"/>
                </a:lnTo>
                <a:lnTo>
                  <a:pt x="13263538" y="18736451"/>
                </a:lnTo>
                <a:lnTo>
                  <a:pt x="13249449" y="18781837"/>
                </a:lnTo>
                <a:lnTo>
                  <a:pt x="13227157" y="18822908"/>
                </a:lnTo>
                <a:lnTo>
                  <a:pt x="13197632" y="18858692"/>
                </a:lnTo>
                <a:lnTo>
                  <a:pt x="13161849" y="18888216"/>
                </a:lnTo>
                <a:lnTo>
                  <a:pt x="13120778" y="18910509"/>
                </a:lnTo>
                <a:lnTo>
                  <a:pt x="13096943" y="18917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54349" y="424264"/>
            <a:ext cx="13268325" cy="18929350"/>
          </a:xfrm>
          <a:custGeom>
            <a:avLst/>
            <a:gdLst/>
            <a:ahLst/>
            <a:cxnLst/>
            <a:rect l="l" t="t" r="r" b="b"/>
            <a:pathLst>
              <a:path w="13268325" h="18929350">
                <a:moveTo>
                  <a:pt x="241784" y="0"/>
                </a:moveTo>
                <a:lnTo>
                  <a:pt x="13026529" y="0"/>
                </a:lnTo>
                <a:lnTo>
                  <a:pt x="13075257" y="4912"/>
                </a:lnTo>
                <a:lnTo>
                  <a:pt x="13120642" y="19000"/>
                </a:lnTo>
                <a:lnTo>
                  <a:pt x="13161713" y="41292"/>
                </a:lnTo>
                <a:lnTo>
                  <a:pt x="13197496" y="70816"/>
                </a:lnTo>
                <a:lnTo>
                  <a:pt x="13227020" y="106600"/>
                </a:lnTo>
                <a:lnTo>
                  <a:pt x="13249313" y="147670"/>
                </a:lnTo>
                <a:lnTo>
                  <a:pt x="13263401" y="193056"/>
                </a:lnTo>
                <a:lnTo>
                  <a:pt x="13268313" y="241784"/>
                </a:lnTo>
                <a:lnTo>
                  <a:pt x="13268313" y="18687530"/>
                </a:lnTo>
                <a:lnTo>
                  <a:pt x="13263401" y="18736258"/>
                </a:lnTo>
                <a:lnTo>
                  <a:pt x="13249313" y="18781643"/>
                </a:lnTo>
                <a:lnTo>
                  <a:pt x="13227020" y="18822714"/>
                </a:lnTo>
                <a:lnTo>
                  <a:pt x="13197496" y="18858497"/>
                </a:lnTo>
                <a:lnTo>
                  <a:pt x="13161713" y="18888021"/>
                </a:lnTo>
                <a:lnTo>
                  <a:pt x="13120642" y="18910313"/>
                </a:lnTo>
                <a:lnTo>
                  <a:pt x="13075257" y="18924401"/>
                </a:lnTo>
                <a:lnTo>
                  <a:pt x="13026529" y="18929314"/>
                </a:lnTo>
                <a:lnTo>
                  <a:pt x="241784" y="18929314"/>
                </a:lnTo>
                <a:lnTo>
                  <a:pt x="193056" y="18924401"/>
                </a:lnTo>
                <a:lnTo>
                  <a:pt x="147670" y="18910313"/>
                </a:lnTo>
                <a:lnTo>
                  <a:pt x="106600" y="18888021"/>
                </a:lnTo>
                <a:lnTo>
                  <a:pt x="70816" y="18858497"/>
                </a:lnTo>
                <a:lnTo>
                  <a:pt x="41292" y="18822714"/>
                </a:lnTo>
                <a:lnTo>
                  <a:pt x="19000" y="18781643"/>
                </a:lnTo>
                <a:lnTo>
                  <a:pt x="4912" y="18736258"/>
                </a:lnTo>
                <a:lnTo>
                  <a:pt x="0" y="18687530"/>
                </a:lnTo>
                <a:lnTo>
                  <a:pt x="0" y="241784"/>
                </a:lnTo>
                <a:lnTo>
                  <a:pt x="4912" y="193056"/>
                </a:lnTo>
                <a:lnTo>
                  <a:pt x="19000" y="147670"/>
                </a:lnTo>
                <a:lnTo>
                  <a:pt x="41292" y="106600"/>
                </a:lnTo>
                <a:lnTo>
                  <a:pt x="70816" y="70816"/>
                </a:lnTo>
                <a:lnTo>
                  <a:pt x="106600" y="41292"/>
                </a:lnTo>
                <a:lnTo>
                  <a:pt x="147670" y="19000"/>
                </a:lnTo>
                <a:lnTo>
                  <a:pt x="193056" y="4912"/>
                </a:lnTo>
                <a:lnTo>
                  <a:pt x="241784" y="0"/>
                </a:lnTo>
              </a:path>
            </a:pathLst>
          </a:custGeom>
          <a:ln w="143280">
            <a:solidFill>
              <a:srgbClr val="4B95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25305" y="2728561"/>
            <a:ext cx="12750165" cy="8477885"/>
          </a:xfrm>
          <a:custGeom>
            <a:avLst/>
            <a:gdLst/>
            <a:ahLst/>
            <a:cxnLst/>
            <a:rect l="l" t="t" r="r" b="b"/>
            <a:pathLst>
              <a:path w="12750165" h="8477885">
                <a:moveTo>
                  <a:pt x="12469143" y="8477879"/>
                </a:moveTo>
                <a:lnTo>
                  <a:pt x="295512" y="8477879"/>
                </a:lnTo>
                <a:lnTo>
                  <a:pt x="249008" y="8474198"/>
                </a:lnTo>
                <a:lnTo>
                  <a:pt x="204064" y="8463373"/>
                </a:lnTo>
                <a:lnTo>
                  <a:pt x="161478" y="8445734"/>
                </a:lnTo>
                <a:lnTo>
                  <a:pt x="122044" y="8421608"/>
                </a:lnTo>
                <a:lnTo>
                  <a:pt x="86554" y="8391325"/>
                </a:lnTo>
                <a:lnTo>
                  <a:pt x="56271" y="8355836"/>
                </a:lnTo>
                <a:lnTo>
                  <a:pt x="32146" y="8316401"/>
                </a:lnTo>
                <a:lnTo>
                  <a:pt x="14506" y="8273815"/>
                </a:lnTo>
                <a:lnTo>
                  <a:pt x="3681" y="8228871"/>
                </a:lnTo>
                <a:lnTo>
                  <a:pt x="0" y="8182363"/>
                </a:lnTo>
                <a:lnTo>
                  <a:pt x="0" y="295516"/>
                </a:lnTo>
                <a:lnTo>
                  <a:pt x="3681" y="249008"/>
                </a:lnTo>
                <a:lnTo>
                  <a:pt x="14506" y="204064"/>
                </a:lnTo>
                <a:lnTo>
                  <a:pt x="32146" y="161478"/>
                </a:lnTo>
                <a:lnTo>
                  <a:pt x="56271" y="122044"/>
                </a:lnTo>
                <a:lnTo>
                  <a:pt x="86554" y="86554"/>
                </a:lnTo>
                <a:lnTo>
                  <a:pt x="122044" y="56271"/>
                </a:lnTo>
                <a:lnTo>
                  <a:pt x="161478" y="32146"/>
                </a:lnTo>
                <a:lnTo>
                  <a:pt x="204064" y="14506"/>
                </a:lnTo>
                <a:lnTo>
                  <a:pt x="249008" y="3681"/>
                </a:lnTo>
                <a:lnTo>
                  <a:pt x="295516" y="0"/>
                </a:lnTo>
                <a:lnTo>
                  <a:pt x="12469139" y="0"/>
                </a:lnTo>
                <a:lnTo>
                  <a:pt x="12515647" y="3681"/>
                </a:lnTo>
                <a:lnTo>
                  <a:pt x="12560591" y="14506"/>
                </a:lnTo>
                <a:lnTo>
                  <a:pt x="12603177" y="32146"/>
                </a:lnTo>
                <a:lnTo>
                  <a:pt x="12642611" y="56271"/>
                </a:lnTo>
                <a:lnTo>
                  <a:pt x="12678101" y="86554"/>
                </a:lnTo>
                <a:lnTo>
                  <a:pt x="12708384" y="122044"/>
                </a:lnTo>
                <a:lnTo>
                  <a:pt x="12732510" y="161478"/>
                </a:lnTo>
                <a:lnTo>
                  <a:pt x="12749936" y="203549"/>
                </a:lnTo>
                <a:lnTo>
                  <a:pt x="12749936" y="8274330"/>
                </a:lnTo>
                <a:lnTo>
                  <a:pt x="12732510" y="8316401"/>
                </a:lnTo>
                <a:lnTo>
                  <a:pt x="12708384" y="8355836"/>
                </a:lnTo>
                <a:lnTo>
                  <a:pt x="12678101" y="8391325"/>
                </a:lnTo>
                <a:lnTo>
                  <a:pt x="12642611" y="8421608"/>
                </a:lnTo>
                <a:lnTo>
                  <a:pt x="12603177" y="8445734"/>
                </a:lnTo>
                <a:lnTo>
                  <a:pt x="12560591" y="8463373"/>
                </a:lnTo>
                <a:lnTo>
                  <a:pt x="12515647" y="8474198"/>
                </a:lnTo>
                <a:lnTo>
                  <a:pt x="12469143" y="84778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25349" y="2728561"/>
            <a:ext cx="12760960" cy="8477885"/>
          </a:xfrm>
          <a:custGeom>
            <a:avLst/>
            <a:gdLst/>
            <a:ahLst/>
            <a:cxnLst/>
            <a:rect l="l" t="t" r="r" b="b"/>
            <a:pathLst>
              <a:path w="12760960" h="8477885">
                <a:moveTo>
                  <a:pt x="295513" y="0"/>
                </a:moveTo>
                <a:lnTo>
                  <a:pt x="12468990" y="0"/>
                </a:lnTo>
                <a:lnTo>
                  <a:pt x="12515498" y="3681"/>
                </a:lnTo>
                <a:lnTo>
                  <a:pt x="12560441" y="14506"/>
                </a:lnTo>
                <a:lnTo>
                  <a:pt x="12603027" y="32145"/>
                </a:lnTo>
                <a:lnTo>
                  <a:pt x="12642461" y="56271"/>
                </a:lnTo>
                <a:lnTo>
                  <a:pt x="12677951" y="86553"/>
                </a:lnTo>
                <a:lnTo>
                  <a:pt x="12708233" y="122042"/>
                </a:lnTo>
                <a:lnTo>
                  <a:pt x="12732359" y="161476"/>
                </a:lnTo>
                <a:lnTo>
                  <a:pt x="12749998" y="204062"/>
                </a:lnTo>
                <a:lnTo>
                  <a:pt x="12760823" y="249005"/>
                </a:lnTo>
                <a:lnTo>
                  <a:pt x="12760910" y="250105"/>
                </a:lnTo>
              </a:path>
              <a:path w="12760960" h="8477885">
                <a:moveTo>
                  <a:pt x="12760910" y="8227673"/>
                </a:moveTo>
                <a:lnTo>
                  <a:pt x="12749998" y="8273716"/>
                </a:lnTo>
                <a:lnTo>
                  <a:pt x="12732359" y="8316302"/>
                </a:lnTo>
                <a:lnTo>
                  <a:pt x="12708233" y="8355736"/>
                </a:lnTo>
                <a:lnTo>
                  <a:pt x="12677951" y="8391225"/>
                </a:lnTo>
                <a:lnTo>
                  <a:pt x="12642461" y="8421507"/>
                </a:lnTo>
                <a:lnTo>
                  <a:pt x="12603027" y="8445633"/>
                </a:lnTo>
                <a:lnTo>
                  <a:pt x="12560441" y="8463272"/>
                </a:lnTo>
                <a:lnTo>
                  <a:pt x="12515498" y="8474097"/>
                </a:lnTo>
                <a:lnTo>
                  <a:pt x="12468990" y="8477778"/>
                </a:lnTo>
                <a:lnTo>
                  <a:pt x="295513" y="8477778"/>
                </a:lnTo>
                <a:lnTo>
                  <a:pt x="249005" y="8474097"/>
                </a:lnTo>
                <a:lnTo>
                  <a:pt x="204062" y="8463272"/>
                </a:lnTo>
                <a:lnTo>
                  <a:pt x="161476" y="8445633"/>
                </a:lnTo>
                <a:lnTo>
                  <a:pt x="122042" y="8421507"/>
                </a:lnTo>
                <a:lnTo>
                  <a:pt x="86553" y="8391225"/>
                </a:lnTo>
                <a:lnTo>
                  <a:pt x="56271" y="8355736"/>
                </a:lnTo>
                <a:lnTo>
                  <a:pt x="32145" y="8316302"/>
                </a:lnTo>
                <a:lnTo>
                  <a:pt x="14506" y="8273716"/>
                </a:lnTo>
                <a:lnTo>
                  <a:pt x="3681" y="8228773"/>
                </a:lnTo>
                <a:lnTo>
                  <a:pt x="0" y="8182266"/>
                </a:lnTo>
                <a:lnTo>
                  <a:pt x="0" y="295513"/>
                </a:lnTo>
                <a:lnTo>
                  <a:pt x="3681" y="249005"/>
                </a:lnTo>
                <a:lnTo>
                  <a:pt x="14506" y="204062"/>
                </a:lnTo>
                <a:lnTo>
                  <a:pt x="32145" y="161476"/>
                </a:lnTo>
                <a:lnTo>
                  <a:pt x="56271" y="122042"/>
                </a:lnTo>
                <a:lnTo>
                  <a:pt x="86553" y="86553"/>
                </a:lnTo>
                <a:lnTo>
                  <a:pt x="122042" y="56271"/>
                </a:lnTo>
                <a:lnTo>
                  <a:pt x="161476" y="32145"/>
                </a:lnTo>
                <a:lnTo>
                  <a:pt x="204062" y="14506"/>
                </a:lnTo>
                <a:lnTo>
                  <a:pt x="249005" y="3681"/>
                </a:lnTo>
                <a:lnTo>
                  <a:pt x="295513" y="0"/>
                </a:lnTo>
              </a:path>
            </a:pathLst>
          </a:custGeom>
          <a:ln w="71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25034" y="2988814"/>
            <a:ext cx="2982033" cy="2722336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144066" y="2771481"/>
            <a:ext cx="3070087" cy="2865617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03091" y="5959853"/>
            <a:ext cx="3214864" cy="4289471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186932" y="8250540"/>
            <a:ext cx="2865617" cy="2614876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925226" y="2884450"/>
            <a:ext cx="4280516" cy="5220797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4008361" y="3453853"/>
            <a:ext cx="6184265" cy="5090795"/>
          </a:xfrm>
          <a:custGeom>
            <a:avLst/>
            <a:gdLst/>
            <a:ahLst/>
            <a:cxnLst/>
            <a:rect l="l" t="t" r="r" b="b"/>
            <a:pathLst>
              <a:path w="6184265" h="5090795">
                <a:moveTo>
                  <a:pt x="270789" y="572490"/>
                </a:moveTo>
                <a:lnTo>
                  <a:pt x="270319" y="571576"/>
                </a:lnTo>
                <a:lnTo>
                  <a:pt x="268554" y="568172"/>
                </a:lnTo>
                <a:lnTo>
                  <a:pt x="260261" y="559955"/>
                </a:lnTo>
                <a:lnTo>
                  <a:pt x="256349" y="557961"/>
                </a:lnTo>
                <a:lnTo>
                  <a:pt x="257606" y="558215"/>
                </a:lnTo>
                <a:lnTo>
                  <a:pt x="256273" y="557923"/>
                </a:lnTo>
                <a:lnTo>
                  <a:pt x="255308" y="557428"/>
                </a:lnTo>
                <a:lnTo>
                  <a:pt x="250329" y="556615"/>
                </a:lnTo>
                <a:lnTo>
                  <a:pt x="248742" y="556260"/>
                </a:lnTo>
                <a:lnTo>
                  <a:pt x="248475" y="556221"/>
                </a:lnTo>
                <a:lnTo>
                  <a:pt x="270789" y="572490"/>
                </a:lnTo>
                <a:close/>
              </a:path>
              <a:path w="6184265" h="5090795">
                <a:moveTo>
                  <a:pt x="1044867" y="25476"/>
                </a:moveTo>
                <a:lnTo>
                  <a:pt x="1020648" y="0"/>
                </a:lnTo>
                <a:lnTo>
                  <a:pt x="1015111" y="736"/>
                </a:lnTo>
                <a:lnTo>
                  <a:pt x="1003896" y="5727"/>
                </a:lnTo>
                <a:lnTo>
                  <a:pt x="994257" y="13690"/>
                </a:lnTo>
                <a:lnTo>
                  <a:pt x="985253" y="22758"/>
                </a:lnTo>
                <a:lnTo>
                  <a:pt x="975931" y="31051"/>
                </a:lnTo>
                <a:lnTo>
                  <a:pt x="937387" y="67259"/>
                </a:lnTo>
                <a:lnTo>
                  <a:pt x="897902" y="102298"/>
                </a:lnTo>
                <a:lnTo>
                  <a:pt x="857453" y="136169"/>
                </a:lnTo>
                <a:lnTo>
                  <a:pt x="816076" y="168871"/>
                </a:lnTo>
                <a:lnTo>
                  <a:pt x="773734" y="200418"/>
                </a:lnTo>
                <a:lnTo>
                  <a:pt x="730453" y="230809"/>
                </a:lnTo>
                <a:lnTo>
                  <a:pt x="686333" y="259943"/>
                </a:lnTo>
                <a:lnTo>
                  <a:pt x="641477" y="287782"/>
                </a:lnTo>
                <a:lnTo>
                  <a:pt x="595871" y="314312"/>
                </a:lnTo>
                <a:lnTo>
                  <a:pt x="549541" y="339534"/>
                </a:lnTo>
                <a:lnTo>
                  <a:pt x="502475" y="363448"/>
                </a:lnTo>
                <a:lnTo>
                  <a:pt x="454672" y="386054"/>
                </a:lnTo>
                <a:lnTo>
                  <a:pt x="406349" y="406565"/>
                </a:lnTo>
                <a:lnTo>
                  <a:pt x="356844" y="423506"/>
                </a:lnTo>
                <a:lnTo>
                  <a:pt x="306158" y="437476"/>
                </a:lnTo>
                <a:lnTo>
                  <a:pt x="254266" y="449148"/>
                </a:lnTo>
                <a:lnTo>
                  <a:pt x="201155" y="459105"/>
                </a:lnTo>
                <a:lnTo>
                  <a:pt x="146824" y="468007"/>
                </a:lnTo>
                <a:lnTo>
                  <a:pt x="171996" y="446938"/>
                </a:lnTo>
                <a:lnTo>
                  <a:pt x="186563" y="434505"/>
                </a:lnTo>
                <a:lnTo>
                  <a:pt x="202577" y="422694"/>
                </a:lnTo>
                <a:lnTo>
                  <a:pt x="216395" y="409435"/>
                </a:lnTo>
                <a:lnTo>
                  <a:pt x="224396" y="392595"/>
                </a:lnTo>
                <a:lnTo>
                  <a:pt x="224866" y="386727"/>
                </a:lnTo>
                <a:lnTo>
                  <a:pt x="223697" y="381203"/>
                </a:lnTo>
                <a:lnTo>
                  <a:pt x="218097" y="370840"/>
                </a:lnTo>
                <a:lnTo>
                  <a:pt x="214109" y="366839"/>
                </a:lnTo>
                <a:lnTo>
                  <a:pt x="203758" y="361200"/>
                </a:lnTo>
                <a:lnTo>
                  <a:pt x="198234" y="360032"/>
                </a:lnTo>
                <a:lnTo>
                  <a:pt x="186486" y="360934"/>
                </a:lnTo>
                <a:lnTo>
                  <a:pt x="181216" y="362953"/>
                </a:lnTo>
                <a:lnTo>
                  <a:pt x="176542" y="366547"/>
                </a:lnTo>
                <a:lnTo>
                  <a:pt x="141249" y="396062"/>
                </a:lnTo>
                <a:lnTo>
                  <a:pt x="105892" y="425538"/>
                </a:lnTo>
                <a:lnTo>
                  <a:pt x="70612" y="455104"/>
                </a:lnTo>
                <a:lnTo>
                  <a:pt x="35547" y="484873"/>
                </a:lnTo>
                <a:lnTo>
                  <a:pt x="33032" y="484632"/>
                </a:lnTo>
                <a:lnTo>
                  <a:pt x="558" y="511009"/>
                </a:lnTo>
                <a:lnTo>
                  <a:pt x="0" y="518553"/>
                </a:lnTo>
                <a:lnTo>
                  <a:pt x="203" y="521055"/>
                </a:lnTo>
                <a:lnTo>
                  <a:pt x="41046" y="571398"/>
                </a:lnTo>
                <a:lnTo>
                  <a:pt x="85991" y="583984"/>
                </a:lnTo>
                <a:lnTo>
                  <a:pt x="131064" y="592505"/>
                </a:lnTo>
                <a:lnTo>
                  <a:pt x="163969" y="599643"/>
                </a:lnTo>
                <a:lnTo>
                  <a:pt x="198272" y="605764"/>
                </a:lnTo>
                <a:lnTo>
                  <a:pt x="231597" y="610311"/>
                </a:lnTo>
                <a:lnTo>
                  <a:pt x="233870" y="610616"/>
                </a:lnTo>
                <a:lnTo>
                  <a:pt x="261543" y="604786"/>
                </a:lnTo>
                <a:lnTo>
                  <a:pt x="272110" y="578853"/>
                </a:lnTo>
                <a:lnTo>
                  <a:pt x="271119" y="573112"/>
                </a:lnTo>
                <a:lnTo>
                  <a:pt x="237959" y="553859"/>
                </a:lnTo>
                <a:lnTo>
                  <a:pt x="184429" y="543991"/>
                </a:lnTo>
                <a:lnTo>
                  <a:pt x="164020" y="540080"/>
                </a:lnTo>
                <a:lnTo>
                  <a:pt x="143268" y="535774"/>
                </a:lnTo>
                <a:lnTo>
                  <a:pt x="122897" y="531291"/>
                </a:lnTo>
                <a:lnTo>
                  <a:pt x="171323" y="524852"/>
                </a:lnTo>
                <a:lnTo>
                  <a:pt x="214947" y="517525"/>
                </a:lnTo>
                <a:lnTo>
                  <a:pt x="267106" y="507098"/>
                </a:lnTo>
                <a:lnTo>
                  <a:pt x="314452" y="495782"/>
                </a:lnTo>
                <a:lnTo>
                  <a:pt x="361454" y="482854"/>
                </a:lnTo>
                <a:lnTo>
                  <a:pt x="408089" y="468312"/>
                </a:lnTo>
                <a:lnTo>
                  <a:pt x="455447" y="449389"/>
                </a:lnTo>
                <a:lnTo>
                  <a:pt x="502780" y="428561"/>
                </a:lnTo>
                <a:lnTo>
                  <a:pt x="549897" y="405968"/>
                </a:lnTo>
                <a:lnTo>
                  <a:pt x="596633" y="381723"/>
                </a:lnTo>
                <a:lnTo>
                  <a:pt x="642823" y="355968"/>
                </a:lnTo>
                <a:lnTo>
                  <a:pt x="688314" y="328815"/>
                </a:lnTo>
                <a:lnTo>
                  <a:pt x="732929" y="300405"/>
                </a:lnTo>
                <a:lnTo>
                  <a:pt x="776490" y="270865"/>
                </a:lnTo>
                <a:lnTo>
                  <a:pt x="818845" y="240309"/>
                </a:lnTo>
                <a:lnTo>
                  <a:pt x="859828" y="208876"/>
                </a:lnTo>
                <a:lnTo>
                  <a:pt x="899261" y="176695"/>
                </a:lnTo>
                <a:lnTo>
                  <a:pt x="936980" y="143891"/>
                </a:lnTo>
                <a:lnTo>
                  <a:pt x="972820" y="110578"/>
                </a:lnTo>
                <a:lnTo>
                  <a:pt x="1006627" y="76898"/>
                </a:lnTo>
                <a:lnTo>
                  <a:pt x="1036281" y="45034"/>
                </a:lnTo>
                <a:lnTo>
                  <a:pt x="1037386" y="43853"/>
                </a:lnTo>
                <a:lnTo>
                  <a:pt x="1040142" y="41249"/>
                </a:lnTo>
                <a:lnTo>
                  <a:pt x="1040269" y="41135"/>
                </a:lnTo>
                <a:lnTo>
                  <a:pt x="1042809" y="36474"/>
                </a:lnTo>
                <a:lnTo>
                  <a:pt x="1044867" y="25476"/>
                </a:lnTo>
                <a:close/>
              </a:path>
              <a:path w="6184265" h="5090795">
                <a:moveTo>
                  <a:pt x="5674372" y="1272895"/>
                </a:moveTo>
                <a:lnTo>
                  <a:pt x="5674144" y="1272667"/>
                </a:lnTo>
                <a:lnTo>
                  <a:pt x="5639079" y="1237602"/>
                </a:lnTo>
                <a:lnTo>
                  <a:pt x="5639689" y="1239405"/>
                </a:lnTo>
                <a:lnTo>
                  <a:pt x="5664517" y="1268793"/>
                </a:lnTo>
                <a:lnTo>
                  <a:pt x="5664924" y="1269009"/>
                </a:lnTo>
                <a:lnTo>
                  <a:pt x="5667019" y="1270076"/>
                </a:lnTo>
                <a:lnTo>
                  <a:pt x="5670816" y="1271346"/>
                </a:lnTo>
                <a:lnTo>
                  <a:pt x="5673471" y="1272400"/>
                </a:lnTo>
                <a:lnTo>
                  <a:pt x="5673941" y="1272540"/>
                </a:lnTo>
                <a:lnTo>
                  <a:pt x="5674334" y="1272882"/>
                </a:lnTo>
                <a:close/>
              </a:path>
              <a:path w="6184265" h="5090795">
                <a:moveTo>
                  <a:pt x="6058827" y="4693450"/>
                </a:moveTo>
                <a:lnTo>
                  <a:pt x="6057862" y="4694580"/>
                </a:lnTo>
                <a:lnTo>
                  <a:pt x="6055068" y="4697831"/>
                </a:lnTo>
                <a:lnTo>
                  <a:pt x="6052921" y="4701311"/>
                </a:lnTo>
                <a:lnTo>
                  <a:pt x="6049721" y="4708893"/>
                </a:lnTo>
                <a:lnTo>
                  <a:pt x="6048730" y="4712906"/>
                </a:lnTo>
                <a:lnTo>
                  <a:pt x="6048006" y="4721149"/>
                </a:lnTo>
                <a:lnTo>
                  <a:pt x="6048108" y="4722723"/>
                </a:lnTo>
                <a:lnTo>
                  <a:pt x="6047117" y="4717466"/>
                </a:lnTo>
                <a:lnTo>
                  <a:pt x="6048172" y="4723536"/>
                </a:lnTo>
                <a:lnTo>
                  <a:pt x="6048286" y="4725225"/>
                </a:lnTo>
                <a:lnTo>
                  <a:pt x="6048984" y="4728337"/>
                </a:lnTo>
                <a:lnTo>
                  <a:pt x="6049353" y="4730483"/>
                </a:lnTo>
                <a:lnTo>
                  <a:pt x="6049454" y="4730864"/>
                </a:lnTo>
                <a:lnTo>
                  <a:pt x="6049365" y="4731258"/>
                </a:lnTo>
                <a:lnTo>
                  <a:pt x="6049442" y="4731042"/>
                </a:lnTo>
                <a:lnTo>
                  <a:pt x="6058827" y="4693450"/>
                </a:lnTo>
                <a:close/>
              </a:path>
              <a:path w="6184265" h="5090795">
                <a:moveTo>
                  <a:pt x="6122670" y="1373530"/>
                </a:moveTo>
                <a:lnTo>
                  <a:pt x="6080455" y="1319606"/>
                </a:lnTo>
                <a:lnTo>
                  <a:pt x="6042330" y="1296911"/>
                </a:lnTo>
                <a:lnTo>
                  <a:pt x="5998184" y="1276807"/>
                </a:lnTo>
                <a:lnTo>
                  <a:pt x="5952007" y="1259052"/>
                </a:lnTo>
                <a:lnTo>
                  <a:pt x="5869559" y="1229779"/>
                </a:lnTo>
                <a:lnTo>
                  <a:pt x="5841263" y="1217828"/>
                </a:lnTo>
                <a:lnTo>
                  <a:pt x="5801499" y="1204404"/>
                </a:lnTo>
                <a:lnTo>
                  <a:pt x="5758446" y="1188897"/>
                </a:lnTo>
                <a:lnTo>
                  <a:pt x="5720181" y="1178293"/>
                </a:lnTo>
                <a:lnTo>
                  <a:pt x="5716270" y="1177201"/>
                </a:lnTo>
                <a:lnTo>
                  <a:pt x="5679186" y="1175245"/>
                </a:lnTo>
                <a:lnTo>
                  <a:pt x="5651398" y="1188923"/>
                </a:lnTo>
                <a:lnTo>
                  <a:pt x="5637085" y="1224140"/>
                </a:lnTo>
                <a:lnTo>
                  <a:pt x="5637174" y="1229423"/>
                </a:lnTo>
                <a:lnTo>
                  <a:pt x="5674690" y="1272895"/>
                </a:lnTo>
                <a:lnTo>
                  <a:pt x="5753341" y="1302042"/>
                </a:lnTo>
                <a:lnTo>
                  <a:pt x="5787847" y="1313764"/>
                </a:lnTo>
                <a:lnTo>
                  <a:pt x="5824144" y="1326921"/>
                </a:lnTo>
                <a:lnTo>
                  <a:pt x="5860961" y="1340904"/>
                </a:lnTo>
                <a:lnTo>
                  <a:pt x="5896991" y="1355102"/>
                </a:lnTo>
                <a:lnTo>
                  <a:pt x="5847550" y="1353400"/>
                </a:lnTo>
                <a:lnTo>
                  <a:pt x="5798159" y="1352613"/>
                </a:lnTo>
                <a:lnTo>
                  <a:pt x="5748833" y="1352740"/>
                </a:lnTo>
                <a:lnTo>
                  <a:pt x="5699557" y="1353794"/>
                </a:lnTo>
                <a:lnTo>
                  <a:pt x="5650331" y="1355750"/>
                </a:lnTo>
                <a:lnTo>
                  <a:pt x="5601170" y="1358620"/>
                </a:lnTo>
                <a:lnTo>
                  <a:pt x="5552071" y="1362405"/>
                </a:lnTo>
                <a:lnTo>
                  <a:pt x="5503024" y="1367116"/>
                </a:lnTo>
                <a:lnTo>
                  <a:pt x="5454040" y="1372730"/>
                </a:lnTo>
                <a:lnTo>
                  <a:pt x="5405107" y="1379270"/>
                </a:lnTo>
                <a:lnTo>
                  <a:pt x="5356237" y="1386713"/>
                </a:lnTo>
                <a:lnTo>
                  <a:pt x="5306898" y="1397381"/>
                </a:lnTo>
                <a:lnTo>
                  <a:pt x="5257393" y="1409090"/>
                </a:lnTo>
                <a:lnTo>
                  <a:pt x="5207749" y="1421777"/>
                </a:lnTo>
                <a:lnTo>
                  <a:pt x="5158041" y="1435455"/>
                </a:lnTo>
                <a:lnTo>
                  <a:pt x="5108308" y="1450060"/>
                </a:lnTo>
                <a:lnTo>
                  <a:pt x="5058600" y="1465580"/>
                </a:lnTo>
                <a:lnTo>
                  <a:pt x="5008981" y="1481988"/>
                </a:lnTo>
                <a:lnTo>
                  <a:pt x="4959502" y="1499247"/>
                </a:lnTo>
                <a:lnTo>
                  <a:pt x="4910201" y="1517345"/>
                </a:lnTo>
                <a:lnTo>
                  <a:pt x="4861153" y="1536242"/>
                </a:lnTo>
                <a:lnTo>
                  <a:pt x="4812398" y="1555902"/>
                </a:lnTo>
                <a:lnTo>
                  <a:pt x="4763986" y="1576311"/>
                </a:lnTo>
                <a:lnTo>
                  <a:pt x="4715980" y="1597431"/>
                </a:lnTo>
                <a:lnTo>
                  <a:pt x="4668418" y="1619237"/>
                </a:lnTo>
                <a:lnTo>
                  <a:pt x="4621365" y="1641703"/>
                </a:lnTo>
                <a:lnTo>
                  <a:pt x="4574870" y="1664804"/>
                </a:lnTo>
                <a:lnTo>
                  <a:pt x="4528985" y="1688503"/>
                </a:lnTo>
                <a:lnTo>
                  <a:pt x="4483760" y="1712772"/>
                </a:lnTo>
                <a:lnTo>
                  <a:pt x="4439259" y="1737588"/>
                </a:lnTo>
                <a:lnTo>
                  <a:pt x="4395521" y="1762912"/>
                </a:lnTo>
                <a:lnTo>
                  <a:pt x="4352595" y="1788744"/>
                </a:lnTo>
                <a:lnTo>
                  <a:pt x="4310558" y="1815020"/>
                </a:lnTo>
                <a:lnTo>
                  <a:pt x="4269435" y="1841728"/>
                </a:lnTo>
                <a:lnTo>
                  <a:pt x="4229303" y="1868843"/>
                </a:lnTo>
                <a:lnTo>
                  <a:pt x="4190200" y="1896338"/>
                </a:lnTo>
                <a:lnTo>
                  <a:pt x="4152176" y="1924177"/>
                </a:lnTo>
                <a:lnTo>
                  <a:pt x="4115295" y="1952332"/>
                </a:lnTo>
                <a:lnTo>
                  <a:pt x="4083672" y="1977529"/>
                </a:lnTo>
                <a:lnTo>
                  <a:pt x="4081132" y="1979561"/>
                </a:lnTo>
                <a:lnTo>
                  <a:pt x="4079671" y="1980552"/>
                </a:lnTo>
                <a:lnTo>
                  <a:pt x="4078528" y="1981631"/>
                </a:lnTo>
                <a:lnTo>
                  <a:pt x="4075912" y="1983727"/>
                </a:lnTo>
                <a:lnTo>
                  <a:pt x="4077893" y="1982228"/>
                </a:lnTo>
                <a:lnTo>
                  <a:pt x="4063009" y="2020862"/>
                </a:lnTo>
                <a:lnTo>
                  <a:pt x="4063669" y="2025815"/>
                </a:lnTo>
                <a:lnTo>
                  <a:pt x="4085958" y="2058123"/>
                </a:lnTo>
                <a:lnTo>
                  <a:pt x="4109859" y="2064918"/>
                </a:lnTo>
                <a:lnTo>
                  <a:pt x="4131843" y="2059076"/>
                </a:lnTo>
                <a:lnTo>
                  <a:pt x="4151782" y="2047328"/>
                </a:lnTo>
                <a:lnTo>
                  <a:pt x="4170870" y="2033358"/>
                </a:lnTo>
                <a:lnTo>
                  <a:pt x="4190339" y="2020900"/>
                </a:lnTo>
                <a:lnTo>
                  <a:pt x="4230662" y="1993099"/>
                </a:lnTo>
                <a:lnTo>
                  <a:pt x="4271340" y="1965909"/>
                </a:lnTo>
                <a:lnTo>
                  <a:pt x="4312374" y="1939315"/>
                </a:lnTo>
                <a:lnTo>
                  <a:pt x="4353750" y="1913318"/>
                </a:lnTo>
                <a:lnTo>
                  <a:pt x="4395482" y="1887931"/>
                </a:lnTo>
                <a:lnTo>
                  <a:pt x="4437558" y="1863153"/>
                </a:lnTo>
                <a:lnTo>
                  <a:pt x="4479988" y="1838960"/>
                </a:lnTo>
                <a:lnTo>
                  <a:pt x="4522775" y="1815388"/>
                </a:lnTo>
                <a:lnTo>
                  <a:pt x="4565916" y="1792401"/>
                </a:lnTo>
                <a:lnTo>
                  <a:pt x="4609401" y="1770037"/>
                </a:lnTo>
                <a:lnTo>
                  <a:pt x="4653229" y="1748256"/>
                </a:lnTo>
                <a:lnTo>
                  <a:pt x="4697412" y="1727098"/>
                </a:lnTo>
                <a:lnTo>
                  <a:pt x="4741900" y="1706549"/>
                </a:lnTo>
                <a:lnTo>
                  <a:pt x="4786630" y="1686661"/>
                </a:lnTo>
                <a:lnTo>
                  <a:pt x="4831600" y="1667433"/>
                </a:lnTo>
                <a:lnTo>
                  <a:pt x="4876812" y="1648841"/>
                </a:lnTo>
                <a:lnTo>
                  <a:pt x="4922278" y="1630921"/>
                </a:lnTo>
                <a:lnTo>
                  <a:pt x="4967986" y="1613649"/>
                </a:lnTo>
                <a:lnTo>
                  <a:pt x="5013934" y="1597025"/>
                </a:lnTo>
                <a:lnTo>
                  <a:pt x="5060124" y="1581048"/>
                </a:lnTo>
                <a:lnTo>
                  <a:pt x="5106555" y="1565732"/>
                </a:lnTo>
                <a:lnTo>
                  <a:pt x="5153241" y="1551076"/>
                </a:lnTo>
                <a:lnTo>
                  <a:pt x="5200154" y="1537068"/>
                </a:lnTo>
                <a:lnTo>
                  <a:pt x="5247322" y="1523707"/>
                </a:lnTo>
                <a:lnTo>
                  <a:pt x="5294414" y="1511084"/>
                </a:lnTo>
                <a:lnTo>
                  <a:pt x="5341772" y="1500314"/>
                </a:lnTo>
                <a:lnTo>
                  <a:pt x="5389397" y="1491284"/>
                </a:lnTo>
                <a:lnTo>
                  <a:pt x="5437352" y="1483842"/>
                </a:lnTo>
                <a:lnTo>
                  <a:pt x="5485625" y="1477835"/>
                </a:lnTo>
                <a:lnTo>
                  <a:pt x="5534266" y="1473111"/>
                </a:lnTo>
                <a:lnTo>
                  <a:pt x="5583288" y="1469555"/>
                </a:lnTo>
                <a:lnTo>
                  <a:pt x="5632729" y="1467002"/>
                </a:lnTo>
                <a:lnTo>
                  <a:pt x="5682589" y="1465313"/>
                </a:lnTo>
                <a:lnTo>
                  <a:pt x="5732919" y="1464335"/>
                </a:lnTo>
                <a:lnTo>
                  <a:pt x="5783732" y="1463954"/>
                </a:lnTo>
                <a:lnTo>
                  <a:pt x="5835053" y="1463992"/>
                </a:lnTo>
                <a:lnTo>
                  <a:pt x="5782894" y="1495196"/>
                </a:lnTo>
                <a:lnTo>
                  <a:pt x="5752630" y="1513700"/>
                </a:lnTo>
                <a:lnTo>
                  <a:pt x="5690781" y="1550860"/>
                </a:lnTo>
                <a:lnTo>
                  <a:pt x="5670067" y="1584553"/>
                </a:lnTo>
                <a:lnTo>
                  <a:pt x="5669585" y="1589824"/>
                </a:lnTo>
                <a:lnTo>
                  <a:pt x="5670156" y="1600504"/>
                </a:lnTo>
                <a:lnTo>
                  <a:pt x="5695734" y="1639506"/>
                </a:lnTo>
                <a:lnTo>
                  <a:pt x="5726176" y="1648028"/>
                </a:lnTo>
                <a:lnTo>
                  <a:pt x="5731459" y="1647685"/>
                </a:lnTo>
                <a:lnTo>
                  <a:pt x="5741911" y="1645500"/>
                </a:lnTo>
                <a:lnTo>
                  <a:pt x="5746877" y="1643672"/>
                </a:lnTo>
                <a:lnTo>
                  <a:pt x="5751576" y="1641132"/>
                </a:lnTo>
                <a:lnTo>
                  <a:pt x="5793346" y="1616138"/>
                </a:lnTo>
                <a:lnTo>
                  <a:pt x="5918847" y="1541335"/>
                </a:lnTo>
                <a:lnTo>
                  <a:pt x="5960630" y="1516303"/>
                </a:lnTo>
                <a:lnTo>
                  <a:pt x="6002312" y="1491145"/>
                </a:lnTo>
                <a:lnTo>
                  <a:pt x="6043866" y="1465795"/>
                </a:lnTo>
                <a:lnTo>
                  <a:pt x="6048400" y="1466964"/>
                </a:lnTo>
                <a:lnTo>
                  <a:pt x="6053023" y="1467612"/>
                </a:lnTo>
                <a:lnTo>
                  <a:pt x="6062408" y="1467802"/>
                </a:lnTo>
                <a:lnTo>
                  <a:pt x="6067044" y="1467345"/>
                </a:lnTo>
                <a:lnTo>
                  <a:pt x="6103518" y="1448130"/>
                </a:lnTo>
                <a:lnTo>
                  <a:pt x="6118974" y="1409890"/>
                </a:lnTo>
                <a:lnTo>
                  <a:pt x="6118771" y="1405204"/>
                </a:lnTo>
                <a:lnTo>
                  <a:pt x="6122670" y="1373530"/>
                </a:lnTo>
                <a:close/>
              </a:path>
              <a:path w="6184265" h="5090795">
                <a:moveTo>
                  <a:pt x="6183706" y="4993183"/>
                </a:moveTo>
                <a:lnTo>
                  <a:pt x="6178067" y="4944796"/>
                </a:lnTo>
                <a:lnTo>
                  <a:pt x="6168847" y="4896345"/>
                </a:lnTo>
                <a:lnTo>
                  <a:pt x="6159817" y="4853330"/>
                </a:lnTo>
                <a:lnTo>
                  <a:pt x="6154737" y="4821275"/>
                </a:lnTo>
                <a:lnTo>
                  <a:pt x="6137148" y="4740326"/>
                </a:lnTo>
                <a:lnTo>
                  <a:pt x="6131636" y="4725746"/>
                </a:lnTo>
                <a:lnTo>
                  <a:pt x="6123571" y="4704448"/>
                </a:lnTo>
                <a:lnTo>
                  <a:pt x="6101537" y="4683582"/>
                </a:lnTo>
                <a:lnTo>
                  <a:pt x="6067107" y="4686706"/>
                </a:lnTo>
                <a:lnTo>
                  <a:pt x="6063577" y="4688878"/>
                </a:lnTo>
                <a:lnTo>
                  <a:pt x="6060465" y="4691545"/>
                </a:lnTo>
                <a:lnTo>
                  <a:pt x="6059094" y="4693132"/>
                </a:lnTo>
                <a:lnTo>
                  <a:pt x="6049505" y="4731486"/>
                </a:lnTo>
                <a:lnTo>
                  <a:pt x="6052020" y="4746320"/>
                </a:lnTo>
                <a:lnTo>
                  <a:pt x="6054179" y="4757940"/>
                </a:lnTo>
                <a:lnTo>
                  <a:pt x="6061913" y="4795990"/>
                </a:lnTo>
                <a:lnTo>
                  <a:pt x="6068085" y="4823866"/>
                </a:lnTo>
                <a:lnTo>
                  <a:pt x="6074003" y="4853508"/>
                </a:lnTo>
                <a:lnTo>
                  <a:pt x="6079591" y="4883836"/>
                </a:lnTo>
                <a:lnTo>
                  <a:pt x="6084709" y="4913719"/>
                </a:lnTo>
                <a:lnTo>
                  <a:pt x="6058382" y="4867237"/>
                </a:lnTo>
                <a:lnTo>
                  <a:pt x="6030925" y="4821517"/>
                </a:lnTo>
                <a:lnTo>
                  <a:pt x="6002337" y="4776559"/>
                </a:lnTo>
                <a:lnTo>
                  <a:pt x="5972632" y="4732375"/>
                </a:lnTo>
                <a:lnTo>
                  <a:pt x="5941796" y="4688954"/>
                </a:lnTo>
                <a:lnTo>
                  <a:pt x="5909843" y="4646295"/>
                </a:lnTo>
                <a:lnTo>
                  <a:pt x="5876760" y="4604410"/>
                </a:lnTo>
                <a:lnTo>
                  <a:pt x="5842559" y="4563288"/>
                </a:lnTo>
                <a:lnTo>
                  <a:pt x="5807608" y="4526623"/>
                </a:lnTo>
                <a:lnTo>
                  <a:pt x="5771439" y="4490440"/>
                </a:lnTo>
                <a:lnTo>
                  <a:pt x="5734113" y="4454791"/>
                </a:lnTo>
                <a:lnTo>
                  <a:pt x="5695747" y="4419714"/>
                </a:lnTo>
                <a:lnTo>
                  <a:pt x="5656402" y="4385272"/>
                </a:lnTo>
                <a:lnTo>
                  <a:pt x="5616168" y="4351515"/>
                </a:lnTo>
                <a:lnTo>
                  <a:pt x="5575122" y="4318482"/>
                </a:lnTo>
                <a:lnTo>
                  <a:pt x="5533352" y="4286237"/>
                </a:lnTo>
                <a:lnTo>
                  <a:pt x="5490959" y="4254805"/>
                </a:lnTo>
                <a:lnTo>
                  <a:pt x="5447995" y="4224261"/>
                </a:lnTo>
                <a:lnTo>
                  <a:pt x="5404574" y="4194645"/>
                </a:lnTo>
                <a:lnTo>
                  <a:pt x="5360759" y="4165993"/>
                </a:lnTo>
                <a:lnTo>
                  <a:pt x="5316639" y="4138384"/>
                </a:lnTo>
                <a:lnTo>
                  <a:pt x="5272303" y="4111841"/>
                </a:lnTo>
                <a:lnTo>
                  <a:pt x="5227840" y="4086428"/>
                </a:lnTo>
                <a:lnTo>
                  <a:pt x="5183314" y="4062184"/>
                </a:lnTo>
                <a:lnTo>
                  <a:pt x="5138826" y="4039171"/>
                </a:lnTo>
                <a:lnTo>
                  <a:pt x="5094452" y="4017429"/>
                </a:lnTo>
                <a:lnTo>
                  <a:pt x="5050282" y="3997007"/>
                </a:lnTo>
                <a:lnTo>
                  <a:pt x="5006391" y="3977957"/>
                </a:lnTo>
                <a:lnTo>
                  <a:pt x="4962868" y="3960330"/>
                </a:lnTo>
                <a:lnTo>
                  <a:pt x="4923650" y="3945623"/>
                </a:lnTo>
                <a:lnTo>
                  <a:pt x="4921301" y="3944747"/>
                </a:lnTo>
                <a:lnTo>
                  <a:pt x="4919980" y="3944137"/>
                </a:lnTo>
                <a:lnTo>
                  <a:pt x="4918786" y="3943807"/>
                </a:lnTo>
                <a:lnTo>
                  <a:pt x="4916297" y="3942892"/>
                </a:lnTo>
                <a:lnTo>
                  <a:pt x="4918126" y="3943616"/>
                </a:lnTo>
                <a:lnTo>
                  <a:pt x="4916195" y="3943083"/>
                </a:lnTo>
                <a:lnTo>
                  <a:pt x="4908283" y="3942156"/>
                </a:lnTo>
                <a:lnTo>
                  <a:pt x="4904346" y="3942308"/>
                </a:lnTo>
                <a:lnTo>
                  <a:pt x="4872025" y="3967823"/>
                </a:lnTo>
                <a:lnTo>
                  <a:pt x="4870107" y="3979456"/>
                </a:lnTo>
                <a:lnTo>
                  <a:pt x="4870297" y="3983367"/>
                </a:lnTo>
                <a:lnTo>
                  <a:pt x="4904283" y="4019321"/>
                </a:lnTo>
                <a:lnTo>
                  <a:pt x="4921516" y="4026547"/>
                </a:lnTo>
                <a:lnTo>
                  <a:pt x="4937887" y="4034625"/>
                </a:lnTo>
                <a:lnTo>
                  <a:pt x="4984826" y="4055973"/>
                </a:lnTo>
                <a:lnTo>
                  <a:pt x="5031308" y="4078173"/>
                </a:lnTo>
                <a:lnTo>
                  <a:pt x="5077320" y="4101223"/>
                </a:lnTo>
                <a:lnTo>
                  <a:pt x="5122862" y="4125125"/>
                </a:lnTo>
                <a:lnTo>
                  <a:pt x="5167922" y="4149877"/>
                </a:lnTo>
                <a:lnTo>
                  <a:pt x="5212524" y="4175468"/>
                </a:lnTo>
                <a:lnTo>
                  <a:pt x="5256657" y="4201909"/>
                </a:lnTo>
                <a:lnTo>
                  <a:pt x="5300319" y="4229201"/>
                </a:lnTo>
                <a:lnTo>
                  <a:pt x="5343512" y="4257345"/>
                </a:lnTo>
                <a:lnTo>
                  <a:pt x="5386159" y="4286288"/>
                </a:lnTo>
                <a:lnTo>
                  <a:pt x="5428208" y="4315993"/>
                </a:lnTo>
                <a:lnTo>
                  <a:pt x="5469648" y="4346448"/>
                </a:lnTo>
                <a:lnTo>
                  <a:pt x="5510466" y="4377652"/>
                </a:lnTo>
                <a:lnTo>
                  <a:pt x="5550687" y="4409630"/>
                </a:lnTo>
                <a:lnTo>
                  <a:pt x="5590298" y="4442358"/>
                </a:lnTo>
                <a:lnTo>
                  <a:pt x="5629313" y="4475835"/>
                </a:lnTo>
                <a:lnTo>
                  <a:pt x="5667705" y="4510075"/>
                </a:lnTo>
                <a:lnTo>
                  <a:pt x="5705500" y="4545076"/>
                </a:lnTo>
                <a:lnTo>
                  <a:pt x="5742254" y="4580687"/>
                </a:lnTo>
                <a:lnTo>
                  <a:pt x="5777014" y="4617923"/>
                </a:lnTo>
                <a:lnTo>
                  <a:pt x="5810021" y="4656683"/>
                </a:lnTo>
                <a:lnTo>
                  <a:pt x="5841555" y="4696866"/>
                </a:lnTo>
                <a:lnTo>
                  <a:pt x="5871857" y="4738382"/>
                </a:lnTo>
                <a:lnTo>
                  <a:pt x="5901169" y="4781131"/>
                </a:lnTo>
                <a:lnTo>
                  <a:pt x="5929769" y="4825009"/>
                </a:lnTo>
                <a:lnTo>
                  <a:pt x="5957900" y="4869916"/>
                </a:lnTo>
                <a:lnTo>
                  <a:pt x="5985815" y="4915776"/>
                </a:lnTo>
                <a:lnTo>
                  <a:pt x="5943422" y="4893259"/>
                </a:lnTo>
                <a:lnTo>
                  <a:pt x="5918568" y="4880356"/>
                </a:lnTo>
                <a:lnTo>
                  <a:pt x="5893765" y="4865167"/>
                </a:lnTo>
                <a:lnTo>
                  <a:pt x="5868187" y="4853724"/>
                </a:lnTo>
                <a:lnTo>
                  <a:pt x="5840984" y="4852060"/>
                </a:lnTo>
                <a:lnTo>
                  <a:pt x="5832767" y="4854613"/>
                </a:lnTo>
                <a:lnTo>
                  <a:pt x="5825922" y="4859185"/>
                </a:lnTo>
                <a:lnTo>
                  <a:pt x="5814961" y="4872355"/>
                </a:lnTo>
                <a:lnTo>
                  <a:pt x="5811736" y="4879911"/>
                </a:lnTo>
                <a:lnTo>
                  <a:pt x="5809793" y="4896917"/>
                </a:lnTo>
                <a:lnTo>
                  <a:pt x="5811240" y="4905006"/>
                </a:lnTo>
                <a:lnTo>
                  <a:pt x="5818937" y="4920348"/>
                </a:lnTo>
                <a:lnTo>
                  <a:pt x="5824563" y="4926368"/>
                </a:lnTo>
                <a:lnTo>
                  <a:pt x="5831992" y="4930724"/>
                </a:lnTo>
                <a:lnTo>
                  <a:pt x="5879516" y="4955984"/>
                </a:lnTo>
                <a:lnTo>
                  <a:pt x="5927014" y="4981333"/>
                </a:lnTo>
                <a:lnTo>
                  <a:pt x="5974537" y="5006657"/>
                </a:lnTo>
                <a:lnTo>
                  <a:pt x="6022137" y="5031829"/>
                </a:lnTo>
                <a:lnTo>
                  <a:pt x="6069850" y="5056708"/>
                </a:lnTo>
                <a:lnTo>
                  <a:pt x="6070905" y="5060226"/>
                </a:lnTo>
                <a:lnTo>
                  <a:pt x="6102566" y="5088839"/>
                </a:lnTo>
                <a:lnTo>
                  <a:pt x="6113488" y="5090553"/>
                </a:lnTo>
                <a:lnTo>
                  <a:pt x="6117158" y="5090553"/>
                </a:lnTo>
                <a:lnTo>
                  <a:pt x="6141377" y="5082718"/>
                </a:lnTo>
                <a:lnTo>
                  <a:pt x="6169126" y="5067668"/>
                </a:lnTo>
                <a:lnTo>
                  <a:pt x="6181979" y="5035982"/>
                </a:lnTo>
                <a:lnTo>
                  <a:pt x="6183706" y="4993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bg 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194229" y="8191805"/>
            <a:ext cx="3832763" cy="2874572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018298" y="5702255"/>
            <a:ext cx="3196954" cy="2399954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725305" y="11269127"/>
            <a:ext cx="12757150" cy="5461635"/>
          </a:xfrm>
          <a:custGeom>
            <a:avLst/>
            <a:gdLst/>
            <a:ahLst/>
            <a:cxnLst/>
            <a:rect l="l" t="t" r="r" b="b"/>
            <a:pathLst>
              <a:path w="12757150" h="5461634">
                <a:moveTo>
                  <a:pt x="12469139" y="5461227"/>
                </a:moveTo>
                <a:lnTo>
                  <a:pt x="295516" y="5461227"/>
                </a:lnTo>
                <a:lnTo>
                  <a:pt x="249008" y="5457546"/>
                </a:lnTo>
                <a:lnTo>
                  <a:pt x="204064" y="5446721"/>
                </a:lnTo>
                <a:lnTo>
                  <a:pt x="161478" y="5429081"/>
                </a:lnTo>
                <a:lnTo>
                  <a:pt x="122044" y="5404955"/>
                </a:lnTo>
                <a:lnTo>
                  <a:pt x="86554" y="5374672"/>
                </a:lnTo>
                <a:lnTo>
                  <a:pt x="56271" y="5339183"/>
                </a:lnTo>
                <a:lnTo>
                  <a:pt x="32146" y="5299748"/>
                </a:lnTo>
                <a:lnTo>
                  <a:pt x="14506" y="5257162"/>
                </a:lnTo>
                <a:lnTo>
                  <a:pt x="3681" y="5212218"/>
                </a:lnTo>
                <a:lnTo>
                  <a:pt x="0" y="5165710"/>
                </a:lnTo>
                <a:lnTo>
                  <a:pt x="0" y="295516"/>
                </a:lnTo>
                <a:lnTo>
                  <a:pt x="3681" y="249008"/>
                </a:lnTo>
                <a:lnTo>
                  <a:pt x="14506" y="204064"/>
                </a:lnTo>
                <a:lnTo>
                  <a:pt x="32146" y="161478"/>
                </a:lnTo>
                <a:lnTo>
                  <a:pt x="56271" y="122043"/>
                </a:lnTo>
                <a:lnTo>
                  <a:pt x="86554" y="86554"/>
                </a:lnTo>
                <a:lnTo>
                  <a:pt x="122044" y="56271"/>
                </a:lnTo>
                <a:lnTo>
                  <a:pt x="161478" y="32146"/>
                </a:lnTo>
                <a:lnTo>
                  <a:pt x="204064" y="14506"/>
                </a:lnTo>
                <a:lnTo>
                  <a:pt x="249008" y="3681"/>
                </a:lnTo>
                <a:lnTo>
                  <a:pt x="295515" y="0"/>
                </a:lnTo>
                <a:lnTo>
                  <a:pt x="12469140" y="0"/>
                </a:lnTo>
                <a:lnTo>
                  <a:pt x="12515647" y="3681"/>
                </a:lnTo>
                <a:lnTo>
                  <a:pt x="12560591" y="14506"/>
                </a:lnTo>
                <a:lnTo>
                  <a:pt x="12603177" y="32146"/>
                </a:lnTo>
                <a:lnTo>
                  <a:pt x="12642611" y="56271"/>
                </a:lnTo>
                <a:lnTo>
                  <a:pt x="12678101" y="86554"/>
                </a:lnTo>
                <a:lnTo>
                  <a:pt x="12708384" y="122043"/>
                </a:lnTo>
                <a:lnTo>
                  <a:pt x="12732510" y="161478"/>
                </a:lnTo>
                <a:lnTo>
                  <a:pt x="12750149" y="204064"/>
                </a:lnTo>
                <a:lnTo>
                  <a:pt x="12757086" y="232864"/>
                </a:lnTo>
                <a:lnTo>
                  <a:pt x="12757086" y="5228362"/>
                </a:lnTo>
                <a:lnTo>
                  <a:pt x="12732510" y="5299748"/>
                </a:lnTo>
                <a:lnTo>
                  <a:pt x="12708384" y="5339183"/>
                </a:lnTo>
                <a:lnTo>
                  <a:pt x="12678101" y="5374672"/>
                </a:lnTo>
                <a:lnTo>
                  <a:pt x="12642611" y="5404955"/>
                </a:lnTo>
                <a:lnTo>
                  <a:pt x="12603177" y="5429081"/>
                </a:lnTo>
                <a:lnTo>
                  <a:pt x="12560591" y="5446721"/>
                </a:lnTo>
                <a:lnTo>
                  <a:pt x="12515647" y="5457546"/>
                </a:lnTo>
                <a:lnTo>
                  <a:pt x="12469139" y="54612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725323" y="11269127"/>
            <a:ext cx="12760960" cy="5461635"/>
          </a:xfrm>
          <a:custGeom>
            <a:avLst/>
            <a:gdLst/>
            <a:ahLst/>
            <a:cxnLst/>
            <a:rect l="l" t="t" r="r" b="b"/>
            <a:pathLst>
              <a:path w="12760960" h="5461634">
                <a:moveTo>
                  <a:pt x="295514" y="0"/>
                </a:moveTo>
                <a:lnTo>
                  <a:pt x="12469042" y="0"/>
                </a:lnTo>
                <a:lnTo>
                  <a:pt x="12515549" y="3681"/>
                </a:lnTo>
                <a:lnTo>
                  <a:pt x="12560493" y="14506"/>
                </a:lnTo>
                <a:lnTo>
                  <a:pt x="12603079" y="32145"/>
                </a:lnTo>
                <a:lnTo>
                  <a:pt x="12642513" y="56271"/>
                </a:lnTo>
                <a:lnTo>
                  <a:pt x="12678002" y="86554"/>
                </a:lnTo>
                <a:lnTo>
                  <a:pt x="12708285" y="122043"/>
                </a:lnTo>
                <a:lnTo>
                  <a:pt x="12732411" y="161477"/>
                </a:lnTo>
                <a:lnTo>
                  <a:pt x="12750050" y="204063"/>
                </a:lnTo>
                <a:lnTo>
                  <a:pt x="12760875" y="249006"/>
                </a:lnTo>
                <a:lnTo>
                  <a:pt x="12760936" y="249775"/>
                </a:lnTo>
              </a:path>
              <a:path w="12760960" h="5461634">
                <a:moveTo>
                  <a:pt x="12760936" y="5211408"/>
                </a:moveTo>
                <a:lnTo>
                  <a:pt x="12750050" y="5257121"/>
                </a:lnTo>
                <a:lnTo>
                  <a:pt x="12732411" y="5299706"/>
                </a:lnTo>
                <a:lnTo>
                  <a:pt x="12708285" y="5339141"/>
                </a:lnTo>
                <a:lnTo>
                  <a:pt x="12678002" y="5374630"/>
                </a:lnTo>
                <a:lnTo>
                  <a:pt x="12642513" y="5404913"/>
                </a:lnTo>
                <a:lnTo>
                  <a:pt x="12603079" y="5429038"/>
                </a:lnTo>
                <a:lnTo>
                  <a:pt x="12560493" y="5446678"/>
                </a:lnTo>
                <a:lnTo>
                  <a:pt x="12515549" y="5457503"/>
                </a:lnTo>
                <a:lnTo>
                  <a:pt x="12469042" y="5461184"/>
                </a:lnTo>
                <a:lnTo>
                  <a:pt x="295514" y="5461184"/>
                </a:lnTo>
                <a:lnTo>
                  <a:pt x="249006" y="5457503"/>
                </a:lnTo>
                <a:lnTo>
                  <a:pt x="204063" y="5446678"/>
                </a:lnTo>
                <a:lnTo>
                  <a:pt x="161477" y="5429038"/>
                </a:lnTo>
                <a:lnTo>
                  <a:pt x="122043" y="5404913"/>
                </a:lnTo>
                <a:lnTo>
                  <a:pt x="86554" y="5374630"/>
                </a:lnTo>
                <a:lnTo>
                  <a:pt x="56271" y="5339141"/>
                </a:lnTo>
                <a:lnTo>
                  <a:pt x="32145" y="5299706"/>
                </a:lnTo>
                <a:lnTo>
                  <a:pt x="14506" y="5257121"/>
                </a:lnTo>
                <a:lnTo>
                  <a:pt x="3681" y="5212177"/>
                </a:lnTo>
                <a:lnTo>
                  <a:pt x="0" y="5165669"/>
                </a:lnTo>
                <a:lnTo>
                  <a:pt x="0" y="295514"/>
                </a:lnTo>
                <a:lnTo>
                  <a:pt x="3681" y="249006"/>
                </a:lnTo>
                <a:lnTo>
                  <a:pt x="14506" y="204063"/>
                </a:lnTo>
                <a:lnTo>
                  <a:pt x="32145" y="161477"/>
                </a:lnTo>
                <a:lnTo>
                  <a:pt x="56271" y="122043"/>
                </a:lnTo>
                <a:lnTo>
                  <a:pt x="86554" y="86554"/>
                </a:lnTo>
                <a:lnTo>
                  <a:pt x="122043" y="56271"/>
                </a:lnTo>
                <a:lnTo>
                  <a:pt x="161477" y="32145"/>
                </a:lnTo>
                <a:lnTo>
                  <a:pt x="204063" y="14506"/>
                </a:lnTo>
                <a:lnTo>
                  <a:pt x="249006" y="3681"/>
                </a:lnTo>
                <a:lnTo>
                  <a:pt x="295514" y="0"/>
                </a:lnTo>
              </a:path>
            </a:pathLst>
          </a:custGeom>
          <a:ln w="71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1" name="bg object 3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39660" y="11372143"/>
            <a:ext cx="3322325" cy="2489504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041374" y="11313902"/>
            <a:ext cx="3358145" cy="2516370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299266" y="11351946"/>
            <a:ext cx="3107403" cy="2328314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210505" y="11313902"/>
            <a:ext cx="3214864" cy="2408909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82001" y="13865265"/>
            <a:ext cx="3179044" cy="246264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197025" y="13788743"/>
            <a:ext cx="3376056" cy="2623831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609489" y="13936111"/>
            <a:ext cx="3044718" cy="2328314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653284" y="14070420"/>
            <a:ext cx="2695470" cy="2086527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1679764" y="578749"/>
            <a:ext cx="1808921" cy="1352213"/>
          </a:xfrm>
          <a:prstGeom prst="rect">
            <a:avLst/>
          </a:prstGeom>
        </p:spPr>
      </p:pic>
      <p:sp>
        <p:nvSpPr>
          <p:cNvPr id="40" name="bg object 40"/>
          <p:cNvSpPr/>
          <p:nvPr/>
        </p:nvSpPr>
        <p:spPr>
          <a:xfrm>
            <a:off x="1216453" y="16873635"/>
            <a:ext cx="5191125" cy="2343785"/>
          </a:xfrm>
          <a:custGeom>
            <a:avLst/>
            <a:gdLst/>
            <a:ahLst/>
            <a:cxnLst/>
            <a:rect l="l" t="t" r="r" b="b"/>
            <a:pathLst>
              <a:path w="5191125" h="2343784">
                <a:moveTo>
                  <a:pt x="5191124" y="2343787"/>
                </a:moveTo>
                <a:lnTo>
                  <a:pt x="0" y="2343787"/>
                </a:lnTo>
                <a:lnTo>
                  <a:pt x="0" y="0"/>
                </a:lnTo>
                <a:lnTo>
                  <a:pt x="5191124" y="0"/>
                </a:lnTo>
                <a:lnTo>
                  <a:pt x="5191124" y="23437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1216490" y="16873635"/>
            <a:ext cx="5191125" cy="2343785"/>
          </a:xfrm>
          <a:custGeom>
            <a:avLst/>
            <a:gdLst/>
            <a:ahLst/>
            <a:cxnLst/>
            <a:rect l="l" t="t" r="r" b="b"/>
            <a:pathLst>
              <a:path w="5191125" h="2343784">
                <a:moveTo>
                  <a:pt x="0" y="0"/>
                </a:moveTo>
                <a:lnTo>
                  <a:pt x="5190919" y="0"/>
                </a:lnTo>
                <a:lnTo>
                  <a:pt x="5190919" y="2343705"/>
                </a:lnTo>
                <a:lnTo>
                  <a:pt x="0" y="2343705"/>
                </a:lnTo>
                <a:lnTo>
                  <a:pt x="0" y="0"/>
                </a:lnTo>
                <a:close/>
              </a:path>
            </a:pathLst>
          </a:custGeom>
          <a:ln w="71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2309" y="514768"/>
            <a:ext cx="7633030" cy="100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0882" y="4623943"/>
            <a:ext cx="1279588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834001" y="18696814"/>
            <a:ext cx="454964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10882" y="18696814"/>
            <a:ext cx="3270059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236708" y="18696814"/>
            <a:ext cx="3270059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745"/>
              <a:t>LAB</a:t>
            </a:r>
            <a:r>
              <a:rPr dirty="0" spc="-170"/>
              <a:t> </a:t>
            </a:r>
            <a:r>
              <a:rPr dirty="0" spc="735"/>
              <a:t>SCALE</a:t>
            </a:r>
            <a:r>
              <a:rPr dirty="0" spc="-170"/>
              <a:t> </a:t>
            </a:r>
            <a:r>
              <a:rPr dirty="0" spc="680"/>
              <a:t>FLUME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259360" y="3359410"/>
            <a:ext cx="12120245" cy="15894050"/>
            <a:chOff x="1259360" y="3359410"/>
            <a:chExt cx="12120245" cy="15894050"/>
          </a:xfrm>
        </p:grpSpPr>
        <p:sp>
          <p:nvSpPr>
            <p:cNvPr id="4" name="object 4" descr=""/>
            <p:cNvSpPr/>
            <p:nvPr/>
          </p:nvSpPr>
          <p:spPr>
            <a:xfrm>
              <a:off x="1259357" y="3359415"/>
              <a:ext cx="9350375" cy="15530830"/>
            </a:xfrm>
            <a:custGeom>
              <a:avLst/>
              <a:gdLst/>
              <a:ahLst/>
              <a:cxnLst/>
              <a:rect l="l" t="t" r="r" b="b"/>
              <a:pathLst>
                <a:path w="9350375" h="15530830">
                  <a:moveTo>
                    <a:pt x="53721" y="1453591"/>
                  </a:moveTo>
                  <a:lnTo>
                    <a:pt x="30429" y="1430286"/>
                  </a:lnTo>
                  <a:lnTo>
                    <a:pt x="23304" y="1430286"/>
                  </a:lnTo>
                  <a:lnTo>
                    <a:pt x="0" y="1453591"/>
                  </a:lnTo>
                  <a:lnTo>
                    <a:pt x="0" y="1460715"/>
                  </a:lnTo>
                  <a:lnTo>
                    <a:pt x="23304" y="1484020"/>
                  </a:lnTo>
                  <a:lnTo>
                    <a:pt x="30429" y="1484020"/>
                  </a:lnTo>
                  <a:lnTo>
                    <a:pt x="53721" y="1460715"/>
                  </a:lnTo>
                  <a:lnTo>
                    <a:pt x="53721" y="1457147"/>
                  </a:lnTo>
                  <a:lnTo>
                    <a:pt x="53721" y="1453591"/>
                  </a:lnTo>
                  <a:close/>
                </a:path>
                <a:path w="9350375" h="15530830">
                  <a:moveTo>
                    <a:pt x="53721" y="970013"/>
                  </a:moveTo>
                  <a:lnTo>
                    <a:pt x="30429" y="946708"/>
                  </a:lnTo>
                  <a:lnTo>
                    <a:pt x="23304" y="946708"/>
                  </a:lnTo>
                  <a:lnTo>
                    <a:pt x="0" y="970013"/>
                  </a:lnTo>
                  <a:lnTo>
                    <a:pt x="0" y="977138"/>
                  </a:lnTo>
                  <a:lnTo>
                    <a:pt x="23304" y="1000442"/>
                  </a:lnTo>
                  <a:lnTo>
                    <a:pt x="30429" y="1000442"/>
                  </a:lnTo>
                  <a:lnTo>
                    <a:pt x="53721" y="977138"/>
                  </a:lnTo>
                  <a:lnTo>
                    <a:pt x="53721" y="973582"/>
                  </a:lnTo>
                  <a:lnTo>
                    <a:pt x="53721" y="970013"/>
                  </a:lnTo>
                  <a:close/>
                </a:path>
                <a:path w="9350375" h="15530830">
                  <a:moveTo>
                    <a:pt x="53721" y="486448"/>
                  </a:moveTo>
                  <a:lnTo>
                    <a:pt x="30429" y="463143"/>
                  </a:lnTo>
                  <a:lnTo>
                    <a:pt x="23304" y="463143"/>
                  </a:lnTo>
                  <a:lnTo>
                    <a:pt x="0" y="486448"/>
                  </a:lnTo>
                  <a:lnTo>
                    <a:pt x="0" y="493572"/>
                  </a:lnTo>
                  <a:lnTo>
                    <a:pt x="23304" y="516864"/>
                  </a:lnTo>
                  <a:lnTo>
                    <a:pt x="30429" y="516864"/>
                  </a:lnTo>
                  <a:lnTo>
                    <a:pt x="53721" y="493572"/>
                  </a:lnTo>
                  <a:lnTo>
                    <a:pt x="53721" y="490004"/>
                  </a:lnTo>
                  <a:lnTo>
                    <a:pt x="53721" y="486448"/>
                  </a:lnTo>
                  <a:close/>
                </a:path>
                <a:path w="9350375" h="15530830">
                  <a:moveTo>
                    <a:pt x="92951" y="15499817"/>
                  </a:moveTo>
                  <a:lnTo>
                    <a:pt x="69646" y="15476512"/>
                  </a:lnTo>
                  <a:lnTo>
                    <a:pt x="62522" y="15476512"/>
                  </a:lnTo>
                  <a:lnTo>
                    <a:pt x="39217" y="15499817"/>
                  </a:lnTo>
                  <a:lnTo>
                    <a:pt x="39217" y="15506942"/>
                  </a:lnTo>
                  <a:lnTo>
                    <a:pt x="62522" y="15530246"/>
                  </a:lnTo>
                  <a:lnTo>
                    <a:pt x="69646" y="15530246"/>
                  </a:lnTo>
                  <a:lnTo>
                    <a:pt x="92951" y="15506942"/>
                  </a:lnTo>
                  <a:lnTo>
                    <a:pt x="92951" y="15503373"/>
                  </a:lnTo>
                  <a:lnTo>
                    <a:pt x="92951" y="15499817"/>
                  </a:lnTo>
                  <a:close/>
                </a:path>
                <a:path w="9350375" h="15530830">
                  <a:moveTo>
                    <a:pt x="92951" y="15258022"/>
                  </a:moveTo>
                  <a:lnTo>
                    <a:pt x="69646" y="15234730"/>
                  </a:lnTo>
                  <a:lnTo>
                    <a:pt x="62522" y="15234730"/>
                  </a:lnTo>
                  <a:lnTo>
                    <a:pt x="39217" y="15258022"/>
                  </a:lnTo>
                  <a:lnTo>
                    <a:pt x="39217" y="15265146"/>
                  </a:lnTo>
                  <a:lnTo>
                    <a:pt x="62522" y="15288451"/>
                  </a:lnTo>
                  <a:lnTo>
                    <a:pt x="69646" y="15288451"/>
                  </a:lnTo>
                  <a:lnTo>
                    <a:pt x="92951" y="15265146"/>
                  </a:lnTo>
                  <a:lnTo>
                    <a:pt x="92951" y="15261590"/>
                  </a:lnTo>
                  <a:lnTo>
                    <a:pt x="92951" y="15258022"/>
                  </a:lnTo>
                  <a:close/>
                </a:path>
                <a:path w="9350375" h="15530830">
                  <a:moveTo>
                    <a:pt x="92951" y="15016239"/>
                  </a:moveTo>
                  <a:lnTo>
                    <a:pt x="69646" y="14992934"/>
                  </a:lnTo>
                  <a:lnTo>
                    <a:pt x="62522" y="14992934"/>
                  </a:lnTo>
                  <a:lnTo>
                    <a:pt x="39217" y="15016239"/>
                  </a:lnTo>
                  <a:lnTo>
                    <a:pt x="39217" y="15023364"/>
                  </a:lnTo>
                  <a:lnTo>
                    <a:pt x="62522" y="15046668"/>
                  </a:lnTo>
                  <a:lnTo>
                    <a:pt x="69646" y="15046668"/>
                  </a:lnTo>
                  <a:lnTo>
                    <a:pt x="92951" y="15023364"/>
                  </a:lnTo>
                  <a:lnTo>
                    <a:pt x="92951" y="15019808"/>
                  </a:lnTo>
                  <a:lnTo>
                    <a:pt x="92951" y="15016239"/>
                  </a:lnTo>
                  <a:close/>
                </a:path>
                <a:path w="9350375" h="15530830">
                  <a:moveTo>
                    <a:pt x="92951" y="14774456"/>
                  </a:moveTo>
                  <a:lnTo>
                    <a:pt x="69646" y="14751152"/>
                  </a:lnTo>
                  <a:lnTo>
                    <a:pt x="62522" y="14751152"/>
                  </a:lnTo>
                  <a:lnTo>
                    <a:pt x="39217" y="14774456"/>
                  </a:lnTo>
                  <a:lnTo>
                    <a:pt x="39217" y="14781581"/>
                  </a:lnTo>
                  <a:lnTo>
                    <a:pt x="62522" y="14804886"/>
                  </a:lnTo>
                  <a:lnTo>
                    <a:pt x="69646" y="14804886"/>
                  </a:lnTo>
                  <a:lnTo>
                    <a:pt x="92951" y="14781581"/>
                  </a:lnTo>
                  <a:lnTo>
                    <a:pt x="92951" y="14778012"/>
                  </a:lnTo>
                  <a:lnTo>
                    <a:pt x="92951" y="14774456"/>
                  </a:lnTo>
                  <a:close/>
                </a:path>
                <a:path w="9350375" h="15530830">
                  <a:moveTo>
                    <a:pt x="92951" y="14532674"/>
                  </a:moveTo>
                  <a:lnTo>
                    <a:pt x="69646" y="14509369"/>
                  </a:lnTo>
                  <a:lnTo>
                    <a:pt x="62522" y="14509369"/>
                  </a:lnTo>
                  <a:lnTo>
                    <a:pt x="39217" y="14532674"/>
                  </a:lnTo>
                  <a:lnTo>
                    <a:pt x="39217" y="14539798"/>
                  </a:lnTo>
                  <a:lnTo>
                    <a:pt x="62522" y="14563090"/>
                  </a:lnTo>
                  <a:lnTo>
                    <a:pt x="69646" y="14563090"/>
                  </a:lnTo>
                  <a:lnTo>
                    <a:pt x="92951" y="14539798"/>
                  </a:lnTo>
                  <a:lnTo>
                    <a:pt x="92951" y="14536230"/>
                  </a:lnTo>
                  <a:lnTo>
                    <a:pt x="92951" y="14532674"/>
                  </a:lnTo>
                  <a:close/>
                </a:path>
                <a:path w="9350375" h="15530830">
                  <a:moveTo>
                    <a:pt x="92951" y="14290878"/>
                  </a:moveTo>
                  <a:lnTo>
                    <a:pt x="69646" y="14267574"/>
                  </a:lnTo>
                  <a:lnTo>
                    <a:pt x="62522" y="14267574"/>
                  </a:lnTo>
                  <a:lnTo>
                    <a:pt x="39217" y="14290878"/>
                  </a:lnTo>
                  <a:lnTo>
                    <a:pt x="39217" y="14298003"/>
                  </a:lnTo>
                  <a:lnTo>
                    <a:pt x="62522" y="14321308"/>
                  </a:lnTo>
                  <a:lnTo>
                    <a:pt x="69646" y="14321308"/>
                  </a:lnTo>
                  <a:lnTo>
                    <a:pt x="92951" y="14298003"/>
                  </a:lnTo>
                  <a:lnTo>
                    <a:pt x="92951" y="14294447"/>
                  </a:lnTo>
                  <a:lnTo>
                    <a:pt x="92951" y="14290878"/>
                  </a:lnTo>
                  <a:close/>
                </a:path>
                <a:path w="9350375" h="15530830">
                  <a:moveTo>
                    <a:pt x="92951" y="14049096"/>
                  </a:moveTo>
                  <a:lnTo>
                    <a:pt x="69646" y="14025791"/>
                  </a:lnTo>
                  <a:lnTo>
                    <a:pt x="62522" y="14025791"/>
                  </a:lnTo>
                  <a:lnTo>
                    <a:pt x="39217" y="14049096"/>
                  </a:lnTo>
                  <a:lnTo>
                    <a:pt x="39217" y="14056220"/>
                  </a:lnTo>
                  <a:lnTo>
                    <a:pt x="62522" y="14079525"/>
                  </a:lnTo>
                  <a:lnTo>
                    <a:pt x="69646" y="14079525"/>
                  </a:lnTo>
                  <a:lnTo>
                    <a:pt x="92951" y="14056220"/>
                  </a:lnTo>
                  <a:lnTo>
                    <a:pt x="92951" y="14052652"/>
                  </a:lnTo>
                  <a:lnTo>
                    <a:pt x="92951" y="14049096"/>
                  </a:lnTo>
                  <a:close/>
                </a:path>
                <a:path w="9350375" h="15530830">
                  <a:moveTo>
                    <a:pt x="9227960" y="1474025"/>
                  </a:moveTo>
                  <a:lnTo>
                    <a:pt x="9204655" y="1450721"/>
                  </a:lnTo>
                  <a:lnTo>
                    <a:pt x="9197530" y="1450721"/>
                  </a:lnTo>
                  <a:lnTo>
                    <a:pt x="9174226" y="1474025"/>
                  </a:lnTo>
                  <a:lnTo>
                    <a:pt x="9174226" y="1481150"/>
                  </a:lnTo>
                  <a:lnTo>
                    <a:pt x="9197530" y="1504454"/>
                  </a:lnTo>
                  <a:lnTo>
                    <a:pt x="9204655" y="1504454"/>
                  </a:lnTo>
                  <a:lnTo>
                    <a:pt x="9227960" y="1481150"/>
                  </a:lnTo>
                  <a:lnTo>
                    <a:pt x="9227960" y="1477581"/>
                  </a:lnTo>
                  <a:lnTo>
                    <a:pt x="9227960" y="1474025"/>
                  </a:lnTo>
                  <a:close/>
                </a:path>
                <a:path w="9350375" h="15530830">
                  <a:moveTo>
                    <a:pt x="9227960" y="748665"/>
                  </a:moveTo>
                  <a:lnTo>
                    <a:pt x="9204655" y="725360"/>
                  </a:lnTo>
                  <a:lnTo>
                    <a:pt x="9197530" y="725360"/>
                  </a:lnTo>
                  <a:lnTo>
                    <a:pt x="9174226" y="748665"/>
                  </a:lnTo>
                  <a:lnTo>
                    <a:pt x="9174226" y="755789"/>
                  </a:lnTo>
                  <a:lnTo>
                    <a:pt x="9197530" y="779094"/>
                  </a:lnTo>
                  <a:lnTo>
                    <a:pt x="9204655" y="779094"/>
                  </a:lnTo>
                  <a:lnTo>
                    <a:pt x="9227960" y="755789"/>
                  </a:lnTo>
                  <a:lnTo>
                    <a:pt x="9227960" y="752221"/>
                  </a:lnTo>
                  <a:lnTo>
                    <a:pt x="9227960" y="748665"/>
                  </a:lnTo>
                  <a:close/>
                </a:path>
                <a:path w="9350375" h="15530830">
                  <a:moveTo>
                    <a:pt x="9227960" y="506869"/>
                  </a:moveTo>
                  <a:lnTo>
                    <a:pt x="9204655" y="483577"/>
                  </a:lnTo>
                  <a:lnTo>
                    <a:pt x="9197530" y="483577"/>
                  </a:lnTo>
                  <a:lnTo>
                    <a:pt x="9174226" y="506869"/>
                  </a:lnTo>
                  <a:lnTo>
                    <a:pt x="9174226" y="514007"/>
                  </a:lnTo>
                  <a:lnTo>
                    <a:pt x="9197530" y="537298"/>
                  </a:lnTo>
                  <a:lnTo>
                    <a:pt x="9204655" y="537298"/>
                  </a:lnTo>
                  <a:lnTo>
                    <a:pt x="9227960" y="514007"/>
                  </a:lnTo>
                  <a:lnTo>
                    <a:pt x="9227960" y="510438"/>
                  </a:lnTo>
                  <a:lnTo>
                    <a:pt x="9227960" y="506869"/>
                  </a:lnTo>
                  <a:close/>
                </a:path>
                <a:path w="9350375" h="15530830">
                  <a:moveTo>
                    <a:pt x="9227960" y="23304"/>
                  </a:moveTo>
                  <a:lnTo>
                    <a:pt x="9204655" y="0"/>
                  </a:lnTo>
                  <a:lnTo>
                    <a:pt x="9197530" y="0"/>
                  </a:lnTo>
                  <a:lnTo>
                    <a:pt x="9174226" y="23304"/>
                  </a:lnTo>
                  <a:lnTo>
                    <a:pt x="9174226" y="30429"/>
                  </a:lnTo>
                  <a:lnTo>
                    <a:pt x="9197530" y="53733"/>
                  </a:lnTo>
                  <a:lnTo>
                    <a:pt x="9204655" y="53733"/>
                  </a:lnTo>
                  <a:lnTo>
                    <a:pt x="9227960" y="30429"/>
                  </a:lnTo>
                  <a:lnTo>
                    <a:pt x="9227960" y="26860"/>
                  </a:lnTo>
                  <a:lnTo>
                    <a:pt x="9227960" y="23304"/>
                  </a:lnTo>
                  <a:close/>
                </a:path>
                <a:path w="9350375" h="15530830">
                  <a:moveTo>
                    <a:pt x="9350083" y="6572834"/>
                  </a:moveTo>
                  <a:lnTo>
                    <a:pt x="9326791" y="6549530"/>
                  </a:lnTo>
                  <a:lnTo>
                    <a:pt x="9319666" y="6549530"/>
                  </a:lnTo>
                  <a:lnTo>
                    <a:pt x="9296362" y="6572834"/>
                  </a:lnTo>
                  <a:lnTo>
                    <a:pt x="9296362" y="6579959"/>
                  </a:lnTo>
                  <a:lnTo>
                    <a:pt x="9319666" y="6603263"/>
                  </a:lnTo>
                  <a:lnTo>
                    <a:pt x="9326791" y="6603263"/>
                  </a:lnTo>
                  <a:lnTo>
                    <a:pt x="9350083" y="6579959"/>
                  </a:lnTo>
                  <a:lnTo>
                    <a:pt x="9350083" y="6576403"/>
                  </a:lnTo>
                  <a:lnTo>
                    <a:pt x="9350083" y="6572834"/>
                  </a:lnTo>
                  <a:close/>
                </a:path>
                <a:path w="9350375" h="15530830">
                  <a:moveTo>
                    <a:pt x="9350083" y="6089269"/>
                  </a:moveTo>
                  <a:lnTo>
                    <a:pt x="9326791" y="6065964"/>
                  </a:lnTo>
                  <a:lnTo>
                    <a:pt x="9319666" y="6065964"/>
                  </a:lnTo>
                  <a:lnTo>
                    <a:pt x="9296362" y="6089269"/>
                  </a:lnTo>
                  <a:lnTo>
                    <a:pt x="9296362" y="6096393"/>
                  </a:lnTo>
                  <a:lnTo>
                    <a:pt x="9319666" y="6119698"/>
                  </a:lnTo>
                  <a:lnTo>
                    <a:pt x="9326791" y="6119698"/>
                  </a:lnTo>
                  <a:lnTo>
                    <a:pt x="9350083" y="6096393"/>
                  </a:lnTo>
                  <a:lnTo>
                    <a:pt x="9350083" y="6092825"/>
                  </a:lnTo>
                  <a:lnTo>
                    <a:pt x="9350083" y="60892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888719" y="16846771"/>
              <a:ext cx="5454650" cy="2371090"/>
            </a:xfrm>
            <a:custGeom>
              <a:avLst/>
              <a:gdLst/>
              <a:ahLst/>
              <a:cxnLst/>
              <a:rect l="l" t="t" r="r" b="b"/>
              <a:pathLst>
                <a:path w="5454650" h="2371090">
                  <a:moveTo>
                    <a:pt x="5454354" y="2370653"/>
                  </a:moveTo>
                  <a:lnTo>
                    <a:pt x="0" y="2370653"/>
                  </a:lnTo>
                  <a:lnTo>
                    <a:pt x="0" y="0"/>
                  </a:lnTo>
                  <a:lnTo>
                    <a:pt x="5454354" y="0"/>
                  </a:lnTo>
                  <a:lnTo>
                    <a:pt x="5454354" y="23706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888772" y="16846771"/>
              <a:ext cx="5454650" cy="2371090"/>
            </a:xfrm>
            <a:custGeom>
              <a:avLst/>
              <a:gdLst/>
              <a:ahLst/>
              <a:cxnLst/>
              <a:rect l="l" t="t" r="r" b="b"/>
              <a:pathLst>
                <a:path w="5454650" h="2371090">
                  <a:moveTo>
                    <a:pt x="0" y="0"/>
                  </a:moveTo>
                  <a:lnTo>
                    <a:pt x="5454501" y="0"/>
                  </a:lnTo>
                  <a:lnTo>
                    <a:pt x="5454501" y="2370571"/>
                  </a:lnTo>
                  <a:lnTo>
                    <a:pt x="0" y="2370571"/>
                  </a:lnTo>
                  <a:lnTo>
                    <a:pt x="0" y="0"/>
                  </a:lnTo>
                  <a:close/>
                </a:path>
              </a:pathLst>
            </a:custGeom>
            <a:ln w="71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023035" y="17444746"/>
              <a:ext cx="53975" cy="1263015"/>
            </a:xfrm>
            <a:custGeom>
              <a:avLst/>
              <a:gdLst/>
              <a:ahLst/>
              <a:cxnLst/>
              <a:rect l="l" t="t" r="r" b="b"/>
              <a:pathLst>
                <a:path w="53975" h="1263015">
                  <a:moveTo>
                    <a:pt x="53733" y="1232242"/>
                  </a:moveTo>
                  <a:lnTo>
                    <a:pt x="30429" y="1208938"/>
                  </a:lnTo>
                  <a:lnTo>
                    <a:pt x="23304" y="1208938"/>
                  </a:lnTo>
                  <a:lnTo>
                    <a:pt x="0" y="1232242"/>
                  </a:lnTo>
                  <a:lnTo>
                    <a:pt x="0" y="1239367"/>
                  </a:lnTo>
                  <a:lnTo>
                    <a:pt x="23304" y="1262672"/>
                  </a:lnTo>
                  <a:lnTo>
                    <a:pt x="30429" y="1262672"/>
                  </a:lnTo>
                  <a:lnTo>
                    <a:pt x="53733" y="1239367"/>
                  </a:lnTo>
                  <a:lnTo>
                    <a:pt x="53733" y="1235798"/>
                  </a:lnTo>
                  <a:lnTo>
                    <a:pt x="53733" y="1232242"/>
                  </a:lnTo>
                  <a:close/>
                </a:path>
                <a:path w="53975" h="1263015">
                  <a:moveTo>
                    <a:pt x="53733" y="748665"/>
                  </a:moveTo>
                  <a:lnTo>
                    <a:pt x="30429" y="725360"/>
                  </a:lnTo>
                  <a:lnTo>
                    <a:pt x="23304" y="725360"/>
                  </a:lnTo>
                  <a:lnTo>
                    <a:pt x="0" y="748665"/>
                  </a:lnTo>
                  <a:lnTo>
                    <a:pt x="0" y="755789"/>
                  </a:lnTo>
                  <a:lnTo>
                    <a:pt x="23304" y="779094"/>
                  </a:lnTo>
                  <a:lnTo>
                    <a:pt x="30429" y="779094"/>
                  </a:lnTo>
                  <a:lnTo>
                    <a:pt x="53733" y="755789"/>
                  </a:lnTo>
                  <a:lnTo>
                    <a:pt x="53733" y="752233"/>
                  </a:lnTo>
                  <a:lnTo>
                    <a:pt x="53733" y="748665"/>
                  </a:lnTo>
                  <a:close/>
                </a:path>
                <a:path w="53975" h="1263015">
                  <a:moveTo>
                    <a:pt x="53733" y="506882"/>
                  </a:moveTo>
                  <a:lnTo>
                    <a:pt x="30429" y="483577"/>
                  </a:lnTo>
                  <a:lnTo>
                    <a:pt x="23304" y="483577"/>
                  </a:lnTo>
                  <a:lnTo>
                    <a:pt x="0" y="506882"/>
                  </a:lnTo>
                  <a:lnTo>
                    <a:pt x="0" y="514007"/>
                  </a:lnTo>
                  <a:lnTo>
                    <a:pt x="23304" y="537311"/>
                  </a:lnTo>
                  <a:lnTo>
                    <a:pt x="30429" y="537311"/>
                  </a:lnTo>
                  <a:lnTo>
                    <a:pt x="53733" y="514007"/>
                  </a:lnTo>
                  <a:lnTo>
                    <a:pt x="53733" y="510438"/>
                  </a:lnTo>
                  <a:lnTo>
                    <a:pt x="53733" y="506882"/>
                  </a:lnTo>
                  <a:close/>
                </a:path>
                <a:path w="53975" h="1263015">
                  <a:moveTo>
                    <a:pt x="53733" y="23304"/>
                  </a:moveTo>
                  <a:lnTo>
                    <a:pt x="30429" y="0"/>
                  </a:lnTo>
                  <a:lnTo>
                    <a:pt x="23304" y="0"/>
                  </a:lnTo>
                  <a:lnTo>
                    <a:pt x="0" y="23304"/>
                  </a:lnTo>
                  <a:lnTo>
                    <a:pt x="0" y="30429"/>
                  </a:lnTo>
                  <a:lnTo>
                    <a:pt x="23304" y="53733"/>
                  </a:lnTo>
                  <a:lnTo>
                    <a:pt x="30429" y="53733"/>
                  </a:lnTo>
                  <a:lnTo>
                    <a:pt x="53733" y="30429"/>
                  </a:lnTo>
                  <a:lnTo>
                    <a:pt x="53733" y="26873"/>
                  </a:lnTo>
                  <a:lnTo>
                    <a:pt x="53733" y="233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418345" y="3684103"/>
            <a:ext cx="2630805" cy="1718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71450" marR="163830">
              <a:lnSpc>
                <a:spcPct val="113300"/>
              </a:lnSpc>
              <a:spcBef>
                <a:spcPts val="100"/>
              </a:spcBef>
            </a:pPr>
            <a:r>
              <a:rPr dirty="0" sz="1400">
                <a:latin typeface="Trebuchet MS"/>
                <a:cs typeface="Trebuchet MS"/>
              </a:rPr>
              <a:t>Pulley</a:t>
            </a:r>
            <a:r>
              <a:rPr dirty="0" sz="1400" spc="45">
                <a:latin typeface="Trebuchet MS"/>
                <a:cs typeface="Trebuchet MS"/>
              </a:rPr>
              <a:t> </a:t>
            </a:r>
            <a:r>
              <a:rPr dirty="0" sz="1400" spc="65">
                <a:latin typeface="Trebuchet MS"/>
                <a:cs typeface="Trebuchet MS"/>
              </a:rPr>
              <a:t>mechanism</a:t>
            </a:r>
            <a:r>
              <a:rPr dirty="0" sz="1400" spc="40">
                <a:latin typeface="Trebuchet MS"/>
                <a:cs typeface="Trebuchet MS"/>
              </a:rPr>
              <a:t> </a:t>
            </a:r>
            <a:r>
              <a:rPr dirty="0" sz="1400" spc="80">
                <a:latin typeface="Trebuchet MS"/>
                <a:cs typeface="Trebuchet MS"/>
              </a:rPr>
              <a:t>to</a:t>
            </a:r>
            <a:r>
              <a:rPr dirty="0" sz="1400" spc="45">
                <a:latin typeface="Trebuchet MS"/>
                <a:cs typeface="Trebuchet MS"/>
              </a:rPr>
              <a:t> </a:t>
            </a:r>
            <a:r>
              <a:rPr dirty="0" sz="1400" spc="30">
                <a:latin typeface="Trebuchet MS"/>
                <a:cs typeface="Trebuchet MS"/>
              </a:rPr>
              <a:t>avoid </a:t>
            </a:r>
            <a:r>
              <a:rPr dirty="0" sz="1400" spc="75">
                <a:latin typeface="Trebuchet MS"/>
                <a:cs typeface="Trebuchet MS"/>
              </a:rPr>
              <a:t>any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 spc="55">
                <a:latin typeface="Trebuchet MS"/>
                <a:cs typeface="Trebuchet MS"/>
              </a:rPr>
              <a:t>premature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release.</a:t>
            </a:r>
            <a:endParaRPr sz="1400">
              <a:latin typeface="Trebuchet MS"/>
              <a:cs typeface="Trebuchet MS"/>
            </a:endParaRPr>
          </a:p>
          <a:p>
            <a:pPr algn="ctr" marL="12065" marR="5080">
              <a:lnSpc>
                <a:spcPct val="113300"/>
              </a:lnSpc>
            </a:pPr>
            <a:r>
              <a:rPr dirty="0" sz="1400" spc="60">
                <a:latin typeface="Trebuchet MS"/>
                <a:cs typeface="Trebuchet MS"/>
              </a:rPr>
              <a:t>Helps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 spc="80">
                <a:latin typeface="Trebuchet MS"/>
                <a:cs typeface="Trebuchet MS"/>
              </a:rPr>
              <a:t>to</a:t>
            </a:r>
            <a:r>
              <a:rPr dirty="0" sz="1400" spc="-1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lift</a:t>
            </a:r>
            <a:r>
              <a:rPr dirty="0" sz="1400" spc="-10">
                <a:latin typeface="Trebuchet MS"/>
                <a:cs typeface="Trebuchet MS"/>
              </a:rPr>
              <a:t> </a:t>
            </a:r>
            <a:r>
              <a:rPr dirty="0" sz="1400" spc="65">
                <a:latin typeface="Trebuchet MS"/>
                <a:cs typeface="Trebuchet MS"/>
              </a:rPr>
              <a:t>the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 spc="65">
                <a:latin typeface="Trebuchet MS"/>
                <a:cs typeface="Trebuchet MS"/>
              </a:rPr>
              <a:t>gate</a:t>
            </a:r>
            <a:r>
              <a:rPr dirty="0" sz="1400" spc="-10">
                <a:latin typeface="Trebuchet MS"/>
                <a:cs typeface="Trebuchet MS"/>
              </a:rPr>
              <a:t> </a:t>
            </a:r>
            <a:r>
              <a:rPr dirty="0" sz="1400" spc="65">
                <a:latin typeface="Trebuchet MS"/>
                <a:cs typeface="Trebuchet MS"/>
              </a:rPr>
              <a:t>with</a:t>
            </a:r>
            <a:r>
              <a:rPr dirty="0" sz="1400" spc="-10">
                <a:latin typeface="Trebuchet MS"/>
                <a:cs typeface="Trebuchet MS"/>
              </a:rPr>
              <a:t> </a:t>
            </a:r>
            <a:r>
              <a:rPr dirty="0" sz="1400" spc="45">
                <a:latin typeface="Trebuchet MS"/>
                <a:cs typeface="Trebuchet MS"/>
              </a:rPr>
              <a:t>less </a:t>
            </a:r>
            <a:r>
              <a:rPr dirty="0" sz="1400">
                <a:latin typeface="Trebuchet MS"/>
                <a:cs typeface="Trebuchet MS"/>
              </a:rPr>
              <a:t>force</a:t>
            </a:r>
            <a:r>
              <a:rPr dirty="0" sz="1400" spc="190">
                <a:latin typeface="Trebuchet MS"/>
                <a:cs typeface="Trebuchet MS"/>
              </a:rPr>
              <a:t> </a:t>
            </a:r>
            <a:r>
              <a:rPr dirty="0" sz="1400" spc="35">
                <a:latin typeface="Trebuchet MS"/>
                <a:cs typeface="Trebuchet MS"/>
              </a:rPr>
              <a:t>comparatively.</a:t>
            </a:r>
            <a:endParaRPr sz="1400">
              <a:latin typeface="Trebuchet MS"/>
              <a:cs typeface="Trebuchet MS"/>
            </a:endParaRPr>
          </a:p>
          <a:p>
            <a:pPr algn="ctr" marL="73025" marR="65405" indent="-635">
              <a:lnSpc>
                <a:spcPct val="113300"/>
              </a:lnSpc>
            </a:pPr>
            <a:r>
              <a:rPr dirty="0" sz="1400" spc="114">
                <a:latin typeface="Trebuchet MS"/>
                <a:cs typeface="Trebuchet MS"/>
              </a:rPr>
              <a:t>With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 spc="75">
                <a:latin typeface="Trebuchet MS"/>
                <a:cs typeface="Trebuchet MS"/>
              </a:rPr>
              <a:t>good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65">
                <a:latin typeface="Trebuchet MS"/>
                <a:cs typeface="Trebuchet MS"/>
              </a:rPr>
              <a:t>height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 spc="55">
                <a:latin typeface="Trebuchet MS"/>
                <a:cs typeface="Trebuchet MS"/>
              </a:rPr>
              <a:t>to accommodate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65">
                <a:latin typeface="Trebuchet MS"/>
                <a:cs typeface="Trebuchet MS"/>
              </a:rPr>
              <a:t>the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 spc="65">
                <a:latin typeface="Trebuchet MS"/>
                <a:cs typeface="Trebuchet MS"/>
              </a:rPr>
              <a:t>gate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45">
                <a:latin typeface="Trebuchet MS"/>
                <a:cs typeface="Trebuchet MS"/>
              </a:rPr>
              <a:t>when </a:t>
            </a:r>
            <a:r>
              <a:rPr dirty="0" sz="1400" spc="-10">
                <a:latin typeface="Trebuchet MS"/>
                <a:cs typeface="Trebuchet MS"/>
              </a:rPr>
              <a:t>lifted.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575016" y="3097810"/>
            <a:ext cx="1995805" cy="368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50">
                <a:latin typeface="Tahoma"/>
                <a:cs typeface="Tahoma"/>
              </a:rPr>
              <a:t>PULLEY</a:t>
            </a:r>
            <a:r>
              <a:rPr dirty="0" sz="2250" spc="260">
                <a:latin typeface="Tahoma"/>
                <a:cs typeface="Tahoma"/>
              </a:rPr>
              <a:t> </a:t>
            </a:r>
            <a:r>
              <a:rPr dirty="0" sz="2250" spc="-20">
                <a:latin typeface="Tahoma"/>
                <a:cs typeface="Tahoma"/>
              </a:rPr>
              <a:t>STAND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823006" y="9286817"/>
            <a:ext cx="2013585" cy="1234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3300"/>
              </a:lnSpc>
              <a:spcBef>
                <a:spcPts val="100"/>
              </a:spcBef>
            </a:pPr>
            <a:r>
              <a:rPr dirty="0" sz="1400" spc="50">
                <a:latin typeface="Trebuchet MS"/>
                <a:cs typeface="Trebuchet MS"/>
              </a:rPr>
              <a:t>Flume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80">
                <a:latin typeface="Trebuchet MS"/>
                <a:cs typeface="Trebuchet MS"/>
              </a:rPr>
              <a:t>stand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60">
                <a:latin typeface="Trebuchet MS"/>
                <a:cs typeface="Trebuchet MS"/>
              </a:rPr>
              <a:t>with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slope </a:t>
            </a:r>
            <a:r>
              <a:rPr dirty="0" sz="1400" spc="70">
                <a:latin typeface="Trebuchet MS"/>
                <a:cs typeface="Trebuchet MS"/>
              </a:rPr>
              <a:t>changing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35">
                <a:latin typeface="Trebuchet MS"/>
                <a:cs typeface="Trebuchet MS"/>
              </a:rPr>
              <a:t>aspect.</a:t>
            </a:r>
            <a:endParaRPr sz="1400">
              <a:latin typeface="Trebuchet MS"/>
              <a:cs typeface="Trebuchet MS"/>
            </a:endParaRPr>
          </a:p>
          <a:p>
            <a:pPr algn="ctr" marL="210820" marR="203200">
              <a:lnSpc>
                <a:spcPct val="113300"/>
              </a:lnSpc>
            </a:pPr>
            <a:r>
              <a:rPr dirty="0" sz="1400" spc="90">
                <a:latin typeface="Trebuchet MS"/>
                <a:cs typeface="Trebuchet MS"/>
              </a:rPr>
              <a:t>Consists</a:t>
            </a:r>
            <a:r>
              <a:rPr dirty="0" sz="1400" spc="1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of</a:t>
            </a:r>
            <a:r>
              <a:rPr dirty="0" sz="1400" spc="1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wheels </a:t>
            </a:r>
            <a:r>
              <a:rPr dirty="0" sz="1400" spc="20">
                <a:latin typeface="Trebuchet MS"/>
                <a:cs typeface="Trebuchet MS"/>
              </a:rPr>
              <a:t>facilitating</a:t>
            </a:r>
            <a:r>
              <a:rPr dirty="0" sz="1400" spc="225">
                <a:latin typeface="Trebuchet MS"/>
                <a:cs typeface="Trebuchet MS"/>
              </a:rPr>
              <a:t> </a:t>
            </a:r>
            <a:r>
              <a:rPr dirty="0" sz="1400" spc="30">
                <a:latin typeface="Trebuchet MS"/>
                <a:cs typeface="Trebuchet MS"/>
              </a:rPr>
              <a:t>the </a:t>
            </a:r>
            <a:r>
              <a:rPr dirty="0" sz="1400" spc="45">
                <a:latin typeface="Trebuchet MS"/>
                <a:cs typeface="Trebuchet MS"/>
              </a:rPr>
              <a:t>movement.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660820" y="8364116"/>
            <a:ext cx="1908175" cy="368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50" spc="65">
                <a:latin typeface="Tahoma"/>
                <a:cs typeface="Tahoma"/>
              </a:rPr>
              <a:t>FLUME</a:t>
            </a:r>
            <a:r>
              <a:rPr dirty="0" sz="2250" spc="-5">
                <a:latin typeface="Tahoma"/>
                <a:cs typeface="Tahoma"/>
              </a:rPr>
              <a:t> </a:t>
            </a:r>
            <a:r>
              <a:rPr dirty="0" sz="2250" spc="-20">
                <a:latin typeface="Tahoma"/>
                <a:cs typeface="Tahoma"/>
              </a:rPr>
              <a:t>STAND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499830" y="1526630"/>
            <a:ext cx="11129645" cy="912494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834390">
              <a:lnSpc>
                <a:spcPct val="100000"/>
              </a:lnSpc>
              <a:spcBef>
                <a:spcPts val="385"/>
              </a:spcBef>
            </a:pPr>
            <a:r>
              <a:rPr dirty="0" sz="1700" spc="-105">
                <a:latin typeface="Arial Black"/>
                <a:cs typeface="Arial Black"/>
              </a:rPr>
              <a:t>Aditya</a:t>
            </a:r>
            <a:r>
              <a:rPr dirty="0" sz="1700" spc="-140">
                <a:latin typeface="Arial Black"/>
                <a:cs typeface="Arial Black"/>
              </a:rPr>
              <a:t> </a:t>
            </a:r>
            <a:r>
              <a:rPr dirty="0" sz="1700" spc="-155">
                <a:latin typeface="Arial Black"/>
                <a:cs typeface="Arial Black"/>
              </a:rPr>
              <a:t>Kumar</a:t>
            </a:r>
            <a:r>
              <a:rPr dirty="0" sz="1700" spc="-135">
                <a:latin typeface="Arial Black"/>
                <a:cs typeface="Arial Black"/>
              </a:rPr>
              <a:t> </a:t>
            </a:r>
            <a:r>
              <a:rPr dirty="0" sz="1700" spc="-105">
                <a:latin typeface="Arial Black"/>
                <a:cs typeface="Arial Black"/>
              </a:rPr>
              <a:t>,</a:t>
            </a:r>
            <a:r>
              <a:rPr dirty="0" sz="1700" spc="-135">
                <a:latin typeface="Arial Black"/>
                <a:cs typeface="Arial Black"/>
              </a:rPr>
              <a:t> </a:t>
            </a:r>
            <a:r>
              <a:rPr dirty="0" sz="1700" spc="-125">
                <a:latin typeface="Arial Black"/>
                <a:cs typeface="Arial Black"/>
              </a:rPr>
              <a:t>Sravya</a:t>
            </a:r>
            <a:r>
              <a:rPr dirty="0" sz="1700" spc="-140">
                <a:latin typeface="Arial Black"/>
                <a:cs typeface="Arial Black"/>
              </a:rPr>
              <a:t> </a:t>
            </a:r>
            <a:r>
              <a:rPr dirty="0" sz="1700" spc="-150">
                <a:latin typeface="Arial Black"/>
                <a:cs typeface="Arial Black"/>
              </a:rPr>
              <a:t>Kumbha</a:t>
            </a:r>
            <a:r>
              <a:rPr dirty="0" sz="1700" spc="-135">
                <a:latin typeface="Arial Black"/>
                <a:cs typeface="Arial Black"/>
              </a:rPr>
              <a:t> </a:t>
            </a:r>
            <a:r>
              <a:rPr dirty="0" sz="1700" spc="-105">
                <a:latin typeface="Arial Black"/>
                <a:cs typeface="Arial Black"/>
              </a:rPr>
              <a:t>,</a:t>
            </a:r>
            <a:r>
              <a:rPr dirty="0" sz="1700" spc="-135">
                <a:latin typeface="Arial Black"/>
                <a:cs typeface="Arial Black"/>
              </a:rPr>
              <a:t> </a:t>
            </a:r>
            <a:r>
              <a:rPr dirty="0" sz="1700" spc="-95">
                <a:latin typeface="Arial Black"/>
                <a:cs typeface="Arial Black"/>
              </a:rPr>
              <a:t>Lohit</a:t>
            </a:r>
            <a:r>
              <a:rPr dirty="0" sz="1700" spc="-140">
                <a:latin typeface="Arial Black"/>
                <a:cs typeface="Arial Black"/>
              </a:rPr>
              <a:t> </a:t>
            </a:r>
            <a:r>
              <a:rPr dirty="0" sz="1700" spc="-125">
                <a:latin typeface="Arial Black"/>
                <a:cs typeface="Arial Black"/>
              </a:rPr>
              <a:t>Vardhan.R</a:t>
            </a:r>
            <a:r>
              <a:rPr dirty="0" sz="1700" spc="-135">
                <a:latin typeface="Arial Black"/>
                <a:cs typeface="Arial Black"/>
              </a:rPr>
              <a:t> </a:t>
            </a:r>
            <a:r>
              <a:rPr dirty="0" sz="1700" spc="-105">
                <a:latin typeface="Arial Black"/>
                <a:cs typeface="Arial Black"/>
              </a:rPr>
              <a:t>,</a:t>
            </a:r>
            <a:r>
              <a:rPr dirty="0" sz="1700" spc="-135">
                <a:latin typeface="Arial Black"/>
                <a:cs typeface="Arial Black"/>
              </a:rPr>
              <a:t> </a:t>
            </a:r>
            <a:r>
              <a:rPr dirty="0" sz="1700" spc="-130">
                <a:latin typeface="Arial Black"/>
                <a:cs typeface="Arial Black"/>
              </a:rPr>
              <a:t>Om</a:t>
            </a:r>
            <a:r>
              <a:rPr dirty="0" sz="1700" spc="-140">
                <a:latin typeface="Arial Black"/>
                <a:cs typeface="Arial Black"/>
              </a:rPr>
              <a:t> </a:t>
            </a:r>
            <a:r>
              <a:rPr dirty="0" sz="1700" spc="-95">
                <a:latin typeface="Arial Black"/>
                <a:cs typeface="Arial Black"/>
              </a:rPr>
              <a:t>Litoriya</a:t>
            </a:r>
            <a:r>
              <a:rPr dirty="0" sz="1700" spc="-135">
                <a:latin typeface="Arial Black"/>
                <a:cs typeface="Arial Black"/>
              </a:rPr>
              <a:t> </a:t>
            </a:r>
            <a:r>
              <a:rPr dirty="0" sz="1700" spc="-105">
                <a:latin typeface="Arial Black"/>
                <a:cs typeface="Arial Black"/>
              </a:rPr>
              <a:t>,</a:t>
            </a:r>
            <a:r>
              <a:rPr dirty="0" sz="1700" spc="-135">
                <a:latin typeface="Arial Black"/>
                <a:cs typeface="Arial Black"/>
              </a:rPr>
              <a:t> </a:t>
            </a:r>
            <a:r>
              <a:rPr dirty="0" sz="1700" spc="-140">
                <a:latin typeface="Arial Black"/>
                <a:cs typeface="Arial Black"/>
              </a:rPr>
              <a:t>Mayank</a:t>
            </a:r>
            <a:r>
              <a:rPr dirty="0" sz="1700" spc="-135">
                <a:latin typeface="Arial Black"/>
                <a:cs typeface="Arial Black"/>
              </a:rPr>
              <a:t> </a:t>
            </a:r>
            <a:r>
              <a:rPr dirty="0" sz="1700" spc="-114">
                <a:latin typeface="Arial Black"/>
                <a:cs typeface="Arial Black"/>
              </a:rPr>
              <a:t>Goel</a:t>
            </a:r>
            <a:r>
              <a:rPr dirty="0" sz="1700" spc="-140">
                <a:latin typeface="Arial Black"/>
                <a:cs typeface="Arial Black"/>
              </a:rPr>
              <a:t> </a:t>
            </a:r>
            <a:r>
              <a:rPr dirty="0" sz="1700" spc="-105">
                <a:latin typeface="Arial Black"/>
                <a:cs typeface="Arial Black"/>
              </a:rPr>
              <a:t>,</a:t>
            </a:r>
            <a:r>
              <a:rPr dirty="0" sz="1700" spc="-135">
                <a:latin typeface="Arial Black"/>
                <a:cs typeface="Arial Black"/>
              </a:rPr>
              <a:t> </a:t>
            </a:r>
            <a:r>
              <a:rPr dirty="0" sz="1700" spc="-130">
                <a:latin typeface="Arial Black"/>
                <a:cs typeface="Arial Black"/>
              </a:rPr>
              <a:t>Ritik</a:t>
            </a:r>
            <a:r>
              <a:rPr dirty="0" sz="1700" spc="-135">
                <a:latin typeface="Arial Black"/>
                <a:cs typeface="Arial Black"/>
              </a:rPr>
              <a:t> </a:t>
            </a:r>
            <a:r>
              <a:rPr dirty="0" sz="1700" spc="-10">
                <a:latin typeface="Arial Black"/>
                <a:cs typeface="Arial Black"/>
              </a:rPr>
              <a:t>Kumar</a:t>
            </a:r>
            <a:endParaRPr sz="1700">
              <a:latin typeface="Arial Black"/>
              <a:cs typeface="Arial Black"/>
            </a:endParaRPr>
          </a:p>
          <a:p>
            <a:pPr marL="3068320" marR="5080" indent="-3056255">
              <a:lnSpc>
                <a:spcPct val="114100"/>
              </a:lnSpc>
            </a:pPr>
            <a:r>
              <a:rPr dirty="0" sz="1700" spc="-95">
                <a:latin typeface="Arial Black"/>
                <a:cs typeface="Arial Black"/>
              </a:rPr>
              <a:t>Under</a:t>
            </a:r>
            <a:r>
              <a:rPr dirty="0" sz="1700" spc="-130">
                <a:latin typeface="Arial Black"/>
                <a:cs typeface="Arial Black"/>
              </a:rPr>
              <a:t> </a:t>
            </a:r>
            <a:r>
              <a:rPr dirty="0" sz="1700" spc="-160">
                <a:latin typeface="Arial Black"/>
                <a:cs typeface="Arial Black"/>
              </a:rPr>
              <a:t>The</a:t>
            </a:r>
            <a:r>
              <a:rPr dirty="0" sz="1700" spc="-125">
                <a:latin typeface="Arial Black"/>
                <a:cs typeface="Arial Black"/>
              </a:rPr>
              <a:t> </a:t>
            </a:r>
            <a:r>
              <a:rPr dirty="0" sz="1700" spc="-130">
                <a:latin typeface="Arial Black"/>
                <a:cs typeface="Arial Black"/>
              </a:rPr>
              <a:t>Guidance</a:t>
            </a:r>
            <a:r>
              <a:rPr dirty="0" sz="1700" spc="-125">
                <a:latin typeface="Arial Black"/>
                <a:cs typeface="Arial Black"/>
              </a:rPr>
              <a:t> </a:t>
            </a:r>
            <a:r>
              <a:rPr dirty="0" sz="1700" spc="-45">
                <a:latin typeface="Arial Black"/>
                <a:cs typeface="Arial Black"/>
              </a:rPr>
              <a:t>of</a:t>
            </a:r>
            <a:r>
              <a:rPr dirty="0" sz="1700" spc="-125">
                <a:latin typeface="Arial Black"/>
                <a:cs typeface="Arial Black"/>
              </a:rPr>
              <a:t> </a:t>
            </a:r>
            <a:r>
              <a:rPr dirty="0" sz="1700" spc="80">
                <a:latin typeface="Arial Black"/>
                <a:cs typeface="Arial Black"/>
              </a:rPr>
              <a:t>-</a:t>
            </a:r>
            <a:r>
              <a:rPr dirty="0" sz="1700" spc="-125">
                <a:latin typeface="Arial Black"/>
                <a:cs typeface="Arial Black"/>
              </a:rPr>
              <a:t> </a:t>
            </a:r>
            <a:r>
              <a:rPr dirty="0" sz="1700" spc="-95">
                <a:latin typeface="Arial Black"/>
                <a:cs typeface="Arial Black"/>
              </a:rPr>
              <a:t>Dr.Mousumi</a:t>
            </a:r>
            <a:r>
              <a:rPr dirty="0" sz="1700" spc="-125">
                <a:latin typeface="Arial Black"/>
                <a:cs typeface="Arial Black"/>
              </a:rPr>
              <a:t> </a:t>
            </a:r>
            <a:r>
              <a:rPr dirty="0" sz="1700" spc="-114">
                <a:latin typeface="Arial Black"/>
                <a:cs typeface="Arial Black"/>
              </a:rPr>
              <a:t>Mukherjee</a:t>
            </a:r>
            <a:r>
              <a:rPr dirty="0" sz="1700" spc="-125">
                <a:latin typeface="Arial Black"/>
                <a:cs typeface="Arial Black"/>
              </a:rPr>
              <a:t> </a:t>
            </a:r>
            <a:r>
              <a:rPr dirty="0" sz="1700" spc="-130">
                <a:latin typeface="Arial Black"/>
                <a:cs typeface="Arial Black"/>
              </a:rPr>
              <a:t>(Assistant</a:t>
            </a:r>
            <a:r>
              <a:rPr dirty="0" sz="1700" spc="-125">
                <a:latin typeface="Arial Black"/>
                <a:cs typeface="Arial Black"/>
              </a:rPr>
              <a:t> </a:t>
            </a:r>
            <a:r>
              <a:rPr dirty="0" sz="1700" spc="-110">
                <a:latin typeface="Arial Black"/>
                <a:cs typeface="Arial Black"/>
              </a:rPr>
              <a:t>Professor),</a:t>
            </a:r>
            <a:r>
              <a:rPr dirty="0" sz="1700" spc="-125">
                <a:latin typeface="Arial Black"/>
                <a:cs typeface="Arial Black"/>
              </a:rPr>
              <a:t> </a:t>
            </a:r>
            <a:r>
              <a:rPr dirty="0" sz="1700" spc="-70">
                <a:latin typeface="Arial Black"/>
                <a:cs typeface="Arial Black"/>
              </a:rPr>
              <a:t>Dr.</a:t>
            </a:r>
            <a:r>
              <a:rPr dirty="0" sz="1700" spc="-125">
                <a:latin typeface="Arial Black"/>
                <a:cs typeface="Arial Black"/>
              </a:rPr>
              <a:t> </a:t>
            </a:r>
            <a:r>
              <a:rPr dirty="0" sz="1700" spc="-180">
                <a:latin typeface="Arial Black"/>
                <a:cs typeface="Arial Black"/>
              </a:rPr>
              <a:t>K.V.</a:t>
            </a:r>
            <a:r>
              <a:rPr dirty="0" sz="1700" spc="-125">
                <a:latin typeface="Arial Black"/>
                <a:cs typeface="Arial Black"/>
              </a:rPr>
              <a:t> </a:t>
            </a:r>
            <a:r>
              <a:rPr dirty="0" sz="1700" spc="-114">
                <a:latin typeface="Arial Black"/>
                <a:cs typeface="Arial Black"/>
              </a:rPr>
              <a:t>Uday</a:t>
            </a:r>
            <a:r>
              <a:rPr dirty="0" sz="1700" spc="-125">
                <a:latin typeface="Arial Black"/>
                <a:cs typeface="Arial Black"/>
              </a:rPr>
              <a:t> </a:t>
            </a:r>
            <a:r>
              <a:rPr dirty="0" sz="1700" spc="-145">
                <a:latin typeface="Arial Black"/>
                <a:cs typeface="Arial Black"/>
              </a:rPr>
              <a:t>(Associate</a:t>
            </a:r>
            <a:r>
              <a:rPr dirty="0" sz="1700" spc="-125">
                <a:latin typeface="Arial Black"/>
                <a:cs typeface="Arial Black"/>
              </a:rPr>
              <a:t> </a:t>
            </a:r>
            <a:r>
              <a:rPr dirty="0" sz="1700" spc="-65">
                <a:latin typeface="Arial Black"/>
                <a:cs typeface="Arial Black"/>
              </a:rPr>
              <a:t>Professor), </a:t>
            </a:r>
            <a:r>
              <a:rPr dirty="0" sz="1700" spc="-125">
                <a:latin typeface="Arial Black"/>
                <a:cs typeface="Arial Black"/>
              </a:rPr>
              <a:t>School </a:t>
            </a:r>
            <a:r>
              <a:rPr dirty="0" sz="1700" spc="-60">
                <a:latin typeface="Arial Black"/>
                <a:cs typeface="Arial Black"/>
              </a:rPr>
              <a:t>Of</a:t>
            </a:r>
            <a:r>
              <a:rPr dirty="0" sz="1700" spc="-125">
                <a:latin typeface="Arial Black"/>
                <a:cs typeface="Arial Black"/>
              </a:rPr>
              <a:t> </a:t>
            </a:r>
            <a:r>
              <a:rPr dirty="0" sz="1700" spc="-90">
                <a:latin typeface="Arial Black"/>
                <a:cs typeface="Arial Black"/>
              </a:rPr>
              <a:t>Civil</a:t>
            </a:r>
            <a:r>
              <a:rPr dirty="0" sz="1700" spc="-125">
                <a:latin typeface="Arial Black"/>
                <a:cs typeface="Arial Black"/>
              </a:rPr>
              <a:t> </a:t>
            </a:r>
            <a:r>
              <a:rPr dirty="0" sz="1700" spc="-110">
                <a:latin typeface="Arial Black"/>
                <a:cs typeface="Arial Black"/>
              </a:rPr>
              <a:t>and</a:t>
            </a:r>
            <a:r>
              <a:rPr dirty="0" sz="1700" spc="-125">
                <a:latin typeface="Arial Black"/>
                <a:cs typeface="Arial Black"/>
              </a:rPr>
              <a:t> </a:t>
            </a:r>
            <a:r>
              <a:rPr dirty="0" sz="1700" spc="-100">
                <a:latin typeface="Arial Black"/>
                <a:cs typeface="Arial Black"/>
              </a:rPr>
              <a:t>Environmental</a:t>
            </a:r>
            <a:r>
              <a:rPr dirty="0" sz="1700" spc="-125">
                <a:latin typeface="Arial Black"/>
                <a:cs typeface="Arial Black"/>
              </a:rPr>
              <a:t> </a:t>
            </a:r>
            <a:r>
              <a:rPr dirty="0" sz="1700" spc="-15">
                <a:latin typeface="Arial Black"/>
                <a:cs typeface="Arial Black"/>
              </a:rPr>
              <a:t>Engineering</a:t>
            </a:r>
            <a:endParaRPr sz="1700">
              <a:latin typeface="Arial Black"/>
              <a:cs typeface="Arial Black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640151" y="2731498"/>
            <a:ext cx="2323465" cy="2449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2605">
              <a:lnSpc>
                <a:spcPct val="100000"/>
              </a:lnSpc>
              <a:spcBef>
                <a:spcPts val="95"/>
              </a:spcBef>
            </a:pPr>
            <a:r>
              <a:rPr dirty="0" sz="2250" spc="55">
                <a:latin typeface="Tahoma"/>
                <a:cs typeface="Tahoma"/>
              </a:rPr>
              <a:t>FLUME</a:t>
            </a:r>
            <a:endParaRPr sz="2250">
              <a:latin typeface="Tahoma"/>
              <a:cs typeface="Tahoma"/>
            </a:endParaRPr>
          </a:p>
          <a:p>
            <a:pPr marL="262255" marR="250190" indent="-4445">
              <a:lnSpc>
                <a:spcPct val="113300"/>
              </a:lnSpc>
              <a:spcBef>
                <a:spcPts val="1160"/>
              </a:spcBef>
            </a:pPr>
            <a:r>
              <a:rPr dirty="0" sz="1400" spc="70">
                <a:latin typeface="Trebuchet MS"/>
                <a:cs typeface="Trebuchet MS"/>
              </a:rPr>
              <a:t>Dimensions</a:t>
            </a:r>
            <a:r>
              <a:rPr dirty="0" sz="1400" spc="1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of</a:t>
            </a:r>
            <a:r>
              <a:rPr dirty="0" sz="1400" spc="1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flume: </a:t>
            </a:r>
            <a:r>
              <a:rPr dirty="0" sz="1400" spc="75">
                <a:latin typeface="Trebuchet MS"/>
                <a:cs typeface="Trebuchet MS"/>
              </a:rPr>
              <a:t>1.5m*0.4m*0.7m</a:t>
            </a:r>
            <a:endParaRPr sz="1400">
              <a:latin typeface="Trebuchet MS"/>
              <a:cs typeface="Trebuchet MS"/>
            </a:endParaRPr>
          </a:p>
          <a:p>
            <a:pPr algn="ctr" marL="23495" marR="15875" indent="-635">
              <a:lnSpc>
                <a:spcPct val="113300"/>
              </a:lnSpc>
            </a:pPr>
            <a:r>
              <a:rPr dirty="0" sz="1400">
                <a:latin typeface="Trebuchet MS"/>
                <a:cs typeface="Trebuchet MS"/>
              </a:rPr>
              <a:t>Material:</a:t>
            </a:r>
            <a:r>
              <a:rPr dirty="0" sz="1400" spc="125">
                <a:latin typeface="Trebuchet MS"/>
                <a:cs typeface="Trebuchet MS"/>
              </a:rPr>
              <a:t> </a:t>
            </a:r>
            <a:r>
              <a:rPr dirty="0" sz="1400" spc="60">
                <a:latin typeface="Trebuchet MS"/>
                <a:cs typeface="Trebuchet MS"/>
              </a:rPr>
              <a:t>Toughened</a:t>
            </a:r>
            <a:r>
              <a:rPr dirty="0" sz="1400" spc="130">
                <a:latin typeface="Trebuchet MS"/>
                <a:cs typeface="Trebuchet MS"/>
              </a:rPr>
              <a:t> </a:t>
            </a:r>
            <a:r>
              <a:rPr dirty="0" sz="1400" spc="55">
                <a:latin typeface="Trebuchet MS"/>
                <a:cs typeface="Trebuchet MS"/>
              </a:rPr>
              <a:t>glass </a:t>
            </a:r>
            <a:r>
              <a:rPr dirty="0" sz="1400" spc="204">
                <a:latin typeface="Trebuchet MS"/>
                <a:cs typeface="Trebuchet MS"/>
              </a:rPr>
              <a:t>L-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60">
                <a:latin typeface="Trebuchet MS"/>
                <a:cs typeface="Trebuchet MS"/>
              </a:rPr>
              <a:t>Holders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55">
                <a:latin typeface="Trebuchet MS"/>
                <a:cs typeface="Trebuchet MS"/>
              </a:rPr>
              <a:t>and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silicone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gel </a:t>
            </a:r>
            <a:r>
              <a:rPr dirty="0" sz="1400">
                <a:latin typeface="Trebuchet MS"/>
                <a:cs typeface="Trebuchet MS"/>
              </a:rPr>
              <a:t>were</a:t>
            </a:r>
            <a:r>
              <a:rPr dirty="0" sz="1400" spc="5">
                <a:latin typeface="Trebuchet MS"/>
                <a:cs typeface="Trebuchet MS"/>
              </a:rPr>
              <a:t> </a:t>
            </a:r>
            <a:r>
              <a:rPr dirty="0" sz="1400" spc="60">
                <a:latin typeface="Trebuchet MS"/>
                <a:cs typeface="Trebuchet MS"/>
              </a:rPr>
              <a:t>used</a:t>
            </a:r>
            <a:r>
              <a:rPr dirty="0" sz="1400" spc="10">
                <a:latin typeface="Trebuchet MS"/>
                <a:cs typeface="Trebuchet MS"/>
              </a:rPr>
              <a:t> </a:t>
            </a:r>
            <a:r>
              <a:rPr dirty="0" sz="1400" spc="75">
                <a:latin typeface="Trebuchet MS"/>
                <a:cs typeface="Trebuchet MS"/>
              </a:rPr>
              <a:t>to</a:t>
            </a:r>
            <a:r>
              <a:rPr dirty="0" sz="1400" spc="5">
                <a:latin typeface="Trebuchet MS"/>
                <a:cs typeface="Trebuchet MS"/>
              </a:rPr>
              <a:t> </a:t>
            </a:r>
            <a:r>
              <a:rPr dirty="0" sz="1400" spc="40">
                <a:latin typeface="Trebuchet MS"/>
                <a:cs typeface="Trebuchet MS"/>
              </a:rPr>
              <a:t>provide </a:t>
            </a:r>
            <a:r>
              <a:rPr dirty="0" sz="1400" spc="65">
                <a:latin typeface="Trebuchet MS"/>
                <a:cs typeface="Trebuchet MS"/>
              </a:rPr>
              <a:t>structural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45">
                <a:latin typeface="Trebuchet MS"/>
                <a:cs typeface="Trebuchet MS"/>
              </a:rPr>
              <a:t>integrity.</a:t>
            </a:r>
            <a:endParaRPr sz="1400">
              <a:latin typeface="Trebuchet MS"/>
              <a:cs typeface="Trebuchet MS"/>
            </a:endParaRPr>
          </a:p>
          <a:p>
            <a:pPr algn="ctr" marL="12700" marR="5080">
              <a:lnSpc>
                <a:spcPct val="113300"/>
              </a:lnSpc>
            </a:pPr>
            <a:r>
              <a:rPr dirty="0" sz="1400" spc="65">
                <a:latin typeface="Trebuchet MS"/>
                <a:cs typeface="Trebuchet MS"/>
              </a:rPr>
              <a:t>Two</a:t>
            </a:r>
            <a:r>
              <a:rPr dirty="0" sz="1400" spc="40">
                <a:latin typeface="Trebuchet MS"/>
                <a:cs typeface="Trebuchet MS"/>
              </a:rPr>
              <a:t> </a:t>
            </a:r>
            <a:r>
              <a:rPr dirty="0" sz="1400" spc="75">
                <a:latin typeface="Trebuchet MS"/>
                <a:cs typeface="Trebuchet MS"/>
              </a:rPr>
              <a:t>grooves</a:t>
            </a:r>
            <a:r>
              <a:rPr dirty="0" sz="1400" spc="4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were</a:t>
            </a:r>
            <a:r>
              <a:rPr dirty="0" sz="1400" spc="4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made</a:t>
            </a:r>
            <a:r>
              <a:rPr dirty="0" sz="1400" spc="45">
                <a:latin typeface="Trebuchet MS"/>
                <a:cs typeface="Trebuchet MS"/>
              </a:rPr>
              <a:t> </a:t>
            </a:r>
            <a:r>
              <a:rPr dirty="0" sz="1400" spc="35">
                <a:latin typeface="Trebuchet MS"/>
                <a:cs typeface="Trebuchet MS"/>
              </a:rPr>
              <a:t>at </a:t>
            </a:r>
            <a:r>
              <a:rPr dirty="0" sz="1400">
                <a:latin typeface="Trebuchet MS"/>
                <a:cs typeface="Trebuchet MS"/>
              </a:rPr>
              <a:t>0.15m</a:t>
            </a:r>
            <a:r>
              <a:rPr dirty="0" sz="1400" spc="20">
                <a:latin typeface="Trebuchet MS"/>
                <a:cs typeface="Trebuchet MS"/>
              </a:rPr>
              <a:t> </a:t>
            </a:r>
            <a:r>
              <a:rPr dirty="0" sz="1400" spc="55">
                <a:latin typeface="Trebuchet MS"/>
                <a:cs typeface="Trebuchet MS"/>
              </a:rPr>
              <a:t>and</a:t>
            </a:r>
            <a:r>
              <a:rPr dirty="0" sz="1400" spc="20">
                <a:latin typeface="Trebuchet MS"/>
                <a:cs typeface="Trebuchet MS"/>
              </a:rPr>
              <a:t> </a:t>
            </a:r>
            <a:r>
              <a:rPr dirty="0" sz="1400" spc="105">
                <a:latin typeface="Trebuchet MS"/>
                <a:cs typeface="Trebuchet MS"/>
              </a:rPr>
              <a:t>0.30m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489182" y="16418228"/>
            <a:ext cx="4424045" cy="254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00" spc="-10">
                <a:latin typeface="Lucida Sans Unicode"/>
                <a:cs typeface="Lucida Sans Unicode"/>
              </a:rPr>
              <a:t>Comparison</a:t>
            </a:r>
            <a:r>
              <a:rPr dirty="0" sz="1500" spc="-70">
                <a:latin typeface="Lucida Sans Unicode"/>
                <a:cs typeface="Lucida Sans Unicode"/>
              </a:rPr>
              <a:t> </a:t>
            </a:r>
            <a:r>
              <a:rPr dirty="0" sz="1500">
                <a:latin typeface="Lucida Sans Unicode"/>
                <a:cs typeface="Lucida Sans Unicode"/>
              </a:rPr>
              <a:t>between</a:t>
            </a:r>
            <a:r>
              <a:rPr dirty="0" sz="1500" spc="-70">
                <a:latin typeface="Lucida Sans Unicode"/>
                <a:cs typeface="Lucida Sans Unicode"/>
              </a:rPr>
              <a:t> </a:t>
            </a:r>
            <a:r>
              <a:rPr dirty="0" sz="1500">
                <a:latin typeface="Lucida Sans Unicode"/>
                <a:cs typeface="Lucida Sans Unicode"/>
              </a:rPr>
              <a:t>fine</a:t>
            </a:r>
            <a:r>
              <a:rPr dirty="0" sz="1500" spc="-65">
                <a:latin typeface="Lucida Sans Unicode"/>
                <a:cs typeface="Lucida Sans Unicode"/>
              </a:rPr>
              <a:t> </a:t>
            </a:r>
            <a:r>
              <a:rPr dirty="0" sz="1500" spc="-10">
                <a:latin typeface="Lucida Sans Unicode"/>
                <a:cs typeface="Lucida Sans Unicode"/>
              </a:rPr>
              <a:t>sand</a:t>
            </a:r>
            <a:r>
              <a:rPr dirty="0" sz="1500" spc="-70">
                <a:latin typeface="Lucida Sans Unicode"/>
                <a:cs typeface="Lucida Sans Unicode"/>
              </a:rPr>
              <a:t> </a:t>
            </a:r>
            <a:r>
              <a:rPr dirty="0" sz="1500">
                <a:latin typeface="Lucida Sans Unicode"/>
                <a:cs typeface="Lucida Sans Unicode"/>
              </a:rPr>
              <a:t>and</a:t>
            </a:r>
            <a:r>
              <a:rPr dirty="0" sz="1500" spc="-65">
                <a:latin typeface="Lucida Sans Unicode"/>
                <a:cs typeface="Lucida Sans Unicode"/>
              </a:rPr>
              <a:t> </a:t>
            </a:r>
            <a:r>
              <a:rPr dirty="0" sz="1500">
                <a:latin typeface="Lucida Sans Unicode"/>
                <a:cs typeface="Lucida Sans Unicode"/>
              </a:rPr>
              <a:t>coarse</a:t>
            </a:r>
            <a:r>
              <a:rPr dirty="0" sz="1500" spc="-70">
                <a:latin typeface="Lucida Sans Unicode"/>
                <a:cs typeface="Lucida Sans Unicode"/>
              </a:rPr>
              <a:t> </a:t>
            </a:r>
            <a:r>
              <a:rPr dirty="0" sz="1500" spc="-20">
                <a:latin typeface="Lucida Sans Unicode"/>
                <a:cs typeface="Lucida Sans Unicode"/>
              </a:rPr>
              <a:t>sand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393828" y="16212193"/>
            <a:ext cx="3302635" cy="509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6570" marR="5080" indent="-484505">
              <a:lnSpc>
                <a:spcPct val="113300"/>
              </a:lnSpc>
              <a:spcBef>
                <a:spcPts val="100"/>
              </a:spcBef>
            </a:pPr>
            <a:r>
              <a:rPr dirty="0" sz="1400" spc="-10">
                <a:latin typeface="Lucida Sans Unicode"/>
                <a:cs typeface="Lucida Sans Unicode"/>
              </a:rPr>
              <a:t>Comparison</a:t>
            </a:r>
            <a:r>
              <a:rPr dirty="0" sz="1400" spc="-5">
                <a:latin typeface="Lucida Sans Unicode"/>
                <a:cs typeface="Lucida Sans Unicode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between velocities</a:t>
            </a:r>
            <a:r>
              <a:rPr dirty="0" sz="1400" spc="-5">
                <a:latin typeface="Lucida Sans Unicode"/>
                <a:cs typeface="Lucida Sans Unicode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at </a:t>
            </a:r>
            <a:r>
              <a:rPr dirty="0" sz="1400" spc="-25">
                <a:latin typeface="Lucida Sans Unicode"/>
                <a:cs typeface="Lucida Sans Unicode"/>
              </a:rPr>
              <a:t>two grooves(0.15m</a:t>
            </a:r>
            <a:r>
              <a:rPr dirty="0" sz="1400" spc="-65">
                <a:latin typeface="Lucida Sans Unicode"/>
                <a:cs typeface="Lucida Sans Unicode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and</a:t>
            </a:r>
            <a:r>
              <a:rPr dirty="0" sz="1400" spc="-60">
                <a:latin typeface="Lucida Sans Unicode"/>
                <a:cs typeface="Lucida Sans Unicode"/>
              </a:rPr>
              <a:t> </a:t>
            </a:r>
            <a:r>
              <a:rPr dirty="0" sz="1400" spc="-10">
                <a:latin typeface="Lucida Sans Unicode"/>
                <a:cs typeface="Lucida Sans Unicode"/>
              </a:rPr>
              <a:t>0.30m)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794361" y="17246648"/>
            <a:ext cx="4430395" cy="1718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35255" marR="127635">
              <a:lnSpc>
                <a:spcPct val="113300"/>
              </a:lnSpc>
              <a:spcBef>
                <a:spcPts val="100"/>
              </a:spcBef>
            </a:pPr>
            <a:r>
              <a:rPr dirty="0" sz="1400" spc="60">
                <a:latin typeface="Trebuchet MS"/>
                <a:cs typeface="Trebuchet MS"/>
              </a:rPr>
              <a:t>Scaling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65">
                <a:latin typeface="Trebuchet MS"/>
                <a:cs typeface="Trebuchet MS"/>
              </a:rPr>
              <a:t>down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 spc="45">
                <a:latin typeface="Trebuchet MS"/>
                <a:cs typeface="Trebuchet MS"/>
              </a:rPr>
              <a:t>natural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50">
                <a:latin typeface="Trebuchet MS"/>
                <a:cs typeface="Trebuchet MS"/>
              </a:rPr>
              <a:t>phenomena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in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lab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 spc="65">
                <a:latin typeface="Trebuchet MS"/>
                <a:cs typeface="Trebuchet MS"/>
              </a:rPr>
              <a:t>setting </a:t>
            </a:r>
            <a:r>
              <a:rPr dirty="0" sz="1400" spc="60">
                <a:latin typeface="Trebuchet MS"/>
                <a:cs typeface="Trebuchet MS"/>
              </a:rPr>
              <a:t>Researchers</a:t>
            </a:r>
            <a:r>
              <a:rPr dirty="0" sz="1400" spc="50">
                <a:latin typeface="Trebuchet MS"/>
                <a:cs typeface="Trebuchet MS"/>
              </a:rPr>
              <a:t> can</a:t>
            </a:r>
            <a:r>
              <a:rPr dirty="0" sz="1400" spc="55">
                <a:latin typeface="Trebuchet MS"/>
                <a:cs typeface="Trebuchet MS"/>
              </a:rPr>
              <a:t> </a:t>
            </a:r>
            <a:r>
              <a:rPr dirty="0" sz="1400" spc="45">
                <a:latin typeface="Trebuchet MS"/>
                <a:cs typeface="Trebuchet MS"/>
              </a:rPr>
              <a:t>simulate</a:t>
            </a:r>
            <a:r>
              <a:rPr dirty="0" sz="1400" spc="50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different</a:t>
            </a:r>
            <a:r>
              <a:rPr dirty="0" sz="1400" spc="55">
                <a:latin typeface="Trebuchet MS"/>
                <a:cs typeface="Trebuchet MS"/>
              </a:rPr>
              <a:t> </a:t>
            </a:r>
            <a:r>
              <a:rPr dirty="0" sz="1400" spc="50">
                <a:latin typeface="Trebuchet MS"/>
                <a:cs typeface="Trebuchet MS"/>
              </a:rPr>
              <a:t>scenarios Variables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50">
                <a:latin typeface="Trebuchet MS"/>
                <a:cs typeface="Trebuchet MS"/>
              </a:rPr>
              <a:t>can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be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well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controlled</a:t>
            </a:r>
            <a:endParaRPr sz="1400">
              <a:latin typeface="Trebuchet MS"/>
              <a:cs typeface="Trebuchet MS"/>
            </a:endParaRPr>
          </a:p>
          <a:p>
            <a:pPr algn="ctr" marL="1609090" marR="1601470">
              <a:lnSpc>
                <a:spcPct val="113300"/>
              </a:lnSpc>
            </a:pPr>
            <a:r>
              <a:rPr dirty="0" sz="1400" spc="95">
                <a:latin typeface="Trebuchet MS"/>
                <a:cs typeface="Trebuchet MS"/>
              </a:rPr>
              <a:t>Cost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effective Reproducible</a:t>
            </a:r>
            <a:endParaRPr sz="1400">
              <a:latin typeface="Trebuchet MS"/>
              <a:cs typeface="Trebuchet MS"/>
            </a:endParaRPr>
          </a:p>
          <a:p>
            <a:pPr algn="ctr" marL="12065" marR="5080" indent="-635">
              <a:lnSpc>
                <a:spcPct val="113300"/>
              </a:lnSpc>
            </a:pPr>
            <a:r>
              <a:rPr dirty="0" sz="1400" spc="70">
                <a:latin typeface="Trebuchet MS"/>
                <a:cs typeface="Trebuchet MS"/>
              </a:rPr>
              <a:t>Experiments</a:t>
            </a:r>
            <a:r>
              <a:rPr dirty="0" sz="1400">
                <a:latin typeface="Trebuchet MS"/>
                <a:cs typeface="Trebuchet MS"/>
              </a:rPr>
              <a:t> </a:t>
            </a:r>
            <a:r>
              <a:rPr dirty="0" sz="1400" spc="50">
                <a:latin typeface="Trebuchet MS"/>
                <a:cs typeface="Trebuchet MS"/>
              </a:rPr>
              <a:t>can</a:t>
            </a:r>
            <a:r>
              <a:rPr dirty="0" sz="1400" spc="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be</a:t>
            </a:r>
            <a:r>
              <a:rPr dirty="0" sz="1400" spc="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done</a:t>
            </a:r>
            <a:r>
              <a:rPr dirty="0" sz="1400" spc="5">
                <a:latin typeface="Trebuchet MS"/>
                <a:cs typeface="Trebuchet MS"/>
              </a:rPr>
              <a:t> </a:t>
            </a:r>
            <a:r>
              <a:rPr dirty="0" sz="1400" spc="50">
                <a:latin typeface="Trebuchet MS"/>
                <a:cs typeface="Trebuchet MS"/>
              </a:rPr>
              <a:t>quickly</a:t>
            </a:r>
            <a:r>
              <a:rPr dirty="0" sz="1400">
                <a:latin typeface="Trebuchet MS"/>
                <a:cs typeface="Trebuchet MS"/>
              </a:rPr>
              <a:t> </a:t>
            </a:r>
            <a:r>
              <a:rPr dirty="0" sz="1400" spc="55">
                <a:latin typeface="Trebuchet MS"/>
                <a:cs typeface="Trebuchet MS"/>
              </a:rPr>
              <a:t>and</a:t>
            </a:r>
            <a:r>
              <a:rPr dirty="0" sz="1400" spc="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efficiently </a:t>
            </a:r>
            <a:r>
              <a:rPr dirty="0" sz="1400" spc="55">
                <a:latin typeface="Trebuchet MS"/>
                <a:cs typeface="Trebuchet MS"/>
              </a:rPr>
              <a:t>Enables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55">
                <a:latin typeface="Trebuchet MS"/>
                <a:cs typeface="Trebuchet MS"/>
              </a:rPr>
              <a:t>researchers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75">
                <a:latin typeface="Trebuchet MS"/>
                <a:cs typeface="Trebuchet MS"/>
              </a:rPr>
              <a:t>to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55">
                <a:latin typeface="Trebuchet MS"/>
                <a:cs typeface="Trebuchet MS"/>
              </a:rPr>
              <a:t>perform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70">
                <a:latin typeface="Trebuchet MS"/>
                <a:cs typeface="Trebuchet MS"/>
              </a:rPr>
              <a:t>sensitivity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45">
                <a:latin typeface="Trebuchet MS"/>
                <a:cs typeface="Trebuchet MS"/>
              </a:rPr>
              <a:t>analysis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979467" y="16806788"/>
            <a:ext cx="1837689" cy="368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50" spc="35">
                <a:latin typeface="Tahoma"/>
                <a:cs typeface="Tahoma"/>
              </a:rPr>
              <a:t>ADVANTAGES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218550" y="16838676"/>
            <a:ext cx="5095240" cy="2185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6985">
              <a:lnSpc>
                <a:spcPct val="100000"/>
              </a:lnSpc>
              <a:spcBef>
                <a:spcPts val="95"/>
              </a:spcBef>
            </a:pPr>
            <a:r>
              <a:rPr dirty="0" sz="2250" spc="-10">
                <a:latin typeface="Tahoma"/>
                <a:cs typeface="Tahoma"/>
              </a:rPr>
              <a:t>CONCLUSIONS</a:t>
            </a:r>
            <a:endParaRPr sz="2250">
              <a:latin typeface="Tahoma"/>
              <a:cs typeface="Tahoma"/>
            </a:endParaRPr>
          </a:p>
          <a:p>
            <a:pPr algn="ctr" marL="133985" marR="126364">
              <a:lnSpc>
                <a:spcPct val="113300"/>
              </a:lnSpc>
              <a:spcBef>
                <a:spcPts val="985"/>
              </a:spcBef>
            </a:pPr>
            <a:r>
              <a:rPr dirty="0" sz="1400" spc="70">
                <a:latin typeface="Trebuchet MS"/>
                <a:cs typeface="Trebuchet MS"/>
              </a:rPr>
              <a:t>Dimensions</a:t>
            </a:r>
            <a:r>
              <a:rPr dirty="0" sz="1400" spc="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of</a:t>
            </a:r>
            <a:r>
              <a:rPr dirty="0" sz="1400" spc="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flume</a:t>
            </a:r>
            <a:r>
              <a:rPr dirty="0" sz="1400" spc="35">
                <a:latin typeface="Trebuchet MS"/>
                <a:cs typeface="Trebuchet MS"/>
              </a:rPr>
              <a:t> </a:t>
            </a:r>
            <a:r>
              <a:rPr dirty="0" sz="1400" spc="55">
                <a:latin typeface="Trebuchet MS"/>
                <a:cs typeface="Trebuchet MS"/>
              </a:rPr>
              <a:t>and</a:t>
            </a:r>
            <a:r>
              <a:rPr dirty="0" sz="1400" spc="40">
                <a:latin typeface="Trebuchet MS"/>
                <a:cs typeface="Trebuchet MS"/>
              </a:rPr>
              <a:t> </a:t>
            </a:r>
            <a:r>
              <a:rPr dirty="0" sz="1400" spc="60">
                <a:latin typeface="Trebuchet MS"/>
                <a:cs typeface="Trebuchet MS"/>
              </a:rPr>
              <a:t>positioning</a:t>
            </a:r>
            <a:r>
              <a:rPr dirty="0" sz="1400" spc="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of</a:t>
            </a:r>
            <a:r>
              <a:rPr dirty="0" sz="1400" spc="35">
                <a:latin typeface="Trebuchet MS"/>
                <a:cs typeface="Trebuchet MS"/>
              </a:rPr>
              <a:t> </a:t>
            </a:r>
            <a:r>
              <a:rPr dirty="0" sz="1400" spc="75">
                <a:latin typeface="Trebuchet MS"/>
                <a:cs typeface="Trebuchet MS"/>
              </a:rPr>
              <a:t>grooves</a:t>
            </a:r>
            <a:r>
              <a:rPr dirty="0" sz="1400" spc="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played</a:t>
            </a:r>
            <a:r>
              <a:rPr dirty="0" sz="1400" spc="40">
                <a:latin typeface="Trebuchet MS"/>
                <a:cs typeface="Trebuchet MS"/>
              </a:rPr>
              <a:t> </a:t>
            </a:r>
            <a:r>
              <a:rPr dirty="0" sz="1400" spc="-50">
                <a:latin typeface="Trebuchet MS"/>
                <a:cs typeface="Trebuchet MS"/>
              </a:rPr>
              <a:t>a </a:t>
            </a:r>
            <a:r>
              <a:rPr dirty="0" sz="1400">
                <a:latin typeface="Trebuchet MS"/>
                <a:cs typeface="Trebuchet MS"/>
              </a:rPr>
              <a:t>major</a:t>
            </a:r>
            <a:r>
              <a:rPr dirty="0" sz="1400" spc="1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role</a:t>
            </a:r>
            <a:r>
              <a:rPr dirty="0" sz="1400" spc="1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in</a:t>
            </a:r>
            <a:r>
              <a:rPr dirty="0" sz="1400" spc="20">
                <a:latin typeface="Trebuchet MS"/>
                <a:cs typeface="Trebuchet MS"/>
              </a:rPr>
              <a:t> </a:t>
            </a:r>
            <a:r>
              <a:rPr dirty="0" sz="1400" spc="60">
                <a:latin typeface="Trebuchet MS"/>
                <a:cs typeface="Trebuchet MS"/>
              </a:rPr>
              <a:t>analysing</a:t>
            </a:r>
            <a:r>
              <a:rPr dirty="0" sz="1400" spc="15">
                <a:latin typeface="Trebuchet MS"/>
                <a:cs typeface="Trebuchet MS"/>
              </a:rPr>
              <a:t> </a:t>
            </a:r>
            <a:r>
              <a:rPr dirty="0" sz="1400" spc="55">
                <a:latin typeface="Trebuchet MS"/>
                <a:cs typeface="Trebuchet MS"/>
              </a:rPr>
              <a:t>granular</a:t>
            </a:r>
            <a:r>
              <a:rPr dirty="0" sz="1400" spc="15">
                <a:latin typeface="Trebuchet MS"/>
                <a:cs typeface="Trebuchet MS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flow</a:t>
            </a:r>
            <a:endParaRPr sz="1400">
              <a:latin typeface="Trebuchet MS"/>
              <a:cs typeface="Trebuchet MS"/>
            </a:endParaRPr>
          </a:p>
          <a:p>
            <a:pPr algn="ctr" marL="48260">
              <a:lnSpc>
                <a:spcPct val="100000"/>
              </a:lnSpc>
              <a:spcBef>
                <a:spcPts val="225"/>
              </a:spcBef>
            </a:pPr>
            <a:r>
              <a:rPr dirty="0" sz="1400" spc="65">
                <a:latin typeface="Trebuchet MS"/>
                <a:cs typeface="Trebuchet MS"/>
              </a:rPr>
              <a:t>Higher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 spc="55">
                <a:latin typeface="Trebuchet MS"/>
                <a:cs typeface="Trebuchet MS"/>
              </a:rPr>
              <a:t>aspect</a:t>
            </a:r>
            <a:r>
              <a:rPr dirty="0" sz="1400" spc="-10">
                <a:latin typeface="Trebuchet MS"/>
                <a:cs typeface="Trebuchet MS"/>
              </a:rPr>
              <a:t> </a:t>
            </a:r>
            <a:r>
              <a:rPr dirty="0" sz="1400" spc="60">
                <a:latin typeface="Trebuchet MS"/>
                <a:cs typeface="Trebuchet MS"/>
              </a:rPr>
              <a:t>ratios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 spc="55">
                <a:latin typeface="Trebuchet MS"/>
                <a:cs typeface="Trebuchet MS"/>
              </a:rPr>
              <a:t>result</a:t>
            </a:r>
            <a:r>
              <a:rPr dirty="0" sz="1400" spc="-1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in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 spc="45">
                <a:latin typeface="Trebuchet MS"/>
                <a:cs typeface="Trebuchet MS"/>
              </a:rPr>
              <a:t>increased</a:t>
            </a:r>
            <a:r>
              <a:rPr dirty="0" sz="1400" spc="-10">
                <a:latin typeface="Trebuchet MS"/>
                <a:cs typeface="Trebuchet MS"/>
              </a:rPr>
              <a:t> velocity.</a:t>
            </a:r>
            <a:endParaRPr sz="1400">
              <a:latin typeface="Trebuchet MS"/>
              <a:cs typeface="Trebuchet MS"/>
            </a:endParaRPr>
          </a:p>
          <a:p>
            <a:pPr algn="ctr" marL="12700" marR="5080">
              <a:lnSpc>
                <a:spcPct val="113300"/>
              </a:lnSpc>
            </a:pPr>
            <a:r>
              <a:rPr dirty="0" sz="1400" spc="50">
                <a:latin typeface="Trebuchet MS"/>
                <a:cs typeface="Trebuchet MS"/>
              </a:rPr>
              <a:t>Vertical</a:t>
            </a:r>
            <a:r>
              <a:rPr dirty="0" sz="1400" spc="35">
                <a:latin typeface="Trebuchet MS"/>
                <a:cs typeface="Trebuchet MS"/>
              </a:rPr>
              <a:t> </a:t>
            </a:r>
            <a:r>
              <a:rPr dirty="0" sz="1400" spc="55">
                <a:latin typeface="Trebuchet MS"/>
                <a:cs typeface="Trebuchet MS"/>
              </a:rPr>
              <a:t>and</a:t>
            </a:r>
            <a:r>
              <a:rPr dirty="0" sz="1400" spc="40">
                <a:latin typeface="Trebuchet MS"/>
                <a:cs typeface="Trebuchet MS"/>
              </a:rPr>
              <a:t> </a:t>
            </a:r>
            <a:r>
              <a:rPr dirty="0" sz="1400" spc="45">
                <a:latin typeface="Trebuchet MS"/>
                <a:cs typeface="Trebuchet MS"/>
              </a:rPr>
              <a:t>horizontal</a:t>
            </a:r>
            <a:r>
              <a:rPr dirty="0" sz="1400" spc="40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velocities</a:t>
            </a:r>
            <a:r>
              <a:rPr dirty="0" sz="1400" spc="35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of</a:t>
            </a:r>
            <a:r>
              <a:rPr dirty="0" sz="1400" spc="40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fine</a:t>
            </a:r>
            <a:r>
              <a:rPr dirty="0" sz="1400" spc="40">
                <a:latin typeface="Trebuchet MS"/>
                <a:cs typeface="Trebuchet MS"/>
              </a:rPr>
              <a:t> </a:t>
            </a:r>
            <a:r>
              <a:rPr dirty="0" sz="1400" spc="75">
                <a:latin typeface="Trebuchet MS"/>
                <a:cs typeface="Trebuchet MS"/>
              </a:rPr>
              <a:t>sand</a:t>
            </a:r>
            <a:r>
              <a:rPr dirty="0" sz="1400" spc="35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exceed</a:t>
            </a:r>
            <a:r>
              <a:rPr dirty="0" sz="1400" spc="40">
                <a:latin typeface="Trebuchet MS"/>
                <a:cs typeface="Trebuchet MS"/>
              </a:rPr>
              <a:t> </a:t>
            </a:r>
            <a:r>
              <a:rPr dirty="0" sz="1400" spc="50">
                <a:latin typeface="Trebuchet MS"/>
                <a:cs typeface="Trebuchet MS"/>
              </a:rPr>
              <a:t>those </a:t>
            </a:r>
            <a:r>
              <a:rPr dirty="0" sz="1400">
                <a:latin typeface="Trebuchet MS"/>
                <a:cs typeface="Trebuchet MS"/>
              </a:rPr>
              <a:t>of</a:t>
            </a:r>
            <a:r>
              <a:rPr dirty="0" sz="1400" spc="15">
                <a:latin typeface="Trebuchet MS"/>
                <a:cs typeface="Trebuchet MS"/>
              </a:rPr>
              <a:t> </a:t>
            </a:r>
            <a:r>
              <a:rPr dirty="0" sz="1400" spc="50">
                <a:latin typeface="Trebuchet MS"/>
                <a:cs typeface="Trebuchet MS"/>
              </a:rPr>
              <a:t>coarse</a:t>
            </a:r>
            <a:r>
              <a:rPr dirty="0" sz="1400" spc="15">
                <a:latin typeface="Trebuchet MS"/>
                <a:cs typeface="Trebuchet MS"/>
              </a:rPr>
              <a:t> </a:t>
            </a:r>
            <a:r>
              <a:rPr dirty="0" sz="1400" spc="35">
                <a:latin typeface="Trebuchet MS"/>
                <a:cs typeface="Trebuchet MS"/>
              </a:rPr>
              <a:t>sand.</a:t>
            </a:r>
            <a:endParaRPr sz="1400">
              <a:latin typeface="Trebuchet MS"/>
              <a:cs typeface="Trebuchet MS"/>
            </a:endParaRPr>
          </a:p>
          <a:p>
            <a:pPr algn="ctr" marL="89535" marR="81915">
              <a:lnSpc>
                <a:spcPct val="113300"/>
              </a:lnSpc>
            </a:pPr>
            <a:r>
              <a:rPr dirty="0" sz="1400" spc="45">
                <a:latin typeface="Trebuchet MS"/>
                <a:cs typeface="Trebuchet MS"/>
              </a:rPr>
              <a:t>Velocities</a:t>
            </a:r>
            <a:r>
              <a:rPr dirty="0" sz="1400" spc="20">
                <a:latin typeface="Trebuchet MS"/>
                <a:cs typeface="Trebuchet MS"/>
              </a:rPr>
              <a:t> </a:t>
            </a:r>
            <a:r>
              <a:rPr dirty="0" sz="1400" spc="65">
                <a:latin typeface="Trebuchet MS"/>
                <a:cs typeface="Trebuchet MS"/>
              </a:rPr>
              <a:t>from</a:t>
            </a:r>
            <a:r>
              <a:rPr dirty="0" sz="1400" spc="20">
                <a:latin typeface="Trebuchet MS"/>
                <a:cs typeface="Trebuchet MS"/>
              </a:rPr>
              <a:t> </a:t>
            </a:r>
            <a:r>
              <a:rPr dirty="0" sz="1400" spc="55">
                <a:latin typeface="Trebuchet MS"/>
                <a:cs typeface="Trebuchet MS"/>
              </a:rPr>
              <a:t>the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114">
                <a:latin typeface="Trebuchet MS"/>
                <a:cs typeface="Trebuchet MS"/>
              </a:rPr>
              <a:t>0.30m</a:t>
            </a:r>
            <a:r>
              <a:rPr dirty="0" sz="1400" spc="20">
                <a:latin typeface="Trebuchet MS"/>
                <a:cs typeface="Trebuchet MS"/>
              </a:rPr>
              <a:t> </a:t>
            </a:r>
            <a:r>
              <a:rPr dirty="0" sz="1400" spc="60">
                <a:latin typeface="Trebuchet MS"/>
                <a:cs typeface="Trebuchet MS"/>
              </a:rPr>
              <a:t>gate</a:t>
            </a:r>
            <a:r>
              <a:rPr dirty="0" sz="1400" spc="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are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generally</a:t>
            </a:r>
            <a:r>
              <a:rPr dirty="0" sz="1400" spc="20">
                <a:latin typeface="Trebuchet MS"/>
                <a:cs typeface="Trebuchet MS"/>
              </a:rPr>
              <a:t> </a:t>
            </a:r>
            <a:r>
              <a:rPr dirty="0" sz="1400" spc="60">
                <a:latin typeface="Trebuchet MS"/>
                <a:cs typeface="Trebuchet MS"/>
              </a:rPr>
              <a:t>higher</a:t>
            </a:r>
            <a:r>
              <a:rPr dirty="0" sz="1400" spc="20">
                <a:latin typeface="Trebuchet MS"/>
                <a:cs typeface="Trebuchet MS"/>
              </a:rPr>
              <a:t> </a:t>
            </a:r>
            <a:r>
              <a:rPr dirty="0" sz="1400" spc="50">
                <a:latin typeface="Trebuchet MS"/>
                <a:cs typeface="Trebuchet MS"/>
              </a:rPr>
              <a:t>than </a:t>
            </a:r>
            <a:r>
              <a:rPr dirty="0" sz="1400" spc="70">
                <a:latin typeface="Trebuchet MS"/>
                <a:cs typeface="Trebuchet MS"/>
              </a:rPr>
              <a:t>those</a:t>
            </a:r>
            <a:r>
              <a:rPr dirty="0" sz="1400" spc="-5">
                <a:latin typeface="Trebuchet MS"/>
                <a:cs typeface="Trebuchet MS"/>
              </a:rPr>
              <a:t> </a:t>
            </a:r>
            <a:r>
              <a:rPr dirty="0" sz="1400" spc="65">
                <a:latin typeface="Trebuchet MS"/>
                <a:cs typeface="Trebuchet MS"/>
              </a:rPr>
              <a:t>from</a:t>
            </a:r>
            <a:r>
              <a:rPr dirty="0" sz="1400" spc="-5">
                <a:latin typeface="Trebuchet MS"/>
                <a:cs typeface="Trebuchet MS"/>
              </a:rPr>
              <a:t> </a:t>
            </a:r>
            <a:r>
              <a:rPr dirty="0" sz="1400" spc="55">
                <a:latin typeface="Trebuchet MS"/>
                <a:cs typeface="Trebuchet MS"/>
              </a:rPr>
              <a:t>the</a:t>
            </a:r>
            <a:r>
              <a:rPr dirty="0" sz="1400" spc="-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0.15m </a:t>
            </a:r>
            <a:r>
              <a:rPr dirty="0" sz="1400" spc="-20">
                <a:latin typeface="Trebuchet MS"/>
                <a:cs typeface="Trebuchet MS"/>
              </a:rPr>
              <a:t>gate.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Sravya Kumbha</dc:creator>
  <cp:keywords>DAGEQ8AFZCw,BAGCC6Kd3GI</cp:keywords>
  <dc:title>POSTER</dc:title>
  <dcterms:created xsi:type="dcterms:W3CDTF">2024-05-27T08:15:16Z</dcterms:created>
  <dcterms:modified xsi:type="dcterms:W3CDTF">2024-05-27T08:15:16Z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2024-05-04T00:00:00Z</vt:filetime>
  </property>
  <property fmtid="{D5CDD505-2E9C-101B-9397-08002B2CF9AE}" pid="3" name="Creator">
    <vt:lpwstr>Canva</vt:lpwstr>
  </property>
  <property fmtid="{D5CDD505-2E9C-101B-9397-08002B2CF9AE}" pid="4" name="LastSaved">
    <vt:filetime>2024-05-27T00:00:00Z</vt:filetime>
  </property>
  <property fmtid="{D5CDD505-2E9C-101B-9397-08002B2CF9AE}" pid="5" name="Producer">
    <vt:lpwstr>Canva</vt:lpwstr>
  </property>
</Properties>
</file>