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</p:sldIdLst>
  <p:sldSz cx="18288000" cy="10287000"/>
  <p:notesSz cx="6858000" cy="9144000"/>
  <p:embeddedFontLst>
    <p:embeddedFont>
      <p:font typeface="Public Sans Bold" charset="1" panose="00000000000000000000"/>
      <p:regular r:id="rId10"/>
    </p:embeddedFont>
    <p:embeddedFont>
      <p:font typeface="Playfair Display" charset="1" panose="00000500000000000000"/>
      <p:regular r:id="rId11"/>
    </p:embeddedFont>
    <p:embeddedFont>
      <p:font typeface="Public Sans" charset="1" panose="00000000000000000000"/>
      <p:regular r:id="rId1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png" Type="http://schemas.openxmlformats.org/officeDocument/2006/relationships/image"/><Relationship Id="rId4" Target="../media/image5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4.png" Type="http://schemas.openxmlformats.org/officeDocument/2006/relationships/image"/><Relationship Id="rId11" Target="../media/image15.png" Type="http://schemas.openxmlformats.org/officeDocument/2006/relationships/image"/><Relationship Id="rId12" Target="../media/image16.png" Type="http://schemas.openxmlformats.org/officeDocument/2006/relationships/image"/><Relationship Id="rId13" Target="../media/image17.png" Type="http://schemas.openxmlformats.org/officeDocument/2006/relationships/image"/><Relationship Id="rId2" Target="../media/image6.png" Type="http://schemas.openxmlformats.org/officeDocument/2006/relationships/image"/><Relationship Id="rId3" Target="../media/image7.png" Type="http://schemas.openxmlformats.org/officeDocument/2006/relationships/image"/><Relationship Id="rId4" Target="../media/image8.png" Type="http://schemas.openxmlformats.org/officeDocument/2006/relationships/image"/><Relationship Id="rId5" Target="../media/image9.png" Type="http://schemas.openxmlformats.org/officeDocument/2006/relationships/image"/><Relationship Id="rId6" Target="../media/image10.png" Type="http://schemas.openxmlformats.org/officeDocument/2006/relationships/image"/><Relationship Id="rId7" Target="../media/image11.png" Type="http://schemas.openxmlformats.org/officeDocument/2006/relationships/image"/><Relationship Id="rId8" Target="../media/image12.png" Type="http://schemas.openxmlformats.org/officeDocument/2006/relationships/image"/><Relationship Id="rId9" Target="../media/image13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918028" y="3108176"/>
            <a:ext cx="16230594" cy="38509"/>
          </a:xfrm>
          <a:prstGeom prst="line">
            <a:avLst/>
          </a:prstGeom>
          <a:ln cap="flat" w="9525">
            <a:solidFill>
              <a:srgbClr val="2B2C3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8500500" y="5589000"/>
            <a:ext cx="9787500" cy="4698000"/>
          </a:xfrm>
          <a:custGeom>
            <a:avLst/>
            <a:gdLst/>
            <a:ahLst/>
            <a:cxnLst/>
            <a:rect r="r" b="b" t="t" l="l"/>
            <a:pathLst>
              <a:path h="4698000" w="9787500">
                <a:moveTo>
                  <a:pt x="0" y="0"/>
                </a:moveTo>
                <a:lnTo>
                  <a:pt x="9787500" y="0"/>
                </a:lnTo>
                <a:lnTo>
                  <a:pt x="9787500" y="4698000"/>
                </a:lnTo>
                <a:lnTo>
                  <a:pt x="0" y="4698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918016" y="3430984"/>
            <a:ext cx="16230600" cy="6510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200"/>
              </a:lnSpc>
              <a:spcBef>
                <a:spcPct val="0"/>
              </a:spcBef>
            </a:pPr>
            <a:r>
              <a:rPr lang="en-US" b="true" sz="3714" spc="843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XENO SDE INTERNSHIP ASSIGNMENT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829150" y="1400175"/>
            <a:ext cx="16408332" cy="17032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430"/>
              </a:lnSpc>
            </a:pPr>
            <a:r>
              <a:rPr lang="en-US" sz="13659" spc="68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ClientNest - CRM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638065" y="5273620"/>
            <a:ext cx="7862435" cy="13030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50"/>
              </a:lnSpc>
            </a:pPr>
            <a:r>
              <a:rPr lang="en-US" sz="2300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Chayan Mann</a:t>
            </a:r>
          </a:p>
          <a:p>
            <a:pPr algn="l">
              <a:lnSpc>
                <a:spcPts val="3450"/>
              </a:lnSpc>
            </a:pPr>
            <a:r>
              <a:rPr lang="en-US" sz="2300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College: Maharaja Agrasen Institute of Technolog</a:t>
            </a:r>
          </a:p>
          <a:p>
            <a:pPr algn="l">
              <a:lnSpc>
                <a:spcPts val="3450"/>
              </a:lnSpc>
            </a:pPr>
            <a:r>
              <a:rPr lang="en-US" sz="2300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Branch :  AI-ML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1028695" y="1760761"/>
            <a:ext cx="16230594" cy="38509"/>
          </a:xfrm>
          <a:prstGeom prst="line">
            <a:avLst/>
          </a:prstGeom>
          <a:ln cap="flat" w="9525">
            <a:solidFill>
              <a:srgbClr val="2B2C3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6418651" y="2974372"/>
            <a:ext cx="5407039" cy="5407039"/>
          </a:xfrm>
          <a:custGeom>
            <a:avLst/>
            <a:gdLst/>
            <a:ahLst/>
            <a:cxnLst/>
            <a:rect r="r" b="b" t="t" l="l"/>
            <a:pathLst>
              <a:path h="5407039" w="5407039">
                <a:moveTo>
                  <a:pt x="0" y="0"/>
                </a:moveTo>
                <a:lnTo>
                  <a:pt x="5407040" y="0"/>
                </a:lnTo>
                <a:lnTo>
                  <a:pt x="5407040" y="5407039"/>
                </a:lnTo>
                <a:lnTo>
                  <a:pt x="0" y="540703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06871" y="942975"/>
            <a:ext cx="16230600" cy="6510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200"/>
              </a:lnSpc>
              <a:spcBef>
                <a:spcPct val="0"/>
              </a:spcBef>
            </a:pPr>
            <a:r>
              <a:rPr lang="en-US" b="true" sz="3714" spc="843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APPROACH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1028695" y="1760761"/>
            <a:ext cx="16230594" cy="38509"/>
          </a:xfrm>
          <a:prstGeom prst="line">
            <a:avLst/>
          </a:prstGeom>
          <a:ln cap="flat" w="9525">
            <a:solidFill>
              <a:srgbClr val="2B2C3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7258997" y="3055335"/>
            <a:ext cx="2596380" cy="2596380"/>
          </a:xfrm>
          <a:custGeom>
            <a:avLst/>
            <a:gdLst/>
            <a:ahLst/>
            <a:cxnLst/>
            <a:rect r="r" b="b" t="t" l="l"/>
            <a:pathLst>
              <a:path h="2596380" w="2596380">
                <a:moveTo>
                  <a:pt x="0" y="0"/>
                </a:moveTo>
                <a:lnTo>
                  <a:pt x="2596380" y="0"/>
                </a:lnTo>
                <a:lnTo>
                  <a:pt x="2596380" y="2596381"/>
                </a:lnTo>
                <a:lnTo>
                  <a:pt x="0" y="259638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3245040" y="2909010"/>
            <a:ext cx="2889031" cy="2889031"/>
          </a:xfrm>
          <a:custGeom>
            <a:avLst/>
            <a:gdLst/>
            <a:ahLst/>
            <a:cxnLst/>
            <a:rect r="r" b="b" t="t" l="l"/>
            <a:pathLst>
              <a:path h="2889031" w="2889031">
                <a:moveTo>
                  <a:pt x="0" y="0"/>
                </a:moveTo>
                <a:lnTo>
                  <a:pt x="2889031" y="0"/>
                </a:lnTo>
                <a:lnTo>
                  <a:pt x="2889031" y="2889031"/>
                </a:lnTo>
                <a:lnTo>
                  <a:pt x="0" y="288903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382268" y="3312212"/>
            <a:ext cx="2590799" cy="2590799"/>
          </a:xfrm>
          <a:custGeom>
            <a:avLst/>
            <a:gdLst/>
            <a:ahLst/>
            <a:cxnLst/>
            <a:rect r="r" b="b" t="t" l="l"/>
            <a:pathLst>
              <a:path h="2590799" w="2590799">
                <a:moveTo>
                  <a:pt x="0" y="0"/>
                </a:moveTo>
                <a:lnTo>
                  <a:pt x="2590799" y="0"/>
                </a:lnTo>
                <a:lnTo>
                  <a:pt x="2590799" y="2590799"/>
                </a:lnTo>
                <a:lnTo>
                  <a:pt x="0" y="259079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06871" y="942975"/>
            <a:ext cx="16230600" cy="6510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200"/>
              </a:lnSpc>
              <a:spcBef>
                <a:spcPct val="0"/>
              </a:spcBef>
            </a:pPr>
            <a:r>
              <a:rPr lang="en-US" b="true" sz="3714" spc="843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FEATURES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06871" y="6661568"/>
            <a:ext cx="3773952" cy="9861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19"/>
              </a:lnSpc>
            </a:pPr>
            <a:r>
              <a:rPr lang="en-US" b="true" sz="2799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Rule-based Campaign Engine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2802580" y="6413918"/>
            <a:ext cx="3773952" cy="14814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19"/>
              </a:lnSpc>
            </a:pPr>
            <a:r>
              <a:rPr lang="en-US" b="true" sz="2799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Delivery Tracking &amp; Communication History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6670211" y="6413918"/>
            <a:ext cx="3773952" cy="14814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19"/>
              </a:lnSpc>
            </a:pPr>
            <a:r>
              <a:rPr lang="en-US" b="true" sz="2799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Asynchronous, Scalable Message Delivery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1028695" y="1760761"/>
            <a:ext cx="16230594" cy="38509"/>
          </a:xfrm>
          <a:prstGeom prst="line">
            <a:avLst/>
          </a:prstGeom>
          <a:ln cap="flat" w="9525">
            <a:solidFill>
              <a:srgbClr val="2B2C3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1232339" y="2771297"/>
            <a:ext cx="2578047" cy="2578047"/>
          </a:xfrm>
          <a:custGeom>
            <a:avLst/>
            <a:gdLst/>
            <a:ahLst/>
            <a:cxnLst/>
            <a:rect r="r" b="b" t="t" l="l"/>
            <a:pathLst>
              <a:path h="2578047" w="2578047">
                <a:moveTo>
                  <a:pt x="0" y="0"/>
                </a:moveTo>
                <a:lnTo>
                  <a:pt x="2578046" y="0"/>
                </a:lnTo>
                <a:lnTo>
                  <a:pt x="2578046" y="2578046"/>
                </a:lnTo>
                <a:lnTo>
                  <a:pt x="0" y="257804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191424" y="6320893"/>
            <a:ext cx="2618961" cy="2950942"/>
          </a:xfrm>
          <a:custGeom>
            <a:avLst/>
            <a:gdLst/>
            <a:ahLst/>
            <a:cxnLst/>
            <a:rect r="r" b="b" t="t" l="l"/>
            <a:pathLst>
              <a:path h="2950942" w="2618961">
                <a:moveTo>
                  <a:pt x="0" y="0"/>
                </a:moveTo>
                <a:lnTo>
                  <a:pt x="2618961" y="0"/>
                </a:lnTo>
                <a:lnTo>
                  <a:pt x="2618961" y="2950942"/>
                </a:lnTo>
                <a:lnTo>
                  <a:pt x="0" y="295094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7601247" y="2182179"/>
            <a:ext cx="3756281" cy="3756281"/>
          </a:xfrm>
          <a:custGeom>
            <a:avLst/>
            <a:gdLst/>
            <a:ahLst/>
            <a:cxnLst/>
            <a:rect r="r" b="b" t="t" l="l"/>
            <a:pathLst>
              <a:path h="3756281" w="3756281">
                <a:moveTo>
                  <a:pt x="0" y="0"/>
                </a:moveTo>
                <a:lnTo>
                  <a:pt x="3756281" y="0"/>
                </a:lnTo>
                <a:lnTo>
                  <a:pt x="3756281" y="3756282"/>
                </a:lnTo>
                <a:lnTo>
                  <a:pt x="0" y="375628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3323326" y="4801487"/>
            <a:ext cx="4095517" cy="2559698"/>
          </a:xfrm>
          <a:custGeom>
            <a:avLst/>
            <a:gdLst/>
            <a:ahLst/>
            <a:cxnLst/>
            <a:rect r="r" b="b" t="t" l="l"/>
            <a:pathLst>
              <a:path h="2559698" w="4095517">
                <a:moveTo>
                  <a:pt x="0" y="0"/>
                </a:moveTo>
                <a:lnTo>
                  <a:pt x="4095517" y="0"/>
                </a:lnTo>
                <a:lnTo>
                  <a:pt x="4095517" y="2559698"/>
                </a:lnTo>
                <a:lnTo>
                  <a:pt x="0" y="255969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2757366" y="3025525"/>
            <a:ext cx="4661477" cy="1614036"/>
          </a:xfrm>
          <a:custGeom>
            <a:avLst/>
            <a:gdLst/>
            <a:ahLst/>
            <a:cxnLst/>
            <a:rect r="r" b="b" t="t" l="l"/>
            <a:pathLst>
              <a:path h="1614036" w="4661477">
                <a:moveTo>
                  <a:pt x="0" y="0"/>
                </a:moveTo>
                <a:lnTo>
                  <a:pt x="4661477" y="0"/>
                </a:lnTo>
                <a:lnTo>
                  <a:pt x="4661477" y="1614037"/>
                </a:lnTo>
                <a:lnTo>
                  <a:pt x="0" y="1614037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8146984" y="8127001"/>
            <a:ext cx="4086470" cy="1511994"/>
          </a:xfrm>
          <a:custGeom>
            <a:avLst/>
            <a:gdLst/>
            <a:ahLst/>
            <a:cxnLst/>
            <a:rect r="r" b="b" t="t" l="l"/>
            <a:pathLst>
              <a:path h="1511994" w="4086470">
                <a:moveTo>
                  <a:pt x="0" y="0"/>
                </a:moveTo>
                <a:lnTo>
                  <a:pt x="4086470" y="0"/>
                </a:lnTo>
                <a:lnTo>
                  <a:pt x="4086470" y="1511994"/>
                </a:lnTo>
                <a:lnTo>
                  <a:pt x="0" y="1511994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8452105" y="6130673"/>
            <a:ext cx="2611977" cy="1103560"/>
          </a:xfrm>
          <a:custGeom>
            <a:avLst/>
            <a:gdLst/>
            <a:ahLst/>
            <a:cxnLst/>
            <a:rect r="r" b="b" t="t" l="l"/>
            <a:pathLst>
              <a:path h="1103560" w="2611977">
                <a:moveTo>
                  <a:pt x="0" y="0"/>
                </a:moveTo>
                <a:lnTo>
                  <a:pt x="2611977" y="0"/>
                </a:lnTo>
                <a:lnTo>
                  <a:pt x="2611977" y="1103560"/>
                </a:lnTo>
                <a:lnTo>
                  <a:pt x="0" y="1103560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4400339" y="3008264"/>
            <a:ext cx="2477007" cy="2477007"/>
          </a:xfrm>
          <a:custGeom>
            <a:avLst/>
            <a:gdLst/>
            <a:ahLst/>
            <a:cxnLst/>
            <a:rect r="r" b="b" t="t" l="l"/>
            <a:pathLst>
              <a:path h="2477007" w="2477007">
                <a:moveTo>
                  <a:pt x="0" y="0"/>
                </a:moveTo>
                <a:lnTo>
                  <a:pt x="2477008" y="0"/>
                </a:lnTo>
                <a:lnTo>
                  <a:pt x="2477008" y="2477007"/>
                </a:lnTo>
                <a:lnTo>
                  <a:pt x="0" y="2477007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5214259" y="5384337"/>
            <a:ext cx="1833973" cy="1833973"/>
          </a:xfrm>
          <a:custGeom>
            <a:avLst/>
            <a:gdLst/>
            <a:ahLst/>
            <a:cxnLst/>
            <a:rect r="r" b="b" t="t" l="l"/>
            <a:pathLst>
              <a:path h="1833973" w="1833973">
                <a:moveTo>
                  <a:pt x="0" y="0"/>
                </a:moveTo>
                <a:lnTo>
                  <a:pt x="1833973" y="0"/>
                </a:lnTo>
                <a:lnTo>
                  <a:pt x="1833973" y="1833973"/>
                </a:lnTo>
                <a:lnTo>
                  <a:pt x="0" y="1833973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4400339" y="7084190"/>
            <a:ext cx="3030816" cy="3030816"/>
          </a:xfrm>
          <a:custGeom>
            <a:avLst/>
            <a:gdLst/>
            <a:ahLst/>
            <a:cxnLst/>
            <a:rect r="r" b="b" t="t" l="l"/>
            <a:pathLst>
              <a:path h="3030816" w="3030816">
                <a:moveTo>
                  <a:pt x="0" y="0"/>
                </a:moveTo>
                <a:lnTo>
                  <a:pt x="3030816" y="0"/>
                </a:lnTo>
                <a:lnTo>
                  <a:pt x="3030816" y="3030816"/>
                </a:lnTo>
                <a:lnTo>
                  <a:pt x="0" y="3030816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5371084" y="7218310"/>
            <a:ext cx="2829374" cy="2836466"/>
          </a:xfrm>
          <a:custGeom>
            <a:avLst/>
            <a:gdLst/>
            <a:ahLst/>
            <a:cxnLst/>
            <a:rect r="r" b="b" t="t" l="l"/>
            <a:pathLst>
              <a:path h="2836466" w="2829374">
                <a:moveTo>
                  <a:pt x="0" y="0"/>
                </a:moveTo>
                <a:lnTo>
                  <a:pt x="2829375" y="0"/>
                </a:lnTo>
                <a:lnTo>
                  <a:pt x="2829375" y="2836466"/>
                </a:lnTo>
                <a:lnTo>
                  <a:pt x="0" y="2836466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3485173" y="7361185"/>
            <a:ext cx="2568504" cy="2568504"/>
          </a:xfrm>
          <a:custGeom>
            <a:avLst/>
            <a:gdLst/>
            <a:ahLst/>
            <a:cxnLst/>
            <a:rect r="r" b="b" t="t" l="l"/>
            <a:pathLst>
              <a:path h="2568504" w="2568504">
                <a:moveTo>
                  <a:pt x="0" y="0"/>
                </a:moveTo>
                <a:lnTo>
                  <a:pt x="2568504" y="0"/>
                </a:lnTo>
                <a:lnTo>
                  <a:pt x="2568504" y="2568504"/>
                </a:lnTo>
                <a:lnTo>
                  <a:pt x="0" y="2568504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1006871" y="942975"/>
            <a:ext cx="16230600" cy="6510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200"/>
              </a:lnSpc>
              <a:spcBef>
                <a:spcPct val="0"/>
              </a:spcBef>
            </a:pPr>
            <a:r>
              <a:rPr lang="en-US" b="true" sz="3714" spc="843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TECH STACK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DAGnCRyarpU</dc:identifier>
  <dcterms:modified xsi:type="dcterms:W3CDTF">2011-08-01T06:04:30Z</dcterms:modified>
  <cp:revision>1</cp:revision>
  <dc:title>ClientNest - CRM</dc:title>
</cp:coreProperties>
</file>