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6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9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86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8487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16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52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27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2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3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1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3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4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0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 descr="Low poly orange background">
            <a:extLst>
              <a:ext uri="{FF2B5EF4-FFF2-40B4-BE49-F238E27FC236}">
                <a16:creationId xmlns:a16="http://schemas.microsoft.com/office/drawing/2014/main" id="{41E1476D-3055-4EDC-AF45-97159AFF97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grayscl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C23C8D4-BD3D-4473-B3D0-89011586B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4DAC8-A912-41BF-A92C-2BCA7FB10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/>
              <a:t>welcome To24*7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69D224-560B-4486-8AA0-177E7B462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>
            <a:normAutofit/>
          </a:bodyPr>
          <a:lstStyle/>
          <a:p>
            <a:r>
              <a:rPr lang="en-US" dirty="0"/>
              <a:t>ONLINE SHOPPING</a:t>
            </a:r>
          </a:p>
        </p:txBody>
      </p:sp>
    </p:spTree>
    <p:extLst>
      <p:ext uri="{BB962C8B-B14F-4D97-AF65-F5344CB8AC3E}">
        <p14:creationId xmlns:p14="http://schemas.microsoft.com/office/powerpoint/2010/main" val="95786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AC18-9AD1-4419-A646-DC690085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Technology USED IN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1C6C-BF01-43CD-B8AB-3B462D177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DESIGNING</a:t>
            </a:r>
          </a:p>
          <a:p>
            <a:r>
              <a:rPr lang="en-US" dirty="0"/>
              <a:t>REACT JS</a:t>
            </a:r>
          </a:p>
          <a:p>
            <a:r>
              <a:rPr lang="en-US" dirty="0"/>
              <a:t>Bootstrap</a:t>
            </a:r>
          </a:p>
          <a:p>
            <a:pPr marL="0" indent="0">
              <a:buNone/>
            </a:pPr>
            <a:r>
              <a:rPr lang="en-US" dirty="0"/>
              <a:t>FOR DATABASE</a:t>
            </a:r>
          </a:p>
          <a:p>
            <a:r>
              <a:rPr lang="en-US" dirty="0"/>
              <a:t>Firebase</a:t>
            </a:r>
          </a:p>
          <a:p>
            <a:pPr marL="0" indent="0">
              <a:buNone/>
            </a:pPr>
            <a:r>
              <a:rPr lang="en-US" dirty="0"/>
              <a:t>PAYMENT</a:t>
            </a:r>
          </a:p>
          <a:p>
            <a:pPr marL="0" indent="0">
              <a:buNone/>
            </a:pPr>
            <a:r>
              <a:rPr lang="en-US" dirty="0"/>
              <a:t> Stripe: Online payment processing for internet businesses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96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16E7-FA3B-4709-B770-5997FC4F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MENTOR NAME: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Dr. Amit Gupta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E593-EBA1-40D1-9584-291A04D0D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                       TEAM MEMBER NAME</a:t>
            </a:r>
          </a:p>
          <a:p>
            <a:pPr marL="0" indent="0">
              <a:buNone/>
            </a:pPr>
            <a:r>
              <a:rPr lang="en-US" dirty="0"/>
              <a:t>MAYANK SINGH(2000290140069)</a:t>
            </a:r>
          </a:p>
          <a:p>
            <a:pPr marL="0" indent="0">
              <a:buNone/>
            </a:pPr>
            <a:r>
              <a:rPr lang="en-US" dirty="0"/>
              <a:t>ABHISHEK TIWARI (2000290140007)</a:t>
            </a:r>
          </a:p>
        </p:txBody>
      </p:sp>
    </p:spTree>
    <p:extLst>
      <p:ext uri="{BB962C8B-B14F-4D97-AF65-F5344CB8AC3E}">
        <p14:creationId xmlns:p14="http://schemas.microsoft.com/office/powerpoint/2010/main" val="337433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8A90-BFCE-4C22-9E02-8090A008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930F7-AAF3-4461-8423-6A12A20B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would like to thank my major professor, Dr. Amit Gupta, for his constant guidance and help throughout the project</a:t>
            </a:r>
          </a:p>
          <a:p>
            <a:pPr marL="75565" marR="417195" algn="just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Shopping has long been considered a recreational activity by many. Shopping online is no exception. The goal of this application is to develop a web based interface for online retailers. The system would be easy to use and hence make the shopping experience pleasant for the users. The goal of this application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</a:p>
          <a:p>
            <a:pPr marL="0" marR="0">
              <a:spcBef>
                <a:spcPts val="35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1143000" marR="418465" lvl="2" indent="-228600" algn="just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33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 develop an easy-to-use web-based interface where users can search for products, view a complete description of the products and order the</a:t>
            </a:r>
            <a:r>
              <a:rPr lang="en-US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products.</a:t>
            </a:r>
          </a:p>
          <a:p>
            <a:pPr marL="1143000" marR="417195" lvl="2" indent="-228600" algn="just">
              <a:lnSpc>
                <a:spcPct val="98000"/>
              </a:lnSpc>
              <a:spcBef>
                <a:spcPts val="2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5715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	A search engine that provides an easy and convenient way to search for products specific to their needs. The search engine would list a set of products based on the search term and the user can further filter the list based on various</a:t>
            </a:r>
            <a:r>
              <a:rPr lang="en-US" spc="-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parameters.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6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4FCEA-5A9A-448D-9572-58F5E868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601B6-AAA2-4B21-B166-7DB0DA658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417830" lvl="1" algn="just">
              <a:spcBef>
                <a:spcPts val="0"/>
              </a:spcBef>
              <a:buSzPts val="1200"/>
              <a:buFont typeface="Symbol" panose="05050102010706020507" pitchFamily="18" charset="2"/>
              <a:buChar char=""/>
              <a:tabLst>
                <a:tab pos="7620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current system can be extended to allow the users to create accounts and save products in to wish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list.</a:t>
            </a:r>
          </a:p>
          <a:p>
            <a:pPr marL="1143000" marR="418465" lvl="2" indent="-228600" algn="just">
              <a:lnSpc>
                <a:spcPct val="98000"/>
              </a:lnSpc>
              <a:spcBef>
                <a:spcPts val="2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7620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users could subscribe for price alerts which would enable them to receive messages when price for products fall below a particular</a:t>
            </a:r>
            <a:r>
              <a:rPr lang="en-US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level.</a:t>
            </a:r>
          </a:p>
          <a:p>
            <a:pPr marL="1143000" marR="417195" lvl="2" indent="-228600" algn="just">
              <a:lnSpc>
                <a:spcPct val="98000"/>
              </a:lnSpc>
              <a:spcBef>
                <a:spcPts val="20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7620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current system is confined only to the shopping cart process. It can be extended to have a easy to use check out</a:t>
            </a:r>
            <a:r>
              <a:rPr lang="en-US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process.</a:t>
            </a:r>
          </a:p>
          <a:p>
            <a:pPr marL="1143000" marR="417830" lvl="2" indent="-228600" algn="just">
              <a:lnSpc>
                <a:spcPct val="98000"/>
              </a:lnSpc>
              <a:spcBef>
                <a:spcPts val="2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7620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Users can have multiple shipping and billing information saved. During checkout they can use the drag and drop feature to select shipping and billing information.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1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309A-B7C9-404F-A313-5645ADFB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the </a:t>
            </a:r>
            <a:r>
              <a:rPr lang="en-US" dirty="0" err="1"/>
              <a:t>projecT</a:t>
            </a:r>
            <a:endParaRPr lang="en-US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F8EA6D9D-491C-46AA-BAAB-D1A5F767E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66825" y="2085975"/>
            <a:ext cx="106108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4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0113-63D8-45D6-84BA-CD60CA9B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view</a:t>
            </a:r>
          </a:p>
        </p:txBody>
      </p:sp>
      <p:pic>
        <p:nvPicPr>
          <p:cNvPr id="4" name="image3.jpeg">
            <a:extLst>
              <a:ext uri="{FF2B5EF4-FFF2-40B4-BE49-F238E27FC236}">
                <a16:creationId xmlns:a16="http://schemas.microsoft.com/office/drawing/2014/main" id="{3945AE1B-4972-4504-94F8-1C7AAD536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2095500"/>
            <a:ext cx="114681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061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590A-C579-4895-A9F2-CD9DFE733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OPRATION</a:t>
            </a:r>
          </a:p>
        </p:txBody>
      </p:sp>
      <p:pic>
        <p:nvPicPr>
          <p:cNvPr id="4" name="image4.jpeg">
            <a:extLst>
              <a:ext uri="{FF2B5EF4-FFF2-40B4-BE49-F238E27FC236}">
                <a16:creationId xmlns:a16="http://schemas.microsoft.com/office/drawing/2014/main" id="{5D2E6F95-5BAD-405E-8126-D53C80B3D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3795" y="2095500"/>
            <a:ext cx="1081148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6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66E8-D0D5-44D3-8BBF-BC9A926C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CART  PROCESS</a:t>
            </a:r>
          </a:p>
        </p:txBody>
      </p:sp>
      <p:pic>
        <p:nvPicPr>
          <p:cNvPr id="4" name="image5.jpeg">
            <a:extLst>
              <a:ext uri="{FF2B5EF4-FFF2-40B4-BE49-F238E27FC236}">
                <a16:creationId xmlns:a16="http://schemas.microsoft.com/office/drawing/2014/main" id="{353F4894-A4C8-49E5-A6B8-EB857DAFB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47749" y="2095500"/>
            <a:ext cx="10515601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EB14-9F1C-44CD-899F-8C2AE7AF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3F3E-A3DB-46A7-9EA8-4EA5D45BF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6.png">
            <a:extLst>
              <a:ext uri="{FF2B5EF4-FFF2-40B4-BE49-F238E27FC236}">
                <a16:creationId xmlns:a16="http://schemas.microsoft.com/office/drawing/2014/main" id="{80044101-1DDF-48FB-AE99-2C4BB414B09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4444" y="609600"/>
            <a:ext cx="10343112" cy="533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8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146</TotalTime>
  <Words>312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</vt:lpstr>
      <vt:lpstr>Bookman Old Style</vt:lpstr>
      <vt:lpstr>Calibri</vt:lpstr>
      <vt:lpstr>Rockwell</vt:lpstr>
      <vt:lpstr>Symbol</vt:lpstr>
      <vt:lpstr>Times New Roman</vt:lpstr>
      <vt:lpstr>Damask</vt:lpstr>
      <vt:lpstr>welcome To24*7 shop</vt:lpstr>
      <vt:lpstr>PROJECT MENTOR NAME: Dr. Amit Gupta</vt:lpstr>
      <vt:lpstr>PowerPoint Presentation</vt:lpstr>
      <vt:lpstr>PowerPoint Presentation</vt:lpstr>
      <vt:lpstr>Working of the projecT</vt:lpstr>
      <vt:lpstr>Simple view</vt:lpstr>
      <vt:lpstr>User OPRATION</vt:lpstr>
      <vt:lpstr>ADD TO CART  PROCESS</vt:lpstr>
      <vt:lpstr>PowerPoint Presentation</vt:lpstr>
      <vt:lpstr>Technology USED IN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To24*7 shop</dc:title>
  <dc:creator>Mayank Singh</dc:creator>
  <cp:lastModifiedBy>Abhishek Tiwari</cp:lastModifiedBy>
  <cp:revision>3</cp:revision>
  <dcterms:created xsi:type="dcterms:W3CDTF">2022-02-18T16:21:11Z</dcterms:created>
  <dcterms:modified xsi:type="dcterms:W3CDTF">2022-02-19T07:45:21Z</dcterms:modified>
</cp:coreProperties>
</file>