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urfl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Mohammad Ali</a:t>
            </a:r>
          </a:p>
          <a:p>
            <a:r>
              <a:rPr lang="en-US" dirty="0" smtClean="0"/>
              <a:t>Mayanka Chandra </a:t>
            </a:r>
            <a:r>
              <a:rPr lang="en-US" dirty="0" err="1" smtClean="0"/>
              <a:t>Shekar</a:t>
            </a:r>
            <a:endParaRPr lang="en-US" dirty="0" smtClean="0"/>
          </a:p>
          <a:p>
            <a:r>
              <a:rPr lang="en-US" dirty="0" smtClean="0"/>
              <a:t>Bharat Viswanadham</a:t>
            </a:r>
          </a:p>
          <a:p>
            <a:r>
              <a:rPr lang="en-US" dirty="0" smtClean="0"/>
              <a:t>Prakash Reddy </a:t>
            </a:r>
            <a:r>
              <a:rPr lang="en-US" dirty="0" err="1" smtClean="0"/>
              <a:t>Vaka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find the device used for reading the emails.</a:t>
            </a:r>
          </a:p>
          <a:p>
            <a:r>
              <a:rPr lang="en-US" dirty="0" smtClean="0"/>
              <a:t>This is project is done to give  the statistics for email broad casters.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 users interested in their email’s.</a:t>
            </a:r>
          </a:p>
          <a:p>
            <a:pPr lvl="1"/>
            <a:r>
              <a:rPr lang="en-US" dirty="0" smtClean="0"/>
              <a:t>Statistics of devices used for reading emails.</a:t>
            </a:r>
          </a:p>
          <a:p>
            <a:pPr lvl="1"/>
            <a:r>
              <a:rPr lang="en-US" dirty="0" smtClean="0"/>
              <a:t>Count of users viewed their emails.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Email Broadcaster</a:t>
            </a:r>
          </a:p>
          <a:p>
            <a:pPr lvl="1"/>
            <a:r>
              <a:rPr lang="en-US" dirty="0" smtClean="0"/>
              <a:t>Detection of user device</a:t>
            </a:r>
          </a:p>
          <a:p>
            <a:pPr lvl="1"/>
            <a:r>
              <a:rPr lang="en-US" dirty="0" smtClean="0"/>
              <a:t>Top interested users.</a:t>
            </a:r>
          </a:p>
          <a:p>
            <a:pPr lvl="1"/>
            <a:r>
              <a:rPr lang="en-US" dirty="0" smtClean="0"/>
              <a:t>Distribution of user devices.</a:t>
            </a:r>
          </a:p>
          <a:p>
            <a:pPr lvl="1"/>
            <a:r>
              <a:rPr lang="en-US" dirty="0" smtClean="0"/>
              <a:t>Statistics of broadcasted mails.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7" y="1825625"/>
            <a:ext cx="9955446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0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broadcasted mails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80" y="1825625"/>
            <a:ext cx="9296040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5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user devices.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8" y="1690688"/>
            <a:ext cx="9504604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2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Top interested users.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52" y="1825625"/>
            <a:ext cx="9305696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65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http://wurfl.sourceforge.net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6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Email Tracking System</vt:lpstr>
      <vt:lpstr>Email Tracking System</vt:lpstr>
      <vt:lpstr>Email Tracking System</vt:lpstr>
      <vt:lpstr>Email Sender</vt:lpstr>
      <vt:lpstr>Statistics of broadcasted mails</vt:lpstr>
      <vt:lpstr>Distribution of user devices.</vt:lpstr>
      <vt:lpstr>Top interested users.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Tracking System</dc:title>
  <dc:creator>Bharat Viswanadham</dc:creator>
  <cp:lastModifiedBy>Bharat Viswanadham</cp:lastModifiedBy>
  <cp:revision>26</cp:revision>
  <dcterms:created xsi:type="dcterms:W3CDTF">2015-04-20T01:04:02Z</dcterms:created>
  <dcterms:modified xsi:type="dcterms:W3CDTF">2015-04-20T01:44:10Z</dcterms:modified>
</cp:coreProperties>
</file>