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2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0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4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8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8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6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E5D88-31BA-44B8-A514-838501A2C6C5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BBF2-75FB-4FD5-9C0C-1D3F7B6E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0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Tracking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Mohammad Ali</a:t>
            </a:r>
          </a:p>
          <a:p>
            <a:r>
              <a:rPr lang="en-US" dirty="0" smtClean="0"/>
              <a:t>Mayanka Chandra </a:t>
            </a:r>
            <a:r>
              <a:rPr lang="en-US" dirty="0" err="1" smtClean="0"/>
              <a:t>Shekar</a:t>
            </a:r>
            <a:endParaRPr lang="en-US" dirty="0" smtClean="0"/>
          </a:p>
          <a:p>
            <a:r>
              <a:rPr lang="en-US" dirty="0" smtClean="0"/>
              <a:t>Bharat Viswanadham</a:t>
            </a:r>
          </a:p>
          <a:p>
            <a:r>
              <a:rPr lang="en-US" dirty="0" smtClean="0"/>
              <a:t>Prakash Reddy </a:t>
            </a:r>
            <a:r>
              <a:rPr lang="en-US" dirty="0" err="1" smtClean="0"/>
              <a:t>Vaka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6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Tracking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 find the device used for reading the emails.</a:t>
            </a:r>
          </a:p>
          <a:p>
            <a:r>
              <a:rPr lang="en-US" dirty="0" smtClean="0"/>
              <a:t>This is project is done to give  the statistics for email broad casters.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op users interested in their email’s.</a:t>
            </a:r>
          </a:p>
          <a:p>
            <a:pPr lvl="1"/>
            <a:r>
              <a:rPr lang="en-US" dirty="0" smtClean="0"/>
              <a:t>Statistics of devices used for reading emails.</a:t>
            </a:r>
          </a:p>
          <a:p>
            <a:pPr lvl="1"/>
            <a:r>
              <a:rPr lang="en-US" dirty="0" smtClean="0"/>
              <a:t>Count of users viewed their emails.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6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Tracking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Features: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Email Broadcaster</a:t>
            </a:r>
          </a:p>
          <a:p>
            <a:pPr lvl="1"/>
            <a:r>
              <a:rPr lang="en-US" dirty="0" smtClean="0"/>
              <a:t>Detection of user device</a:t>
            </a:r>
            <a:endParaRPr lang="en-US" dirty="0" smtClean="0"/>
          </a:p>
          <a:p>
            <a:pPr lvl="1"/>
            <a:r>
              <a:rPr lang="en-US" dirty="0" smtClean="0"/>
              <a:t>Top interested users.</a:t>
            </a:r>
          </a:p>
          <a:p>
            <a:pPr lvl="1"/>
            <a:r>
              <a:rPr lang="en-US" dirty="0" smtClean="0"/>
              <a:t>Distribution of user devices.</a:t>
            </a:r>
          </a:p>
          <a:p>
            <a:pPr lvl="1"/>
            <a:r>
              <a:rPr lang="en-US" dirty="0" smtClean="0"/>
              <a:t>Statistics of broadcasted mails.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1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Sender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68" y="1825625"/>
            <a:ext cx="9353664" cy="4351338"/>
          </a:xfrm>
        </p:spPr>
      </p:pic>
    </p:spTree>
    <p:extLst>
      <p:ext uri="{BB962C8B-B14F-4D97-AF65-F5344CB8AC3E}">
        <p14:creationId xmlns:p14="http://schemas.microsoft.com/office/powerpoint/2010/main" val="177304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of broadcasted mails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80" y="1825625"/>
            <a:ext cx="9296040" cy="4351338"/>
          </a:xfrm>
        </p:spPr>
      </p:pic>
    </p:spTree>
    <p:extLst>
      <p:ext uri="{BB962C8B-B14F-4D97-AF65-F5344CB8AC3E}">
        <p14:creationId xmlns:p14="http://schemas.microsoft.com/office/powerpoint/2010/main" val="393157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user devices.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98" y="1825625"/>
            <a:ext cx="9504604" cy="4351338"/>
          </a:xfrm>
        </p:spPr>
      </p:pic>
    </p:spTree>
    <p:extLst>
      <p:ext uri="{BB962C8B-B14F-4D97-AF65-F5344CB8AC3E}">
        <p14:creationId xmlns:p14="http://schemas.microsoft.com/office/powerpoint/2010/main" val="243226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smtClean="0"/>
              <a:t>Top interested users.</a:t>
            </a:r>
            <a:endParaRPr lang="en-US" sz="3600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52" y="1825625"/>
            <a:ext cx="9305696" cy="4351338"/>
          </a:xfrm>
        </p:spPr>
      </p:pic>
    </p:spTree>
    <p:extLst>
      <p:ext uri="{BB962C8B-B14F-4D97-AF65-F5344CB8AC3E}">
        <p14:creationId xmlns:p14="http://schemas.microsoft.com/office/powerpoint/2010/main" val="401658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Email Tracking System</vt:lpstr>
      <vt:lpstr>Email Tracking System</vt:lpstr>
      <vt:lpstr>Email Tracking System</vt:lpstr>
      <vt:lpstr>Email Sender</vt:lpstr>
      <vt:lpstr>Statistics of broadcasted mails</vt:lpstr>
      <vt:lpstr>Distribution of user devices.</vt:lpstr>
      <vt:lpstr>Top interested users.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Tracking System</dc:title>
  <dc:creator>Bharat Viswanadham</dc:creator>
  <cp:lastModifiedBy>Bharat Viswanadham</cp:lastModifiedBy>
  <cp:revision>23</cp:revision>
  <dcterms:created xsi:type="dcterms:W3CDTF">2015-04-20T01:04:02Z</dcterms:created>
  <dcterms:modified xsi:type="dcterms:W3CDTF">2015-04-20T01:28:16Z</dcterms:modified>
</cp:coreProperties>
</file>