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4" r:id="rId4"/>
    <p:sldId id="286" r:id="rId5"/>
    <p:sldId id="285" r:id="rId6"/>
    <p:sldId id="287" r:id="rId7"/>
    <p:sldId id="280" r:id="rId8"/>
    <p:sldId id="281" r:id="rId9"/>
    <p:sldId id="282" r:id="rId10"/>
    <p:sldId id="288" r:id="rId11"/>
    <p:sldId id="289" r:id="rId12"/>
    <p:sldId id="279" r:id="rId13"/>
    <p:sldId id="290" r:id="rId14"/>
    <p:sldId id="295" r:id="rId15"/>
    <p:sldId id="292" r:id="rId16"/>
    <p:sldId id="291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 11" id="{A93C4B3F-834E-4D66-A46B-31A388D40B69}">
          <p14:sldIdLst>
            <p14:sldId id="256"/>
          </p14:sldIdLst>
        </p14:section>
        <p14:section name="Spark and Kafka" id="{C41C6788-87BC-4C39-841A-D6B5F73706A5}">
          <p14:sldIdLst>
            <p14:sldId id="274"/>
            <p14:sldId id="284"/>
            <p14:sldId id="286"/>
            <p14:sldId id="285"/>
            <p14:sldId id="287"/>
            <p14:sldId id="280"/>
            <p14:sldId id="281"/>
            <p14:sldId id="282"/>
            <p14:sldId id="288"/>
            <p14:sldId id="289"/>
            <p14:sldId id="279"/>
          </p14:sldIdLst>
        </p14:section>
        <p14:section name="Spark -Kafka - iOS - Ful Work" id="{87A8603F-2C02-4A3B-A5A6-E69449CC6203}">
          <p14:sldIdLst>
            <p14:sldId id="290"/>
            <p14:sldId id="295"/>
            <p14:sldId id="292"/>
            <p14:sldId id="291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B7E-E8A7-4C2F-AB54-572FBC6F545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4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B7E-E8A7-4C2F-AB54-572FBC6F545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6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B7E-E8A7-4C2F-AB54-572FBC6F545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B7E-E8A7-4C2F-AB54-572FBC6F545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6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B7E-E8A7-4C2F-AB54-572FBC6F545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6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B7E-E8A7-4C2F-AB54-572FBC6F545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9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B7E-E8A7-4C2F-AB54-572FBC6F545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B7E-E8A7-4C2F-AB54-572FBC6F545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B7E-E8A7-4C2F-AB54-572FBC6F545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4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B7E-E8A7-4C2F-AB54-572FBC6F545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B7E-E8A7-4C2F-AB54-572FBC6F545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1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AB7E-E8A7-4C2F-AB54-572FBC6F545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ED5A4-F57F-42F7-BC02-6A5A6130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5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spark/blob/master/examples/src/main/scala/org/apache/spark/examples/streaming/KafkaWordCount.scala" TargetMode="External"/><Relationship Id="rId2" Type="http://schemas.openxmlformats.org/officeDocument/2006/relationships/hyperlink" Target="http://www.michael-noll.com/blog/2014/10/01/kafka-spark-streaming-integration-example-tutoria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Kafka </a:t>
            </a:r>
            <a:r>
              <a:rPr lang="en-US" smtClean="0"/>
              <a:t>with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CS5543 : Tutorial 11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6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Spark – Kafka 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spark-submit --master local[*] --class </a:t>
            </a:r>
            <a:r>
              <a:rPr lang="en-US" dirty="0" err="1"/>
              <a:t>KafkaWordCount</a:t>
            </a:r>
            <a:r>
              <a:rPr lang="en-US" dirty="0"/>
              <a:t> Spark-Kafka.jar localhost:2181 </a:t>
            </a:r>
            <a:r>
              <a:rPr lang="en-US" dirty="0" err="1"/>
              <a:t>mygroup</a:t>
            </a:r>
            <a:r>
              <a:rPr lang="en-US" dirty="0"/>
              <a:t> </a:t>
            </a:r>
            <a:r>
              <a:rPr lang="en-US" dirty="0" err="1"/>
              <a:t>testkafka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16721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280" y="1393507"/>
            <a:ext cx="8214360" cy="519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5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http://www.michael-noll.com/blog/2014/10/01/kafka-spark-streaming-integration-example-tutorial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github.com/apache/spark/blob/master/examples/src/main/scala/org/apache/spark/examples/streaming/KafkaWordCount.scala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5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09281" y="1690688"/>
            <a:ext cx="1614097" cy="14586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Kafka Producer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52" y="1690688"/>
            <a:ext cx="1690688" cy="16906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8300113" y="1690688"/>
            <a:ext cx="1567218" cy="14586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(Kafka Consumer)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528888" y="1690688"/>
            <a:ext cx="2076735" cy="1307733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Streaming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 From </a:t>
            </a:r>
            <a:r>
              <a:rPr lang="en-US" i="1" dirty="0" smtClean="0">
                <a:solidFill>
                  <a:schemeClr val="tx1"/>
                </a:solidFill>
              </a:rPr>
              <a:t>iOS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223378" y="1690688"/>
            <a:ext cx="2076735" cy="125150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Kafka Topics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>
            <a:stCxn id="8" idx="2"/>
            <a:endCxn id="7" idx="2"/>
          </p:cNvCxnSpPr>
          <p:nvPr/>
        </p:nvCxnSpPr>
        <p:spPr>
          <a:xfrm rot="5400000">
            <a:off x="5260803" y="-441544"/>
            <a:ext cx="232013" cy="7413826"/>
          </a:xfrm>
          <a:prstGeom prst="bentConnector3">
            <a:avLst>
              <a:gd name="adj1" fmla="val 78676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66542" y="44749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48884" y="1321357"/>
            <a:ext cx="27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30637" y="1656963"/>
            <a:ext cx="27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5595" y="1346991"/>
            <a:ext cx="27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52313" y="1656963"/>
            <a:ext cx="27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885828" y="1334174"/>
            <a:ext cx="27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72640" y="5139416"/>
            <a:ext cx="27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4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Work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Text Field and Send button are added to existing </a:t>
            </a:r>
            <a:r>
              <a:rPr lang="en-US" dirty="0" err="1" smtClean="0"/>
              <a:t>Robo</a:t>
            </a:r>
            <a:r>
              <a:rPr lang="en-US" dirty="0" smtClean="0"/>
              <a:t>-Me Server Code.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 Tapping Send Button, The Data is Send to Kafka Producer.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Kafka Producer then populates the Kafka-Topics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Spark Consumer Subscribes to The Kafka Topics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Results from The Spark are sent back to the Robot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2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to Kafka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- (</a:t>
            </a:r>
            <a:r>
              <a:rPr lang="en-US" sz="1200" dirty="0" err="1"/>
              <a:t>IBAction</a:t>
            </a:r>
            <a:r>
              <a:rPr lang="en-US" sz="1200" dirty="0"/>
              <a:t>)</a:t>
            </a:r>
            <a:r>
              <a:rPr lang="en-US" sz="1200" dirty="0" err="1"/>
              <a:t>tappedOnSend</a:t>
            </a:r>
            <a:r>
              <a:rPr lang="en-US" sz="1200" dirty="0"/>
              <a:t>:(id)sender {</a:t>
            </a:r>
          </a:p>
          <a:p>
            <a:pPr marL="0" indent="0">
              <a:buNone/>
            </a:pPr>
            <a:r>
              <a:rPr lang="en-US" sz="1200" dirty="0"/>
              <a:t>    if (</a:t>
            </a:r>
            <a:r>
              <a:rPr lang="en-US" sz="1200" dirty="0" err="1"/>
              <a:t>isRunning</a:t>
            </a:r>
            <a:r>
              <a:rPr lang="en-US" sz="1200" dirty="0"/>
              <a:t>) </a:t>
            </a:r>
            <a:r>
              <a:rPr lang="en-US" sz="1200" dirty="0" smtClean="0"/>
              <a:t>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NSString</a:t>
            </a:r>
            <a:r>
              <a:rPr lang="en-US" sz="1200" dirty="0"/>
              <a:t> *</a:t>
            </a:r>
            <a:r>
              <a:rPr lang="en-US" sz="1200" dirty="0" err="1"/>
              <a:t>msg</a:t>
            </a:r>
            <a:r>
              <a:rPr lang="en-US" sz="1200" dirty="0"/>
              <a:t> = [</a:t>
            </a:r>
            <a:r>
              <a:rPr lang="en-US" sz="1200" dirty="0" err="1"/>
              <a:t>NSString</a:t>
            </a:r>
            <a:r>
              <a:rPr lang="en-US" sz="1200" dirty="0"/>
              <a:t> </a:t>
            </a:r>
            <a:r>
              <a:rPr lang="en-US" sz="1200" dirty="0" err="1"/>
              <a:t>stringWithFormat</a:t>
            </a:r>
            <a:r>
              <a:rPr lang="en-US" sz="1200" dirty="0"/>
              <a:t>:@"%@ \n",</a:t>
            </a:r>
            <a:r>
              <a:rPr lang="en-US" sz="1200" dirty="0" err="1"/>
              <a:t>self.KafkaInput.text</a:t>
            </a:r>
            <a:r>
              <a:rPr lang="en-US" sz="1200" dirty="0"/>
              <a:t>];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NSData</a:t>
            </a:r>
            <a:r>
              <a:rPr lang="en-US" sz="1200" dirty="0"/>
              <a:t> *data = [</a:t>
            </a:r>
            <a:r>
              <a:rPr lang="en-US" sz="1200" dirty="0" err="1"/>
              <a:t>msg</a:t>
            </a:r>
            <a:r>
              <a:rPr lang="en-US" sz="1200" dirty="0"/>
              <a:t> dataUsingEncoding:NSUTF8StringEncoding</a:t>
            </a:r>
            <a:r>
              <a:rPr lang="en-US" sz="1200" dirty="0" smtClean="0"/>
              <a:t>]; 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GCDAsyncSocket</a:t>
            </a:r>
            <a:r>
              <a:rPr lang="en-US" sz="1200" dirty="0"/>
              <a:t> *socket = [</a:t>
            </a:r>
            <a:r>
              <a:rPr lang="en-US" sz="1200" dirty="0" err="1"/>
              <a:t>connectedSockets</a:t>
            </a:r>
            <a:r>
              <a:rPr lang="en-US" sz="1200" dirty="0"/>
              <a:t> </a:t>
            </a:r>
            <a:r>
              <a:rPr lang="en-US" sz="1200" dirty="0" err="1"/>
              <a:t>lastObject</a:t>
            </a:r>
            <a:r>
              <a:rPr lang="en-US" sz="1200" dirty="0"/>
              <a:t>];</a:t>
            </a:r>
          </a:p>
          <a:p>
            <a:pPr marL="0" indent="0">
              <a:buNone/>
            </a:pPr>
            <a:r>
              <a:rPr lang="en-US" sz="1200" dirty="0"/>
              <a:t>        if (socket != nil) {</a:t>
            </a:r>
          </a:p>
          <a:p>
            <a:pPr marL="0" indent="0">
              <a:buNone/>
            </a:pPr>
            <a:r>
              <a:rPr lang="en-US" sz="1200" dirty="0"/>
              <a:t>            [socket </a:t>
            </a:r>
            <a:r>
              <a:rPr lang="en-US" sz="1200" dirty="0" err="1"/>
              <a:t>writeData:data</a:t>
            </a:r>
            <a:r>
              <a:rPr lang="en-US" sz="1200" dirty="0"/>
              <a:t> </a:t>
            </a:r>
            <a:r>
              <a:rPr lang="en-US" sz="1200" dirty="0" err="1"/>
              <a:t>withTimeout</a:t>
            </a:r>
            <a:r>
              <a:rPr lang="en-US" sz="1200" dirty="0"/>
              <a:t>:-1 </a:t>
            </a:r>
            <a:r>
              <a:rPr lang="en-US" sz="1200" dirty="0" err="1"/>
              <a:t>tag:ECHO_MSG</a:t>
            </a:r>
            <a:r>
              <a:rPr lang="en-US" sz="1200" dirty="0"/>
              <a:t>];</a:t>
            </a:r>
          </a:p>
          <a:p>
            <a:pPr marL="0" indent="0">
              <a:buNone/>
            </a:pPr>
            <a:r>
              <a:rPr lang="en-US" sz="1200" dirty="0"/>
              <a:t>            [self </a:t>
            </a:r>
            <a:r>
              <a:rPr lang="en-US" sz="1200" dirty="0" err="1"/>
              <a:t>displayText</a:t>
            </a:r>
            <a:r>
              <a:rPr lang="en-US" sz="1200" dirty="0"/>
              <a:t>:[</a:t>
            </a:r>
            <a:r>
              <a:rPr lang="en-US" sz="1200" dirty="0" err="1"/>
              <a:t>NSString</a:t>
            </a:r>
            <a:r>
              <a:rPr lang="en-US" sz="1200" dirty="0"/>
              <a:t> </a:t>
            </a:r>
            <a:r>
              <a:rPr lang="en-US" sz="1200" dirty="0" err="1"/>
              <a:t>stringWithFormat</a:t>
            </a:r>
            <a:r>
              <a:rPr lang="en-US" sz="1200" dirty="0"/>
              <a:t>:@"Message sent : %@ \n",</a:t>
            </a:r>
            <a:r>
              <a:rPr lang="en-US" sz="1200" dirty="0" err="1"/>
              <a:t>msg</a:t>
            </a:r>
            <a:r>
              <a:rPr lang="en-US" sz="1200" dirty="0"/>
              <a:t>]];</a:t>
            </a:r>
          </a:p>
          <a:p>
            <a:pPr marL="0" indent="0">
              <a:buNone/>
            </a:pPr>
            <a:r>
              <a:rPr lang="en-US" sz="1200" dirty="0"/>
              <a:t>        } else {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NSLog</a:t>
            </a:r>
            <a:r>
              <a:rPr lang="en-US" sz="1200" dirty="0"/>
              <a:t>(@"Socket not available");</a:t>
            </a:r>
          </a:p>
          <a:p>
            <a:pPr marL="0" indent="0">
              <a:buNone/>
            </a:pPr>
            <a:r>
              <a:rPr lang="en-US" sz="1200" dirty="0"/>
              <a:t>        }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NSLog</a:t>
            </a:r>
            <a:r>
              <a:rPr lang="en-US" sz="1200" dirty="0"/>
              <a:t>(@"Inside Send");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/>
              <a:t>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870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Producer (Receiving from iOS)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818" t="9482" r="18519" b="24338"/>
          <a:stretch/>
        </p:blipFill>
        <p:spPr>
          <a:xfrm>
            <a:off x="1807191" y="1690688"/>
            <a:ext cx="7527878" cy="47699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084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Kafka Consumer to iOS (Results)</a:t>
            </a:r>
            <a:br>
              <a:rPr lang="en-US" dirty="0" smtClean="0"/>
            </a:br>
            <a:r>
              <a:rPr lang="en-US" sz="1800" b="1" dirty="0" smtClean="0"/>
              <a:t>Similar to what we discussed in Previous Tutorials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2974"/>
            <a:ext cx="9313768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sendCommandToRobot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Simple server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address: Array[Byte] =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.toByte,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.toByte,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.toByte,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.toByte)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InetAddress.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getByAddress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(address)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socket.getOutputStream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= new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DataInputStream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socket.getInputStream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out.flush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socket.close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74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and Kafka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Kafka Producer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Producer in Scala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490" t="23596" r="18519" b="15557"/>
          <a:stretch/>
        </p:blipFill>
        <p:spPr>
          <a:xfrm>
            <a:off x="838200" y="1526915"/>
            <a:ext cx="8565107" cy="51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985633"/>
            <a:ext cx="8731878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libraryDependencies  ++= Seq(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"org.apache.spark"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"spark-streaming-kafka_2.10"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"1.3.0"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"org.apache.spark"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"spark-core_2.10"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"1.3.0"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"org.apache.spark"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"spark-streaming_2.10"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"1.3.0"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"org.apache.spark"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"spark-yarn_2.10"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"1.3.0"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Kafka Spark is based on Spark Streaming Feature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232" t="35985" r="18508" b="38678"/>
          <a:stretch/>
        </p:blipFill>
        <p:spPr>
          <a:xfrm>
            <a:off x="1364775" y="2524835"/>
            <a:ext cx="9307774" cy="36070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64775" y="4107976"/>
            <a:ext cx="8161362" cy="2866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details for </a:t>
            </a:r>
            <a:r>
              <a:rPr lang="en-US" dirty="0" err="1" smtClean="0"/>
              <a:t>KafkaStream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81" t="9483" r="7483" b="49744"/>
          <a:stretch/>
        </p:blipFill>
        <p:spPr>
          <a:xfrm>
            <a:off x="838200" y="1569492"/>
            <a:ext cx="9916236" cy="484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Kafka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java –</a:t>
            </a:r>
            <a:r>
              <a:rPr lang="en-US" dirty="0" err="1" smtClean="0"/>
              <a:t>cp</a:t>
            </a:r>
            <a:r>
              <a:rPr lang="en-US" dirty="0" smtClean="0"/>
              <a:t> Spark-Kafka-Producer </a:t>
            </a:r>
            <a:r>
              <a:rPr lang="en-US" dirty="0" err="1" smtClean="0"/>
              <a:t>KafkaWordCountProducer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metadataBrokerList</a:t>
            </a:r>
            <a:r>
              <a:rPr lang="en-US" dirty="0">
                <a:solidFill>
                  <a:srgbClr val="FF0000"/>
                </a:solidFill>
              </a:rPr>
              <a:t>&gt; &lt;topic&gt; &lt;</a:t>
            </a:r>
            <a:r>
              <a:rPr lang="en-US" dirty="0" err="1">
                <a:solidFill>
                  <a:srgbClr val="FF0000"/>
                </a:solidFill>
              </a:rPr>
              <a:t>messagesPerSec</a:t>
            </a:r>
            <a:r>
              <a:rPr lang="en-US" dirty="0">
                <a:solidFill>
                  <a:srgbClr val="FF0000"/>
                </a:solidFill>
              </a:rPr>
              <a:t>&gt; &lt;</a:t>
            </a:r>
            <a:r>
              <a:rPr lang="en-US" dirty="0" err="1">
                <a:solidFill>
                  <a:srgbClr val="FF0000"/>
                </a:solidFill>
              </a:rPr>
              <a:t>wordsPerMessage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/>
              <a:t>java –</a:t>
            </a:r>
            <a:r>
              <a:rPr lang="en-US" i="1" dirty="0" err="1"/>
              <a:t>cp</a:t>
            </a:r>
            <a:r>
              <a:rPr lang="en-US" i="1" dirty="0"/>
              <a:t> Spark-Kafka-Producer </a:t>
            </a:r>
            <a:r>
              <a:rPr lang="en-US" b="1" i="1" dirty="0" err="1"/>
              <a:t>KafkaWordCountProducer</a:t>
            </a:r>
            <a:r>
              <a:rPr lang="en-US" b="1" i="1" dirty="0"/>
              <a:t> localhost:2181 </a:t>
            </a:r>
            <a:r>
              <a:rPr lang="en-US" b="1" i="1" dirty="0" err="1" smtClean="0"/>
              <a:t>testkafka</a:t>
            </a:r>
            <a:r>
              <a:rPr lang="en-US" b="1" i="1" dirty="0" smtClean="0"/>
              <a:t> </a:t>
            </a:r>
            <a:r>
              <a:rPr lang="en-US" b="1" i="1" dirty="0"/>
              <a:t>20 10</a:t>
            </a:r>
          </a:p>
        </p:txBody>
      </p:sp>
    </p:spTree>
    <p:extLst>
      <p:ext uri="{BB962C8B-B14F-4D97-AF65-F5344CB8AC3E}">
        <p14:creationId xmlns:p14="http://schemas.microsoft.com/office/powerpoint/2010/main" val="55952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291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Kafka with Spark</vt:lpstr>
      <vt:lpstr>Spark and Kafka</vt:lpstr>
      <vt:lpstr>Kafka Producer</vt:lpstr>
      <vt:lpstr>Kafka Producer in Scala</vt:lpstr>
      <vt:lpstr>Spark Streaming</vt:lpstr>
      <vt:lpstr>Dependencies</vt:lpstr>
      <vt:lpstr>Kafka Stream</vt:lpstr>
      <vt:lpstr>Zookeeper details for KafkaStream</vt:lpstr>
      <vt:lpstr>Deploying Kafka Producer</vt:lpstr>
      <vt:lpstr>Deploying Spark – Kafka Consumer</vt:lpstr>
      <vt:lpstr>Results</vt:lpstr>
      <vt:lpstr>References</vt:lpstr>
      <vt:lpstr>Full Work Flow</vt:lpstr>
      <vt:lpstr>Full Work Flow</vt:lpstr>
      <vt:lpstr>iOS to Kafka Streaming</vt:lpstr>
      <vt:lpstr>Kafka Producer (Receiving from iOS)</vt:lpstr>
      <vt:lpstr>Spark Kafka Consumer to iOS (Results) Similar to what we discussed in Previous Tutorials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Chandra Shekar, Mayanka (UMKC-Student)</dc:creator>
  <cp:lastModifiedBy>Chandra Shekar, Mayanka (UMKC-Student)</cp:lastModifiedBy>
  <cp:revision>41</cp:revision>
  <dcterms:created xsi:type="dcterms:W3CDTF">2015-09-29T18:21:57Z</dcterms:created>
  <dcterms:modified xsi:type="dcterms:W3CDTF">2015-10-10T02:04:57Z</dcterms:modified>
</cp:coreProperties>
</file>