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0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96" d="100"/>
          <a:sy n="96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DCA63-D9F8-45D9-91C6-0E40541A06B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5A22D-9603-4902-B4EE-80D8D2D0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7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 Slide Option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638D-95D3-4DF4-9C4C-89C9283EB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EB501-A1CA-445E-84DB-1B48366B6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23A7-4A48-4B2C-9C9D-570BE002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5786-DBDE-492A-B0E9-4BBCACCC086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CCFFC-039A-4FDD-B296-8175EFEE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60627-D982-4E70-93A4-E5828C69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B758-2D7E-4CF8-AA0B-A4294472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5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4D64-8B36-4527-8496-5A325F50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43B08-F79F-4337-8DDE-1E59E31F4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CB363-F1F7-4CC1-9811-14D4B6C7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5786-DBDE-492A-B0E9-4BBCACCC086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CBAA7-1494-4BBF-8940-E848F907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37B91-83B7-4EC5-A1DB-3612017C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B758-2D7E-4CF8-AA0B-A4294472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4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A1973-7967-442C-AB45-A9003F76C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43C2F-275E-4EA6-8850-3DE176243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92538-C51B-479B-A593-B7D3A15B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5786-DBDE-492A-B0E9-4BBCACCC086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ABC60-8102-4141-987F-4746D48B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9E687-D807-4EE1-91A9-4E6331A7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B758-2D7E-4CF8-AA0B-A4294472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81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80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4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E472-C31A-4C3D-A4EA-E5265947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C7B3D-A33F-42FE-8290-23467ED76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1C40C-618A-4D49-9398-991BEFAB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5786-DBDE-492A-B0E9-4BBCACCC086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82561-FCFE-48C7-8E87-E5EB0ED3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528B3-A1CC-4ABD-AB68-64343554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B758-2D7E-4CF8-AA0B-A4294472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8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FC12-5A2D-4D45-BEE5-701F6881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FB4F-11AD-48BD-A617-2AC7D98D2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817E4-4FAA-4DE2-A687-0463C709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5786-DBDE-492A-B0E9-4BBCACCC086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F6696-5A27-4155-88E7-EBF2BDA9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E9E44-C523-46EA-9A8C-610C98D6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B758-2D7E-4CF8-AA0B-A4294472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5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4C01-A418-49CF-831C-CECC0C2D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0316B-DB5F-4F89-951B-F986B2623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5319A-E2EF-4D3D-A1DA-5D8B1CAE4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705AC-F3A2-4345-B2C1-C22FD1E2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5786-DBDE-492A-B0E9-4BBCACCC086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7AFC1-A17C-4DBE-9334-E5E4EED3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0EE4E-FF13-47AF-84CB-2027C921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B758-2D7E-4CF8-AA0B-A4294472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3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259C-AFCC-4CD0-8991-FE5D30FA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0D87E-AF6E-463B-87C8-2CD144A49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39967-7C83-4516-8F13-E474367C6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607E3-766A-4959-8A4E-51797ED48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8B6A8-5288-4BA8-8ADB-69ED712B9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1A15A-007A-4441-ADC4-4399D9E2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5786-DBDE-492A-B0E9-4BBCACCC086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2E48D-06BF-4ACC-A04B-675B0E5E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B33D4-2C22-4C30-91DD-356183F2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B758-2D7E-4CF8-AA0B-A4294472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3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8F18-EC1E-43AC-9D93-2DF806FF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82F04-F9AB-4519-A6AF-7163FA07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5786-DBDE-492A-B0E9-4BBCACCC086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82546-F83F-4D73-A3A7-483C9B4B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48A01-06F1-4A20-BEE7-1611C9FE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B758-2D7E-4CF8-AA0B-A4294472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0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153F8-505D-435F-B350-673E9599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5786-DBDE-492A-B0E9-4BBCACCC086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4270A8-0BA8-4631-A643-C08C9421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0EB2A-16E2-4943-B97B-4C064F7C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B758-2D7E-4CF8-AA0B-A4294472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1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9A51-4AB7-41A5-804C-FC2C9452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04A45-44B9-47FC-BAC1-40E678CA4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CA066-5C8C-422D-B2E8-7D7AF9965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1914F-03B1-45F9-9729-394AB299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5786-DBDE-492A-B0E9-4BBCACCC086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E7660-B86E-4D97-94B7-B70C3B93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3D3AC-4CA3-4183-9D87-B1983540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B758-2D7E-4CF8-AA0B-A4294472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2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EF7D-80D1-4229-AAD4-3F289054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0F5BE-9B8D-4DC2-9A3D-A21BEA951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9A5E4-6C16-468F-BAB0-E83D64D30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75A92-4282-47C9-857C-461ADAD9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5786-DBDE-492A-B0E9-4BBCACCC086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90AE9-9D8B-4A88-8E0D-57FC60F9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1E02-3416-4191-BA6D-80331CC5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B758-2D7E-4CF8-AA0B-A4294472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C8FC1-8B6E-436C-A9B2-10B82067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BFA24-8266-4E1E-9699-E19FC4AE1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EC428-1344-47DA-B3D0-D46B6E911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5786-DBDE-492A-B0E9-4BBCACCC086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87583-23DC-480B-9508-F9686DC3C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26EA7-6A0E-4575-8E2D-43323C505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0B758-2D7E-4CF8-AA0B-A4294472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291" y="319196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STAT 430 : Customer Segmentation Analysis	</a:t>
            </a:r>
            <a:r>
              <a:rPr lang="en-US" sz="2400" b="1" dirty="0">
                <a:solidFill>
                  <a:schemeClr val="bg1"/>
                </a:solidFill>
              </a:rPr>
              <a:t>12-14-2021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063727" y="3376550"/>
            <a:ext cx="6762282" cy="148045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Prepared and Presented by</a:t>
            </a:r>
            <a:endParaRPr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9" name="Subtitle 2"/>
          <p:cNvSpPr txBox="1">
            <a:spLocks/>
          </p:cNvSpPr>
          <p:nvPr/>
        </p:nvSpPr>
        <p:spPr>
          <a:xfrm>
            <a:off x="7032172" y="2590799"/>
            <a:ext cx="2300514" cy="3708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7143006" y="3927433"/>
            <a:ext cx="4411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	D</a:t>
            </a:r>
            <a:r>
              <a:rPr lang="en-US" dirty="0">
                <a:solidFill>
                  <a:schemeClr val="bg1"/>
                </a:solidFill>
              </a:rPr>
              <a:t>ebapratim Ghosh</a:t>
            </a:r>
          </a:p>
          <a:p>
            <a:r>
              <a:rPr lang="en-US" b="1" dirty="0">
                <a:solidFill>
                  <a:schemeClr val="bg1"/>
                </a:solidFill>
              </a:rPr>
              <a:t>	M</a:t>
            </a:r>
            <a:r>
              <a:rPr lang="en-US" dirty="0">
                <a:solidFill>
                  <a:schemeClr val="bg1"/>
                </a:solidFill>
              </a:rPr>
              <a:t>ayank Agarwal</a:t>
            </a:r>
          </a:p>
        </p:txBody>
      </p:sp>
    </p:spTree>
    <p:extLst>
      <p:ext uri="{BB962C8B-B14F-4D97-AF65-F5344CB8AC3E}">
        <p14:creationId xmlns:p14="http://schemas.microsoft.com/office/powerpoint/2010/main" val="23840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6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5F85-904F-4609-BB04-851639A4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 with Ward’s Linkage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9A5E3-6552-4587-A729-DE3EFEAF752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5F85-904F-4609-BB04-851639A4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GMM Algorithm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9A5E3-6552-4587-A729-DE3EFEAF752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8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5F85-904F-4609-BB04-851639A4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Analysis – Insights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9A5E3-6552-4587-A729-DE3EFEAF752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76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5F85-904F-4609-BB04-851639A4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9A5E3-6552-4587-A729-DE3EFEAF752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0031-85DA-442E-834A-AA1D68DB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39C5-ED2C-4FF2-B53A-6ACD8AAEBB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1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B1FE-F324-4E49-9246-3DD86C81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33B7B-53B6-4C46-994C-C6BF5E3E4E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5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7F70-D58E-4EC7-8379-8F072976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Understanding and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F0CDE-C8BD-49B6-B576-174DD391E3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6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9A92-A320-4F99-916F-8E280478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 EDA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EA258-5D76-4AF2-A946-254679249F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5F85-904F-4609-BB04-851639A4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 EDA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9A5E3-6552-4587-A729-DE3EFEAF752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2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5F85-904F-4609-BB04-851639A4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9A5E3-6552-4587-A729-DE3EFEAF752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9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5F85-904F-4609-BB04-851639A4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9A5E3-6552-4587-A729-DE3EFEAF752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9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5F85-904F-4609-BB04-851639A4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 Means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9A5E3-6552-4587-A729-DE3EFEAF752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68</Words>
  <Application>Microsoft Office PowerPoint</Application>
  <PresentationFormat>Widescreen</PresentationFormat>
  <Paragraphs>18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STAT 430 : Customer Segmentation Analysis 12-14-2021</vt:lpstr>
      <vt:lpstr>Agenda</vt:lpstr>
      <vt:lpstr>Introduction</vt:lpstr>
      <vt:lpstr>Data Understanding and Research</vt:lpstr>
      <vt:lpstr>Exploratory Data Analysis – EDA - 1</vt:lpstr>
      <vt:lpstr>Exploratory Data Analysis – EDA - 2</vt:lpstr>
      <vt:lpstr>Analysis Objective</vt:lpstr>
      <vt:lpstr>Algorithm Selection </vt:lpstr>
      <vt:lpstr>K- Means Results </vt:lpstr>
      <vt:lpstr>HAC with Ward’s Linkage Results</vt:lpstr>
      <vt:lpstr>GMM Algorithm Results</vt:lpstr>
      <vt:lpstr>Post Analysis – Insights and Recommendations</vt:lpstr>
      <vt:lpstr>Analysis 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430 : Customer Segmentation Analysis 12-14-2021</dc:title>
  <dc:creator>Ghosh, Deb</dc:creator>
  <cp:lastModifiedBy>Ghosh, Deb</cp:lastModifiedBy>
  <cp:revision>1</cp:revision>
  <dcterms:created xsi:type="dcterms:W3CDTF">2021-12-15T01:56:00Z</dcterms:created>
  <dcterms:modified xsi:type="dcterms:W3CDTF">2021-12-15T02:04:58Z</dcterms:modified>
</cp:coreProperties>
</file>