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83" r:id="rId5"/>
    <p:sldId id="284" r:id="rId6"/>
    <p:sldId id="291" r:id="rId7"/>
    <p:sldId id="292" r:id="rId8"/>
    <p:sldId id="293" r:id="rId9"/>
    <p:sldId id="294" r:id="rId10"/>
    <p:sldId id="295" r:id="rId11"/>
    <p:sldId id="300" r:id="rId12"/>
    <p:sldId id="296" r:id="rId13"/>
    <p:sldId id="297" r:id="rId14"/>
    <p:sldId id="298" r:id="rId15"/>
    <p:sldId id="302" r:id="rId16"/>
    <p:sldId id="299" r:id="rId17"/>
    <p:sldId id="301" r:id="rId18"/>
    <p:sldId id="288"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8" d="100"/>
          <a:sy n="68" d="100"/>
        </p:scale>
        <p:origin x="330"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79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0021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Building a Backend with Socket.IO </a:t>
            </a:r>
            <a:r>
              <a:rPr lang="en-US" smtClean="0"/>
              <a:t>and Mongo</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28869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Using a NoSQL Database</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sz="quarter" idx="10"/>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Support for </a:t>
            </a:r>
            <a:r>
              <a:rPr lang="en-US" dirty="0" err="1" smtClean="0"/>
              <a:t>MongoDB</a:t>
            </a:r>
            <a:endParaRPr lang="en-US" dirty="0"/>
          </a:p>
        </p:txBody>
      </p:sp>
      <p:sp>
        <p:nvSpPr>
          <p:cNvPr id="3" name="Content Placeholder 2"/>
          <p:cNvSpPr>
            <a:spLocks noGrp="1"/>
          </p:cNvSpPr>
          <p:nvPr>
            <p:ph sz="quarter" idx="10"/>
          </p:nvPr>
        </p:nvSpPr>
        <p:spPr>
          <a:xfrm>
            <a:off x="379413" y="1388226"/>
            <a:ext cx="4713092" cy="5290388"/>
          </a:xfrm>
        </p:spPr>
        <p:txBody>
          <a:bodyPr/>
          <a:lstStyle/>
          <a:p>
            <a:r>
              <a:rPr lang="en-US" dirty="0" smtClean="0"/>
              <a:t>Modify </a:t>
            </a:r>
            <a:r>
              <a:rPr lang="en-US" dirty="0" err="1" smtClean="0"/>
              <a:t>package.json</a:t>
            </a:r>
            <a:r>
              <a:rPr lang="en-US" dirty="0" smtClean="0"/>
              <a:t> :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mongodb</a:t>
            </a:r>
            <a:r>
              <a:rPr lang="en-US" dirty="0">
                <a:latin typeface="Courier New" panose="02070309020205020404" pitchFamily="49" charset="0"/>
                <a:cs typeface="Courier New" panose="02070309020205020404" pitchFamily="49" charset="0"/>
              </a:rPr>
              <a:t>": "^1.4.10</a:t>
            </a:r>
            <a:r>
              <a:rPr lang="en-US" dirty="0" smtClean="0">
                <a:latin typeface="Courier New" panose="02070309020205020404" pitchFamily="49" charset="0"/>
                <a:cs typeface="Courier New" panose="02070309020205020404" pitchFamily="49" charset="0"/>
              </a:rPr>
              <a:t>",</a:t>
            </a:r>
            <a:endParaRPr lang="en-US" dirty="0" smtClean="0"/>
          </a:p>
          <a:p>
            <a:r>
              <a:rPr lang="en-US" dirty="0" smtClean="0"/>
              <a:t>Right click NPM in Visual Studio &gt; right click to install dependencies</a:t>
            </a:r>
          </a:p>
        </p:txBody>
      </p:sp>
      <p:pic>
        <p:nvPicPr>
          <p:cNvPr id="2050" name="Picture 2" descr="BLOG POST - Part 3 - Screensho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871" y="1388226"/>
            <a:ext cx="59340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557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messages to Mongo and emitting the last 10 messages received.</a:t>
            </a:r>
            <a:endParaRPr lang="en-US" dirty="0"/>
          </a:p>
        </p:txBody>
      </p:sp>
    </p:spTree>
    <p:extLst>
      <p:ext uri="{BB962C8B-B14F-4D97-AF65-F5344CB8AC3E}">
        <p14:creationId xmlns:p14="http://schemas.microsoft.com/office/powerpoint/2010/main" val="333523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smtClean="0"/>
              <a:t>environment variables </a:t>
            </a:r>
            <a:endParaRPr lang="en-US" dirty="0"/>
          </a:p>
        </p:txBody>
      </p:sp>
    </p:spTree>
    <p:extLst>
      <p:ext uri="{BB962C8B-B14F-4D97-AF65-F5344CB8AC3E}">
        <p14:creationId xmlns:p14="http://schemas.microsoft.com/office/powerpoint/2010/main" val="66236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What are Web Sockets?</a:t>
            </a:r>
          </a:p>
          <a:p>
            <a:r>
              <a:rPr lang="en-GB" dirty="0"/>
              <a:t>Using Socket.IO to connect users, broadcast and receive </a:t>
            </a:r>
            <a:r>
              <a:rPr lang="en-GB" dirty="0" smtClean="0"/>
              <a:t>messages</a:t>
            </a:r>
            <a:endParaRPr lang="en-GB" dirty="0"/>
          </a:p>
          <a:p>
            <a:r>
              <a:rPr lang="en-GB" dirty="0" smtClean="0"/>
              <a:t>Using Mongo to save messages and emit last received messages.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151990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a:t>What are Web Sockets?</a:t>
            </a:r>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782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Web Sockets</a:t>
            </a:r>
            <a:endParaRPr lang="en-US" dirty="0"/>
          </a:p>
        </p:txBody>
      </p:sp>
      <p:sp>
        <p:nvSpPr>
          <p:cNvPr id="3" name="Content Placeholder 2"/>
          <p:cNvSpPr>
            <a:spLocks noGrp="1"/>
          </p:cNvSpPr>
          <p:nvPr>
            <p:ph sz="quarter" idx="10"/>
          </p:nvPr>
        </p:nvSpPr>
        <p:spPr/>
        <p:txBody>
          <a:bodyPr/>
          <a:lstStyle/>
          <a:p>
            <a:r>
              <a:rPr lang="en-US" dirty="0" smtClean="0"/>
              <a:t>A </a:t>
            </a:r>
            <a:r>
              <a:rPr lang="en-US" dirty="0" err="1" smtClean="0"/>
              <a:t>Websocket</a:t>
            </a:r>
            <a:r>
              <a:rPr lang="en-US" dirty="0" smtClean="0"/>
              <a:t> is </a:t>
            </a:r>
            <a:r>
              <a:rPr lang="en-US" dirty="0"/>
              <a:t>a protocol designed to allow web applications to create a full-duplex channel over TCP </a:t>
            </a:r>
            <a:r>
              <a:rPr lang="en-US" dirty="0" smtClean="0"/>
              <a:t>(</a:t>
            </a:r>
            <a:r>
              <a:rPr lang="en-US" dirty="0"/>
              <a:t>i.e. to have bi-directional communication) between the web browser and a web server. </a:t>
            </a:r>
            <a:endParaRPr lang="en-US" dirty="0" smtClean="0"/>
          </a:p>
          <a:p>
            <a:r>
              <a:rPr lang="en-US" dirty="0" smtClean="0"/>
              <a:t>It </a:t>
            </a:r>
            <a:r>
              <a:rPr lang="en-US" dirty="0"/>
              <a:t>is fully compatible with HTTP and uses TCP port number 80. </a:t>
            </a:r>
            <a:endParaRPr lang="en-US" dirty="0" smtClean="0"/>
          </a:p>
          <a:p>
            <a:r>
              <a:rPr lang="en-US" dirty="0" err="1" smtClean="0"/>
              <a:t>WebSockets</a:t>
            </a:r>
            <a:r>
              <a:rPr lang="en-US" dirty="0" smtClean="0"/>
              <a:t> </a:t>
            </a:r>
            <a:r>
              <a:rPr lang="en-US" dirty="0"/>
              <a:t>allowed web applications to become real-time and support advanced interactions between the client and the server</a:t>
            </a:r>
            <a:r>
              <a:rPr lang="en-US" dirty="0" smtClean="0"/>
              <a:t>.</a:t>
            </a:r>
          </a:p>
          <a:p>
            <a:r>
              <a:rPr lang="en-US" dirty="0" smtClean="0"/>
              <a:t> </a:t>
            </a:r>
            <a:r>
              <a:rPr lang="en-US" dirty="0"/>
              <a:t>It is supposed by several browsers including Internet Explorer, Google Chrome, Firefox, Safari and Opera.</a:t>
            </a:r>
          </a:p>
        </p:txBody>
      </p:sp>
    </p:spTree>
    <p:extLst>
      <p:ext uri="{BB962C8B-B14F-4D97-AF65-F5344CB8AC3E}">
        <p14:creationId xmlns:p14="http://schemas.microsoft.com/office/powerpoint/2010/main" val="200339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Socket.IO</a:t>
            </a:r>
            <a:endParaRPr lang="en-US" dirty="0"/>
          </a:p>
        </p:txBody>
      </p:sp>
      <p:sp>
        <p:nvSpPr>
          <p:cNvPr id="3" name="Content Placeholder 2"/>
          <p:cNvSpPr>
            <a:spLocks noGrp="1"/>
          </p:cNvSpPr>
          <p:nvPr>
            <p:ph sz="quarter" idx="10"/>
          </p:nvPr>
        </p:nvSpPr>
        <p:spPr/>
        <p:txBody>
          <a:bodyPr/>
          <a:lstStyle/>
          <a:p>
            <a:r>
              <a:rPr lang="en-US" dirty="0" smtClean="0"/>
              <a:t>Socket.IO is </a:t>
            </a:r>
            <a:r>
              <a:rPr lang="en-US" dirty="0"/>
              <a:t>a simple JavaScript library and node.js module that allows you to create real-time bidirectional event-based communication apps simply and quickly. </a:t>
            </a:r>
            <a:endParaRPr lang="en-US" dirty="0" smtClean="0"/>
          </a:p>
          <a:p>
            <a:r>
              <a:rPr lang="en-US" dirty="0" smtClean="0"/>
              <a:t>It </a:t>
            </a:r>
            <a:r>
              <a:rPr lang="en-US" dirty="0"/>
              <a:t>simplifies the process of using </a:t>
            </a:r>
            <a:r>
              <a:rPr lang="en-US" dirty="0" err="1"/>
              <a:t>WebSockets</a:t>
            </a:r>
            <a:r>
              <a:rPr lang="en-US" dirty="0"/>
              <a:t> significantly. We will be using Socket.IO v1.0 to make our chatroom app</a:t>
            </a:r>
            <a:r>
              <a:rPr lang="en-US" dirty="0" smtClean="0"/>
              <a:t>.</a:t>
            </a:r>
          </a:p>
          <a:p>
            <a:pPr marL="0" indent="0">
              <a:buNone/>
            </a:pPr>
            <a:endParaRPr lang="en-US" dirty="0"/>
          </a:p>
        </p:txBody>
      </p:sp>
    </p:spTree>
    <p:extLst>
      <p:ext uri="{BB962C8B-B14F-4D97-AF65-F5344CB8AC3E}">
        <p14:creationId xmlns:p14="http://schemas.microsoft.com/office/powerpoint/2010/main" val="557021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Implementing Socket.IO to connect, send and receive messages</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24100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sp>
        <p:nvSpPr>
          <p:cNvPr id="3" name="Content Placeholder 2"/>
          <p:cNvSpPr>
            <a:spLocks noGrp="1"/>
          </p:cNvSpPr>
          <p:nvPr>
            <p:ph sz="quarter" idx="10"/>
          </p:nvPr>
        </p:nvSpPr>
        <p:spPr>
          <a:xfrm>
            <a:off x="379413" y="1388226"/>
            <a:ext cx="5254471" cy="5290388"/>
          </a:xfrm>
        </p:spPr>
        <p:txBody>
          <a:bodyPr/>
          <a:lstStyle/>
          <a:p>
            <a:r>
              <a:rPr lang="en-US" dirty="0" smtClean="0"/>
              <a:t>Add it to the </a:t>
            </a:r>
            <a:r>
              <a:rPr lang="en-US" dirty="0" err="1" smtClean="0"/>
              <a:t>package.json</a:t>
            </a:r>
            <a:endParaRPr lang="en-US" dirty="0" smtClean="0"/>
          </a:p>
          <a:p>
            <a:r>
              <a:rPr lang="en-US" dirty="0" smtClean="0"/>
              <a:t>In Visual Studio &gt; right click NPM to add module</a:t>
            </a:r>
          </a:p>
          <a:p>
            <a:r>
              <a:rPr lang="en-US" dirty="0" smtClean="0"/>
              <a:t>OR: </a:t>
            </a:r>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--save socket.io </a:t>
            </a:r>
          </a:p>
          <a:p>
            <a:pPr marL="0" indent="0">
              <a:buNone/>
            </a:pPr>
            <a:endParaRPr lang="en-US" dirty="0" smtClean="0"/>
          </a:p>
        </p:txBody>
      </p:sp>
      <p:pic>
        <p:nvPicPr>
          <p:cNvPr id="1027" name="Picture 3" descr="BLOG POST - Part 3 - Screensho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346" y="1388226"/>
            <a:ext cx="59436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18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7822" y="1651461"/>
            <a:ext cx="6668431" cy="4763165"/>
          </a:xfrm>
        </p:spPr>
      </p:pic>
    </p:spTree>
    <p:extLst>
      <p:ext uri="{BB962C8B-B14F-4D97-AF65-F5344CB8AC3E}">
        <p14:creationId xmlns:p14="http://schemas.microsoft.com/office/powerpoint/2010/main" val="4182732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Socket I.O to connect users, send and receive messages</a:t>
            </a:r>
            <a:endParaRPr lang="en-US" dirty="0"/>
          </a:p>
        </p:txBody>
      </p:sp>
    </p:spTree>
    <p:extLst>
      <p:ext uri="{BB962C8B-B14F-4D97-AF65-F5344CB8AC3E}">
        <p14:creationId xmlns:p14="http://schemas.microsoft.com/office/powerpoint/2010/main" val="483009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3263</TotalTime>
  <Words>389</Words>
  <Application>Microsoft Office PowerPoint</Application>
  <PresentationFormat>Widescreen</PresentationFormat>
  <Paragraphs>53</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Segoe</vt:lpstr>
      <vt:lpstr>Segoe UI</vt:lpstr>
      <vt:lpstr>Segoe UI Light</vt:lpstr>
      <vt:lpstr>1_Office Theme</vt:lpstr>
      <vt:lpstr>PowerPoint Presentation</vt:lpstr>
      <vt:lpstr>Module Overview</vt:lpstr>
      <vt:lpstr>PowerPoint Presentation</vt:lpstr>
      <vt:lpstr>What are Web Sockets</vt:lpstr>
      <vt:lpstr>What is Socket.IO</vt:lpstr>
      <vt:lpstr>PowerPoint Presentation</vt:lpstr>
      <vt:lpstr>Implementing Socket.IO</vt:lpstr>
      <vt:lpstr>Implementing Socket.IO</vt:lpstr>
      <vt:lpstr>Using Socket I.O to connect users, send and receive messages</vt:lpstr>
      <vt:lpstr>PowerPoint Presentation</vt:lpstr>
      <vt:lpstr>About NoSQL databases</vt:lpstr>
      <vt:lpstr>Using MongoDB</vt:lpstr>
      <vt:lpstr>Add Support for MongoDB</vt:lpstr>
      <vt:lpstr>Saving messages to Mongo and emitting the last 10 messages received.</vt:lpstr>
      <vt:lpstr>Setting environment variables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65</cp:revision>
  <dcterms:created xsi:type="dcterms:W3CDTF">2013-02-15T23:12:42Z</dcterms:created>
  <dcterms:modified xsi:type="dcterms:W3CDTF">2014-10-14T18:55:10Z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