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284" r:id="rId6"/>
    <p:sldId id="285" r:id="rId7"/>
    <p:sldId id="295" r:id="rId8"/>
    <p:sldId id="296" r:id="rId9"/>
    <p:sldId id="297" r:id="rId10"/>
    <p:sldId id="298" r:id="rId11"/>
    <p:sldId id="286" r:id="rId12"/>
    <p:sldId id="299" r:id="rId13"/>
    <p:sldId id="287" r:id="rId14"/>
    <p:sldId id="292" r:id="rId15"/>
    <p:sldId id="293" r:id="rId16"/>
    <p:sldId id="294"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8" d="100"/>
          <a:sy n="68" d="100"/>
        </p:scale>
        <p:origin x="330"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2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668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tbootstrap.com/customize/"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Creating the </a:t>
            </a:r>
            <a:r>
              <a:rPr lang="en-US" smtClean="0"/>
              <a:t>User Interface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530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Implementing Bootstrap</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97594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sz="quarter" idx="10"/>
          </p:nvPr>
        </p:nvSpPr>
        <p:spPr/>
        <p:txBody>
          <a:bodyPr/>
          <a:lstStyle/>
          <a:p>
            <a:r>
              <a:rPr lang="en-US" dirty="0" smtClean="0"/>
              <a:t>Framework for developing responsive sites including presentation and behavior ( HTML/CSS/JS) </a:t>
            </a:r>
          </a:p>
          <a:p>
            <a:r>
              <a:rPr lang="en-US" dirty="0" smtClean="0"/>
              <a:t>Number 1 project on </a:t>
            </a:r>
            <a:r>
              <a:rPr lang="en-US" dirty="0" err="1" smtClean="0"/>
              <a:t>Github</a:t>
            </a:r>
            <a:endParaRPr lang="en-US" dirty="0" smtClean="0"/>
          </a:p>
          <a:p>
            <a:r>
              <a:rPr lang="en-US" dirty="0">
                <a:hlinkClick r:id="rId2"/>
              </a:rPr>
              <a:t>http://getbootstrap.com</a:t>
            </a:r>
            <a:r>
              <a:rPr lang="en-US" dirty="0" smtClean="0">
                <a:hlinkClick r:id="rId2"/>
              </a:rPr>
              <a:t>/</a:t>
            </a:r>
            <a:endParaRPr lang="en-US" dirty="0" smtClean="0"/>
          </a:p>
          <a:p>
            <a:r>
              <a:rPr lang="en-US" dirty="0" smtClean="0"/>
              <a:t>Accounts for common functionality and layout needs</a:t>
            </a:r>
          </a:p>
          <a:p>
            <a:r>
              <a:rPr lang="en-US" dirty="0" smtClean="0"/>
              <a:t>Customize it to the project needs : </a:t>
            </a:r>
            <a:r>
              <a:rPr lang="en-US" dirty="0">
                <a:hlinkClick r:id="rId3"/>
              </a:rPr>
              <a:t>http://getbootstrap.com/customize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74602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sz="quarter" idx="10"/>
          </p:nvPr>
        </p:nvSpPr>
        <p:spPr/>
        <p:txBody>
          <a:bodyPr/>
          <a:lstStyle/>
          <a:p>
            <a:r>
              <a:rPr lang="en-US" dirty="0" smtClean="0"/>
              <a:t>Download </a:t>
            </a:r>
            <a:r>
              <a:rPr lang="en-US" dirty="0" err="1" smtClean="0"/>
              <a:t>BootStrap</a:t>
            </a:r>
            <a:r>
              <a:rPr lang="en-US" dirty="0"/>
              <a:t> </a:t>
            </a:r>
            <a:r>
              <a:rPr lang="en-US" dirty="0">
                <a:hlinkClick r:id="rId2"/>
              </a:rPr>
              <a:t>http://getbootstrap.com/getting-started/#</a:t>
            </a:r>
            <a:r>
              <a:rPr lang="en-US" dirty="0" smtClean="0">
                <a:hlinkClick r:id="rId2"/>
              </a:rPr>
              <a:t>download</a:t>
            </a:r>
            <a:endParaRPr lang="en-US" dirty="0" smtClean="0"/>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Tree>
    <p:extLst>
      <p:ext uri="{BB962C8B-B14F-4D97-AF65-F5344CB8AC3E}">
        <p14:creationId xmlns:p14="http://schemas.microsoft.com/office/powerpoint/2010/main" val="133984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Creating Chat UI </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92375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chat UI </a:t>
            </a:r>
            <a:endParaRPr lang="en-US" dirty="0"/>
          </a:p>
        </p:txBody>
      </p:sp>
    </p:spTree>
    <p:extLst>
      <p:ext uri="{BB962C8B-B14F-4D97-AF65-F5344CB8AC3E}">
        <p14:creationId xmlns:p14="http://schemas.microsoft.com/office/powerpoint/2010/main" val="1390744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to Jade</a:t>
            </a:r>
          </a:p>
          <a:p>
            <a:r>
              <a:rPr lang="en-GB" dirty="0" smtClean="0"/>
              <a:t>Jade Templates</a:t>
            </a:r>
          </a:p>
          <a:p>
            <a:r>
              <a:rPr lang="en-GB" dirty="0" smtClean="0"/>
              <a:t>Implementing Bootstrap</a:t>
            </a:r>
          </a:p>
          <a:p>
            <a:r>
              <a:rPr lang="en-GB" dirty="0" smtClean="0"/>
              <a:t>Creating the chat UI </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905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Introduction to Jade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51343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sz="quarter" idx="10"/>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69194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8030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sz="quarter" idx="10"/>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Using Jade Templates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5033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Jade Templates</a:t>
            </a:r>
            <a:endParaRPr lang="en-US" dirty="0"/>
          </a:p>
        </p:txBody>
      </p:sp>
    </p:spTree>
    <p:extLst>
      <p:ext uri="{BB962C8B-B14F-4D97-AF65-F5344CB8AC3E}">
        <p14:creationId xmlns:p14="http://schemas.microsoft.com/office/powerpoint/2010/main" val="10382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3266</TotalTime>
  <Words>354</Words>
  <Application>Microsoft Office PowerPoint</Application>
  <PresentationFormat>Widescreen</PresentationFormat>
  <Paragraphs>68</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PowerPoint Presentation</vt:lpstr>
      <vt:lpstr>Module Overview</vt:lpstr>
      <vt:lpstr>PowerPoint Presentation</vt:lpstr>
      <vt:lpstr>Templating with Jade</vt:lpstr>
      <vt:lpstr>Templating with Jade</vt:lpstr>
      <vt:lpstr>Templating with Jade</vt:lpstr>
      <vt:lpstr>Templating with Jade</vt:lpstr>
      <vt:lpstr>PowerPoint Presentation</vt:lpstr>
      <vt:lpstr>Using Jade Templates</vt:lpstr>
      <vt:lpstr>PowerPoint Presentation</vt:lpstr>
      <vt:lpstr>What is Bootstrap?</vt:lpstr>
      <vt:lpstr>Implementing Bootstrap</vt:lpstr>
      <vt:lpstr>Implementing Bootstrap</vt:lpstr>
      <vt:lpstr>PowerPoint Presentation</vt:lpstr>
      <vt:lpstr>Creating the chat UI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62</cp:revision>
  <dcterms:created xsi:type="dcterms:W3CDTF">2013-02-15T23:12:42Z</dcterms:created>
  <dcterms:modified xsi:type="dcterms:W3CDTF">2014-10-14T18:57:49Z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