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83" r:id="rId5"/>
    <p:sldId id="284" r:id="rId6"/>
    <p:sldId id="285" r:id="rId7"/>
    <p:sldId id="294" r:id="rId8"/>
    <p:sldId id="286" r:id="rId9"/>
    <p:sldId id="296" r:id="rId10"/>
    <p:sldId id="295" r:id="rId11"/>
    <p:sldId id="287" r:id="rId12"/>
    <p:sldId id="29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68" d="100"/>
          <a:sy n="68" d="100"/>
        </p:scale>
        <p:origin x="330" y="6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10/14/2014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0773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4153717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04634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2372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06335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 Connecting the Frontend to </a:t>
            </a:r>
            <a:r>
              <a:rPr lang="en-US" smtClean="0"/>
              <a:t>the Backend</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4224559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Adding Libraries to the Frontend (jQuery, Socket.IO)</a:t>
            </a:r>
          </a:p>
          <a:p>
            <a:r>
              <a:rPr lang="en-GB" dirty="0" smtClean="0"/>
              <a:t>Listening for Messages</a:t>
            </a:r>
          </a:p>
          <a:p>
            <a:r>
              <a:rPr lang="en-GB" dirty="0" smtClean="0"/>
              <a:t>Sending </a:t>
            </a:r>
            <a:r>
              <a:rPr lang="en-GB" dirty="0" smtClean="0"/>
              <a:t>Messages</a:t>
            </a:r>
          </a:p>
          <a:p>
            <a:pPr marL="0" indent="0">
              <a:buNone/>
            </a:pPr>
            <a:endParaRPr lang="en-GB" dirty="0" smtClean="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406643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 Adding Libraries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113274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in libraries to the </a:t>
            </a:r>
            <a:r>
              <a:rPr lang="en-US" dirty="0" err="1" smtClean="0"/>
              <a:t>FrontEnd</a:t>
            </a:r>
            <a:endParaRPr lang="en-US" dirty="0"/>
          </a:p>
        </p:txBody>
      </p:sp>
    </p:spTree>
    <p:extLst>
      <p:ext uri="{BB962C8B-B14F-4D97-AF65-F5344CB8AC3E}">
        <p14:creationId xmlns:p14="http://schemas.microsoft.com/office/powerpoint/2010/main" val="472270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a:t>
            </a:r>
            <a:r>
              <a:rPr lang="en-US" dirty="0"/>
              <a:t>| </a:t>
            </a:r>
            <a:r>
              <a:rPr lang="en-US" dirty="0" smtClean="0"/>
              <a:t>Listening for Messages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2466524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I.O Messages</a:t>
            </a:r>
            <a:endParaRPr lang="en-US" dirty="0"/>
          </a:p>
        </p:txBody>
      </p:sp>
      <p:sp>
        <p:nvSpPr>
          <p:cNvPr id="3" name="Content Placeholder 2"/>
          <p:cNvSpPr>
            <a:spLocks noGrp="1"/>
          </p:cNvSpPr>
          <p:nvPr>
            <p:ph sz="quarter" idx="10"/>
          </p:nvPr>
        </p:nvSpPr>
        <p:spPr/>
        <p:txBody>
          <a:bodyPr/>
          <a:lstStyle/>
          <a:p>
            <a:r>
              <a:rPr lang="en-US" dirty="0" smtClean="0"/>
              <a:t>Clients subscribe to channels/namespaces</a:t>
            </a:r>
            <a:endParaRPr lang="en-US" dirty="0"/>
          </a:p>
          <a:p>
            <a:r>
              <a:rPr lang="en-US" dirty="0" smtClean="0"/>
              <a:t>Can send a variety of data types to multiple clients</a:t>
            </a:r>
          </a:p>
          <a:p>
            <a:r>
              <a:rPr lang="en-US" dirty="0" err="1" smtClean="0"/>
              <a:t>Realtime</a:t>
            </a:r>
            <a:endParaRPr lang="en-US" dirty="0" smtClean="0"/>
          </a:p>
          <a:p>
            <a:r>
              <a:rPr lang="en-US" dirty="0" smtClean="0"/>
              <a:t>Binary Streaming – think video, images </a:t>
            </a:r>
          </a:p>
          <a:p>
            <a:pPr marL="0" indent="0">
              <a:buNone/>
            </a:pPr>
            <a:endParaRPr lang="en-US" dirty="0"/>
          </a:p>
        </p:txBody>
      </p:sp>
    </p:spTree>
    <p:extLst>
      <p:ext uri="{BB962C8B-B14F-4D97-AF65-F5344CB8AC3E}">
        <p14:creationId xmlns:p14="http://schemas.microsoft.com/office/powerpoint/2010/main" val="3719471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Listening and handling messages</a:t>
            </a:r>
            <a:endParaRPr lang="en-US" dirty="0"/>
          </a:p>
        </p:txBody>
      </p:sp>
    </p:spTree>
    <p:extLst>
      <p:ext uri="{BB962C8B-B14F-4D97-AF65-F5344CB8AC3E}">
        <p14:creationId xmlns:p14="http://schemas.microsoft.com/office/powerpoint/2010/main" val="4286740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a:t>
            </a:r>
            <a:r>
              <a:rPr lang="en-US" dirty="0"/>
              <a:t>| </a:t>
            </a:r>
            <a:r>
              <a:rPr lang="en-US" dirty="0" smtClean="0"/>
              <a:t>Sending Messages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2944701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7682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36b0322-90fb-440c-9cbc-22749e7231e9"/>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3265</TotalTime>
  <Words>118</Words>
  <Application>Microsoft Office PowerPoint</Application>
  <PresentationFormat>Widescreen</PresentationFormat>
  <Paragraphs>28</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vt:lpstr>
      <vt:lpstr>Segoe UI</vt:lpstr>
      <vt:lpstr>Segoe UI Light</vt:lpstr>
      <vt:lpstr>1_Office Theme</vt:lpstr>
      <vt:lpstr>PowerPoint Presentation</vt:lpstr>
      <vt:lpstr>Module Overview</vt:lpstr>
      <vt:lpstr>PowerPoint Presentation</vt:lpstr>
      <vt:lpstr>Adding in libraries to the FrontEnd</vt:lpstr>
      <vt:lpstr>PowerPoint Presentation</vt:lpstr>
      <vt:lpstr>Socket I.O Messages</vt:lpstr>
      <vt:lpstr>Listening and handling messages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Stacey Mulcahy</cp:lastModifiedBy>
  <cp:revision>63</cp:revision>
  <dcterms:created xsi:type="dcterms:W3CDTF">2013-02-15T23:12:42Z</dcterms:created>
  <dcterms:modified xsi:type="dcterms:W3CDTF">2014-10-14T19:21:05Z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