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6" r:id="rId5"/>
    <p:sldId id="257" r:id="rId6"/>
    <p:sldId id="270" r:id="rId7"/>
    <p:sldId id="283" r:id="rId8"/>
    <p:sldId id="284" r:id="rId9"/>
    <p:sldId id="275" r:id="rId10"/>
    <p:sldId id="282" r:id="rId11"/>
    <p:sldId id="273" r:id="rId12"/>
    <p:sldId id="280" r:id="rId13"/>
    <p:sldId id="278" r:id="rId14"/>
    <p:sldId id="279" r:id="rId15"/>
    <p:sldId id="277" r:id="rId16"/>
    <p:sldId id="281" r:id="rId17"/>
    <p:sldId id="276" r:id="rId18"/>
    <p:sldId id="274" r:id="rId19"/>
    <p:sldId id="266" r:id="rId20"/>
    <p:sldId id="267" r:id="rId21"/>
    <p:sldId id="268" r:id="rId22"/>
    <p:sldId id="269"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8" d="100"/>
          <a:sy n="68" d="100"/>
        </p:scale>
        <p:origin x="330"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3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07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260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254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60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220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6179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106098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Debugging and Deploying </a:t>
            </a:r>
            <a:r>
              <a:rPr lang="en-US" smtClean="0"/>
              <a:t>on Azure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377171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Deploying to Azure with </a:t>
            </a:r>
            <a:r>
              <a:rPr lang="en-US" dirty="0" err="1" smtClean="0"/>
              <a:t>Github</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660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with </a:t>
            </a:r>
            <a:r>
              <a:rPr lang="en-US" dirty="0" err="1" smtClean="0"/>
              <a:t>Github</a:t>
            </a:r>
            <a:endParaRPr lang="en-US" dirty="0"/>
          </a:p>
        </p:txBody>
      </p:sp>
    </p:spTree>
    <p:extLst>
      <p:ext uri="{BB962C8B-B14F-4D97-AF65-F5344CB8AC3E}">
        <p14:creationId xmlns:p14="http://schemas.microsoft.com/office/powerpoint/2010/main" val="321618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Remote debugging with Visual Studio</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68399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Debugging a node application with Visual Studio and Azure</a:t>
            </a:r>
            <a:endParaRPr lang="en-US" dirty="0"/>
          </a:p>
        </p:txBody>
      </p:sp>
    </p:spTree>
    <p:extLst>
      <p:ext uri="{BB962C8B-B14F-4D97-AF65-F5344CB8AC3E}">
        <p14:creationId xmlns:p14="http://schemas.microsoft.com/office/powerpoint/2010/main" val="321477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Configuration Overview </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5140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environment variables and </a:t>
            </a:r>
            <a:r>
              <a:rPr lang="en-US" smtClean="0"/>
              <a:t>connection strings.</a:t>
            </a:r>
            <a:endParaRPr lang="en-US" dirty="0"/>
          </a:p>
        </p:txBody>
      </p:sp>
    </p:spTree>
    <p:extLst>
      <p:ext uri="{BB962C8B-B14F-4D97-AF65-F5344CB8AC3E}">
        <p14:creationId xmlns:p14="http://schemas.microsoft.com/office/powerpoint/2010/main" val="2098005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Publishing</a:t>
            </a:r>
            <a:endParaRPr lang="en-US" dirty="0"/>
          </a:p>
        </p:txBody>
      </p:sp>
      <p:pic>
        <p:nvPicPr>
          <p:cNvPr id="11266" name="Picture 2" descr="BLOG POST - Part 2 - Screensho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67" y="1034669"/>
            <a:ext cx="5144013" cy="553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314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3314" name="Picture 2" descr="BLOG POST - Part 2 - Screensho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68" y="1087975"/>
            <a:ext cx="59436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553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4338" name="Picture 2" descr="BLOG POST - Part 2 - Screensho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245702"/>
            <a:ext cx="59436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180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5362" name="Picture 2" descr="BLOG POST - Part 2 - Screensho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713958"/>
            <a:ext cx="5943600" cy="667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672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 Websites </a:t>
            </a:r>
            <a:r>
              <a:rPr lang="en-GB" dirty="0" smtClean="0"/>
              <a:t>Overview</a:t>
            </a:r>
          </a:p>
          <a:p>
            <a:r>
              <a:rPr lang="en-GB" dirty="0" smtClean="0"/>
              <a:t>Introduction to the Azure Dashboard</a:t>
            </a:r>
            <a:endParaRPr lang="en-GB" dirty="0" smtClean="0"/>
          </a:p>
          <a:p>
            <a:r>
              <a:rPr lang="en-GB" dirty="0" smtClean="0"/>
              <a:t>Deploying to Azure with Visual Studio</a:t>
            </a:r>
          </a:p>
          <a:p>
            <a:r>
              <a:rPr lang="en-GB" dirty="0" smtClean="0"/>
              <a:t>Deploying to Azure with </a:t>
            </a:r>
            <a:r>
              <a:rPr lang="en-GB" dirty="0" err="1" smtClean="0"/>
              <a:t>Github</a:t>
            </a:r>
            <a:endParaRPr lang="en-GB" dirty="0" smtClean="0"/>
          </a:p>
          <a:p>
            <a:r>
              <a:rPr lang="en-GB" dirty="0" smtClean="0"/>
              <a:t>Debugging Remote Node Applications with Visual Studio</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39541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Azure </a:t>
            </a:r>
            <a:r>
              <a:rPr lang="en-US" dirty="0" err="1" smtClean="0"/>
              <a:t>WebSites</a:t>
            </a:r>
            <a:r>
              <a:rPr lang="en-US" dirty="0" smtClean="0"/>
              <a:t> Overview</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6586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a:t>
            </a:r>
            <a:endParaRPr lang="en-US" dirty="0"/>
          </a:p>
        </p:txBody>
      </p:sp>
      <p:sp>
        <p:nvSpPr>
          <p:cNvPr id="3" name="Content Placeholder 2"/>
          <p:cNvSpPr>
            <a:spLocks noGrp="1"/>
          </p:cNvSpPr>
          <p:nvPr>
            <p:ph sz="quarter" idx="10"/>
          </p:nvPr>
        </p:nvSpPr>
        <p:spPr/>
        <p:txBody>
          <a:bodyPr/>
          <a:lstStyle/>
          <a:p>
            <a:r>
              <a:rPr lang="en-US" dirty="0" smtClean="0"/>
              <a:t>Easy to deploy a variety of different web sites : node, python, </a:t>
            </a:r>
            <a:r>
              <a:rPr lang="en-US" dirty="0" err="1" smtClean="0"/>
              <a:t>php</a:t>
            </a:r>
            <a:r>
              <a:rPr lang="en-US" dirty="0" smtClean="0"/>
              <a:t>, asp.net etc..</a:t>
            </a:r>
          </a:p>
          <a:p>
            <a:r>
              <a:rPr lang="en-US" dirty="0" smtClean="0"/>
              <a:t>Can install some software from the gallery like WordPress or preconfigured stacks ( MEAN stack ) </a:t>
            </a:r>
          </a:p>
          <a:p>
            <a:r>
              <a:rPr lang="en-US" dirty="0" smtClean="0"/>
              <a:t>Has a few limitations such as cannot configure ports, compile native modules for Node </a:t>
            </a:r>
          </a:p>
          <a:p>
            <a:endParaRPr lang="en-US" dirty="0"/>
          </a:p>
        </p:txBody>
      </p:sp>
    </p:spTree>
    <p:extLst>
      <p:ext uri="{BB962C8B-B14F-4D97-AF65-F5344CB8AC3E}">
        <p14:creationId xmlns:p14="http://schemas.microsoft.com/office/powerpoint/2010/main" val="215099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a:t>
            </a:r>
            <a:endParaRPr lang="en-US" dirty="0"/>
          </a:p>
        </p:txBody>
      </p:sp>
      <p:sp>
        <p:nvSpPr>
          <p:cNvPr id="3" name="Content Placeholder 2"/>
          <p:cNvSpPr>
            <a:spLocks noGrp="1"/>
          </p:cNvSpPr>
          <p:nvPr>
            <p:ph sz="quarter" idx="10"/>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 </a:t>
            </a:r>
          </a:p>
          <a:p>
            <a:endParaRPr lang="en-US" dirty="0"/>
          </a:p>
        </p:txBody>
      </p:sp>
    </p:spTree>
    <p:extLst>
      <p:ext uri="{BB962C8B-B14F-4D97-AF65-F5344CB8AC3E}">
        <p14:creationId xmlns:p14="http://schemas.microsoft.com/office/powerpoint/2010/main" val="117904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Introduction to the Azure Dashboard</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21682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Azure Dashboard</a:t>
            </a:r>
            <a:endParaRPr lang="en-US" dirty="0"/>
          </a:p>
        </p:txBody>
      </p:sp>
    </p:spTree>
    <p:extLst>
      <p:ext uri="{BB962C8B-B14F-4D97-AF65-F5344CB8AC3E}">
        <p14:creationId xmlns:p14="http://schemas.microsoft.com/office/powerpoint/2010/main" val="185766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Deploying to Azure with Visual Studio</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57090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with Visual Studio</a:t>
            </a:r>
            <a:endParaRPr lang="en-US" dirty="0"/>
          </a:p>
        </p:txBody>
      </p:sp>
    </p:spTree>
    <p:extLst>
      <p:ext uri="{BB962C8B-B14F-4D97-AF65-F5344CB8AC3E}">
        <p14:creationId xmlns:p14="http://schemas.microsoft.com/office/powerpoint/2010/main" val="254809204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3261</TotalTime>
  <Words>272</Words>
  <Application>Microsoft Office PowerPoint</Application>
  <PresentationFormat>Widescreen</PresentationFormat>
  <Paragraphs>53</Paragraphs>
  <Slides>20</Slides>
  <Notes>8</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PowerPoint Presentation</vt:lpstr>
      <vt:lpstr>Module Overview</vt:lpstr>
      <vt:lpstr>PowerPoint Presentation</vt:lpstr>
      <vt:lpstr>Azure Websites</vt:lpstr>
      <vt:lpstr>Azure Websites</vt:lpstr>
      <vt:lpstr>PowerPoint Presentation</vt:lpstr>
      <vt:lpstr>Introduction to the Azure Dashboard</vt:lpstr>
      <vt:lpstr>PowerPoint Presentation</vt:lpstr>
      <vt:lpstr>Deploying to Azure with Visual Studio</vt:lpstr>
      <vt:lpstr>PowerPoint Presentation</vt:lpstr>
      <vt:lpstr>Deploying to Azure with Github</vt:lpstr>
      <vt:lpstr>PowerPoint Presentation</vt:lpstr>
      <vt:lpstr>Remote Debugging a node application with Visual Studio and Azure</vt:lpstr>
      <vt:lpstr>PowerPoint Presentation</vt:lpstr>
      <vt:lpstr>Setting environment variables and connection strings.</vt:lpstr>
      <vt:lpstr>Azure Publishing</vt:lpstr>
      <vt:lpstr>Why use Express? </vt:lpstr>
      <vt:lpstr>Why use Express? </vt:lpstr>
      <vt:lpstr>Why use Express?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71</cp:revision>
  <dcterms:created xsi:type="dcterms:W3CDTF">2013-02-15T23:12:42Z</dcterms:created>
  <dcterms:modified xsi:type="dcterms:W3CDTF">2014-10-14T19:36:36Z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