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6" r:id="rId5"/>
    <p:sldId id="257" r:id="rId6"/>
    <p:sldId id="270" r:id="rId7"/>
    <p:sldId id="283" r:id="rId8"/>
    <p:sldId id="284" r:id="rId9"/>
    <p:sldId id="275" r:id="rId10"/>
    <p:sldId id="282" r:id="rId11"/>
    <p:sldId id="273" r:id="rId12"/>
    <p:sldId id="280" r:id="rId13"/>
    <p:sldId id="278" r:id="rId14"/>
    <p:sldId id="279" r:id="rId15"/>
    <p:sldId id="277" r:id="rId16"/>
    <p:sldId id="28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07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60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54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60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2200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10609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Debugging and Deploying on Azure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3771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Deploying to Azure with GitHub</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660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GitHub</a:t>
            </a:r>
            <a:endParaRPr lang="en-US" dirty="0"/>
          </a:p>
        </p:txBody>
      </p:sp>
    </p:spTree>
    <p:extLst>
      <p:ext uri="{BB962C8B-B14F-4D97-AF65-F5344CB8AC3E}">
        <p14:creationId xmlns:p14="http://schemas.microsoft.com/office/powerpoint/2010/main" val="321618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Debugging</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6839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Debugging</a:t>
            </a:r>
            <a:endParaRPr lang="en-US" dirty="0"/>
          </a:p>
        </p:txBody>
      </p:sp>
    </p:spTree>
    <p:extLst>
      <p:ext uri="{BB962C8B-B14F-4D97-AF65-F5344CB8AC3E}">
        <p14:creationId xmlns:p14="http://schemas.microsoft.com/office/powerpoint/2010/main" val="321477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Websites Overview</a:t>
            </a:r>
          </a:p>
          <a:p>
            <a:r>
              <a:rPr lang="en-GB" dirty="0" smtClean="0"/>
              <a:t>Introduction to the Azure Dashboard</a:t>
            </a:r>
          </a:p>
          <a:p>
            <a:r>
              <a:rPr lang="en-GB" dirty="0" smtClean="0"/>
              <a:t>Deploying to Azure with the Command Line</a:t>
            </a:r>
          </a:p>
          <a:p>
            <a:r>
              <a:rPr lang="en-GB" dirty="0" smtClean="0"/>
              <a:t>Deploying to Azure with GitHub</a:t>
            </a:r>
          </a:p>
          <a:p>
            <a:r>
              <a:rPr lang="en-GB" dirty="0" smtClean="0"/>
              <a:t>Advanced Debugging</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3954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Azure </a:t>
            </a:r>
            <a:r>
              <a:rPr lang="en-US" dirty="0" smtClean="0"/>
              <a:t>Web Apps </a:t>
            </a:r>
            <a:r>
              <a:rPr lang="en-US" dirty="0" smtClean="0"/>
              <a:t>Overview</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658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smtClean="0"/>
              <a:t>Web Apps</a:t>
            </a:r>
            <a:endParaRPr lang="en-US" dirty="0"/>
          </a:p>
        </p:txBody>
      </p:sp>
      <p:sp>
        <p:nvSpPr>
          <p:cNvPr id="3" name="Content Placeholder 2"/>
          <p:cNvSpPr>
            <a:spLocks noGrp="1"/>
          </p:cNvSpPr>
          <p:nvPr>
            <p:ph sz="quarter" idx="10"/>
          </p:nvPr>
        </p:nvSpPr>
        <p:spPr/>
        <p:txBody>
          <a:bodyPr/>
          <a:lstStyle/>
          <a:p>
            <a:r>
              <a:rPr lang="en-US" dirty="0" smtClean="0"/>
              <a:t>Easy to deploy a variety of different web </a:t>
            </a:r>
            <a:r>
              <a:rPr lang="en-US" dirty="0" smtClean="0"/>
              <a:t>sites: </a:t>
            </a:r>
            <a:r>
              <a:rPr lang="en-US" dirty="0" smtClean="0"/>
              <a:t>node, python, </a:t>
            </a:r>
            <a:r>
              <a:rPr lang="en-US" dirty="0" err="1" smtClean="0"/>
              <a:t>php</a:t>
            </a:r>
            <a:r>
              <a:rPr lang="en-US" dirty="0" smtClean="0"/>
              <a:t>, asp.net etc..</a:t>
            </a:r>
          </a:p>
          <a:p>
            <a:r>
              <a:rPr lang="en-US" dirty="0" smtClean="0"/>
              <a:t>Can install some software from the gallery like WordPress or preconfigured stacks </a:t>
            </a:r>
            <a:r>
              <a:rPr lang="en-US" dirty="0" smtClean="0"/>
              <a:t>(MEAN stack).</a:t>
            </a:r>
            <a:endParaRPr lang="en-US" dirty="0" smtClean="0"/>
          </a:p>
          <a:p>
            <a:r>
              <a:rPr lang="en-US" dirty="0" smtClean="0"/>
              <a:t>Has a few limitations such as cannot configure ports, compile native modules for Node </a:t>
            </a:r>
            <a:r>
              <a:rPr lang="en-US" dirty="0" smtClean="0"/>
              <a:t>.</a:t>
            </a:r>
            <a:endParaRPr lang="en-US" dirty="0" smtClean="0"/>
          </a:p>
          <a:p>
            <a:endParaRPr lang="en-US" dirty="0"/>
          </a:p>
        </p:txBody>
      </p:sp>
    </p:spTree>
    <p:extLst>
      <p:ext uri="{BB962C8B-B14F-4D97-AF65-F5344CB8AC3E}">
        <p14:creationId xmlns:p14="http://schemas.microsoft.com/office/powerpoint/2010/main" val="21509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smtClean="0"/>
              <a:t>Web Apps</a:t>
            </a:r>
            <a:endParaRPr lang="en-US" dirty="0"/>
          </a:p>
        </p:txBody>
      </p:sp>
      <p:sp>
        <p:nvSpPr>
          <p:cNvPr id="3" name="Content Placeholder 2"/>
          <p:cNvSpPr>
            <a:spLocks noGrp="1"/>
          </p:cNvSpPr>
          <p:nvPr>
            <p:ph sz="quarter" idx="10"/>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Introduction to the Azure Dashboard</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1682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Azure Dashboard</a:t>
            </a:r>
            <a:endParaRPr lang="en-US" dirty="0"/>
          </a:p>
        </p:txBody>
      </p:sp>
    </p:spTree>
    <p:extLst>
      <p:ext uri="{BB962C8B-B14F-4D97-AF65-F5344CB8AC3E}">
        <p14:creationId xmlns:p14="http://schemas.microsoft.com/office/powerpoint/2010/main" val="18576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Deploying to Azure with the Command Line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57090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the Command Line</a:t>
            </a:r>
            <a:endParaRPr lang="en-US" dirty="0"/>
          </a:p>
        </p:txBody>
      </p:sp>
    </p:spTree>
    <p:extLst>
      <p:ext uri="{BB962C8B-B14F-4D97-AF65-F5344CB8AC3E}">
        <p14:creationId xmlns:p14="http://schemas.microsoft.com/office/powerpoint/2010/main" val="25480920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3263</TotalTime>
  <Words>227</Words>
  <Application>Microsoft Office PowerPoint</Application>
  <PresentationFormat>Widescreen</PresentationFormat>
  <Paragraphs>44</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vt:lpstr>
      <vt:lpstr>Segoe UI</vt:lpstr>
      <vt:lpstr>Segoe UI Light</vt:lpstr>
      <vt:lpstr>1_Office Theme</vt:lpstr>
      <vt:lpstr>PowerPoint Presentation</vt:lpstr>
      <vt:lpstr>Module Overview</vt:lpstr>
      <vt:lpstr>PowerPoint Presentation</vt:lpstr>
      <vt:lpstr>Azure Web Apps</vt:lpstr>
      <vt:lpstr>Azure Web Apps</vt:lpstr>
      <vt:lpstr>PowerPoint Presentation</vt:lpstr>
      <vt:lpstr>Introduction to the Azure Dashboard</vt:lpstr>
      <vt:lpstr>PowerPoint Presentation</vt:lpstr>
      <vt:lpstr>Deploying to Azure with the Command Line</vt:lpstr>
      <vt:lpstr>PowerPoint Presentation</vt:lpstr>
      <vt:lpstr>Deploying to Azure with GitHub</vt:lpstr>
      <vt:lpstr>PowerPoint Presentation</vt:lpstr>
      <vt:lpstr>Advanced Debugging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80</cp:revision>
  <dcterms:created xsi:type="dcterms:W3CDTF">2013-02-15T23:12:42Z</dcterms:created>
  <dcterms:modified xsi:type="dcterms:W3CDTF">2015-07-28T22:42:47Z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