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56" r:id="rId5"/>
    <p:sldId id="257" r:id="rId6"/>
    <p:sldId id="270" r:id="rId7"/>
    <p:sldId id="283" r:id="rId8"/>
    <p:sldId id="284" r:id="rId9"/>
    <p:sldId id="275" r:id="rId10"/>
    <p:sldId id="282" r:id="rId11"/>
    <p:sldId id="279" r:id="rId12"/>
    <p:sldId id="281"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2" autoAdjust="0"/>
    <p:restoredTop sz="94660"/>
  </p:normalViewPr>
  <p:slideViewPr>
    <p:cSldViewPr snapToGrid="0">
      <p:cViewPr varScale="1">
        <p:scale>
          <a:sx n="116" d="100"/>
          <a:sy n="116" d="100"/>
        </p:scale>
        <p:origin x="348" y="10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113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811000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7077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26010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0106098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 Using Node for Azure </a:t>
            </a:r>
            <a:r>
              <a:rPr lang="en-US" dirty="0" err="1" smtClean="0"/>
              <a:t>WebJobs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33771718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9604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Azure </a:t>
            </a:r>
            <a:r>
              <a:rPr lang="en-GB" dirty="0" err="1" smtClean="0"/>
              <a:t>WebJobs</a:t>
            </a:r>
            <a:r>
              <a:rPr lang="en-GB" dirty="0" smtClean="0"/>
              <a:t> Overview</a:t>
            </a:r>
          </a:p>
          <a:p>
            <a:r>
              <a:rPr lang="en-GB" dirty="0" smtClean="0"/>
              <a:t>Introduction to creating </a:t>
            </a:r>
            <a:r>
              <a:rPr lang="en-GB" dirty="0" err="1" smtClean="0"/>
              <a:t>WebJobs</a:t>
            </a:r>
            <a:endParaRPr lang="en-GB" dirty="0" smtClean="0"/>
          </a:p>
          <a:p>
            <a:r>
              <a:rPr lang="en-GB" dirty="0" smtClean="0"/>
              <a:t>Creating a Simple </a:t>
            </a:r>
            <a:r>
              <a:rPr lang="en-GB" dirty="0" err="1" smtClean="0"/>
              <a:t>WebJob</a:t>
            </a:r>
            <a:endParaRPr lang="en-GB" dirty="0" smtClean="0"/>
          </a:p>
          <a:p>
            <a:r>
              <a:rPr lang="en-GB" dirty="0" smtClean="0"/>
              <a:t>Using Azure Storage in a </a:t>
            </a:r>
            <a:r>
              <a:rPr lang="en-GB" dirty="0" err="1" smtClean="0"/>
              <a:t>WebJob</a:t>
            </a:r>
            <a:endParaRPr lang="en-GB" dirty="0" smtClean="0"/>
          </a:p>
          <a:p>
            <a:r>
              <a:rPr lang="en-GB" dirty="0" smtClean="0"/>
              <a:t>Debugging a </a:t>
            </a:r>
            <a:r>
              <a:rPr lang="en-GB" dirty="0" err="1" smtClean="0"/>
              <a:t>WebJob</a:t>
            </a: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39541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US" dirty="0" smtClean="0"/>
              <a:t>06 | </a:t>
            </a:r>
            <a:r>
              <a:rPr lang="en-GB" dirty="0"/>
              <a:t>Azure </a:t>
            </a:r>
            <a:r>
              <a:rPr lang="en-GB" dirty="0" err="1"/>
              <a:t>WebJobs</a:t>
            </a:r>
            <a:r>
              <a:rPr lang="en-GB" dirty="0"/>
              <a:t> Overview</a:t>
            </a:r>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2658689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WebJobs</a:t>
            </a:r>
            <a:r>
              <a:rPr lang="en-US" dirty="0" smtClean="0"/>
              <a:t> Overview</a:t>
            </a:r>
            <a:endParaRPr lang="en-US" dirty="0"/>
          </a:p>
        </p:txBody>
      </p:sp>
      <p:sp>
        <p:nvSpPr>
          <p:cNvPr id="3" name="Content Placeholder 2"/>
          <p:cNvSpPr>
            <a:spLocks noGrp="1"/>
          </p:cNvSpPr>
          <p:nvPr>
            <p:ph sz="quarter" idx="10"/>
          </p:nvPr>
        </p:nvSpPr>
        <p:spPr/>
        <p:txBody>
          <a:bodyPr/>
          <a:lstStyle/>
          <a:p>
            <a:r>
              <a:rPr lang="en-US" dirty="0" smtClean="0"/>
              <a:t>Ability to run a “background task” on demand, continuously, or scheduled</a:t>
            </a:r>
          </a:p>
          <a:p>
            <a:r>
              <a:rPr lang="en-US" dirty="0" smtClean="0"/>
              <a:t>Deploy using PAAS – part of web sites </a:t>
            </a:r>
          </a:p>
          <a:p>
            <a:r>
              <a:rPr lang="en-US" dirty="0" smtClean="0"/>
              <a:t>Ideal for tasks such as API aggregation, batch processing, image resizing, etc. </a:t>
            </a:r>
          </a:p>
          <a:p>
            <a:r>
              <a:rPr lang="en-US" dirty="0" smtClean="0"/>
              <a:t>Can use PHP, Python, Node, Bash </a:t>
            </a:r>
            <a:r>
              <a:rPr lang="en-US" dirty="0" err="1" smtClean="0"/>
              <a:t>etc</a:t>
            </a:r>
            <a:r>
              <a:rPr lang="en-US" dirty="0" smtClean="0"/>
              <a:t> </a:t>
            </a:r>
            <a:endParaRPr lang="en-US" dirty="0"/>
          </a:p>
        </p:txBody>
      </p:sp>
    </p:spTree>
    <p:extLst>
      <p:ext uri="{BB962C8B-B14F-4D97-AF65-F5344CB8AC3E}">
        <p14:creationId xmlns:p14="http://schemas.microsoft.com/office/powerpoint/2010/main" val="2150999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a:t>
            </a:r>
            <a:r>
              <a:rPr lang="en-GB" dirty="0" smtClean="0"/>
              <a:t>Creating </a:t>
            </a:r>
            <a:r>
              <a:rPr lang="en-GB" dirty="0" err="1" smtClean="0"/>
              <a:t>WebJobs</a:t>
            </a:r>
            <a:r>
              <a:rPr lang="en-GB" dirty="0" smtClean="0"/>
              <a:t> for Node</a:t>
            </a:r>
            <a:endParaRPr lang="en-GB" dirty="0"/>
          </a:p>
        </p:txBody>
      </p:sp>
      <p:sp>
        <p:nvSpPr>
          <p:cNvPr id="3" name="Content Placeholder 2"/>
          <p:cNvSpPr>
            <a:spLocks noGrp="1"/>
          </p:cNvSpPr>
          <p:nvPr>
            <p:ph sz="quarter" idx="10"/>
          </p:nvPr>
        </p:nvSpPr>
        <p:spPr/>
        <p:txBody>
          <a:bodyPr/>
          <a:lstStyle/>
          <a:p>
            <a:r>
              <a:rPr lang="en-US" dirty="0" smtClean="0"/>
              <a:t>Looks for a file with “run” ( run.js ). If not found looks for any file with supported extension. </a:t>
            </a:r>
          </a:p>
          <a:p>
            <a:r>
              <a:rPr lang="en-US" dirty="0" smtClean="0"/>
              <a:t>Have as many files as you want, you zip them up </a:t>
            </a:r>
          </a:p>
          <a:p>
            <a:r>
              <a:rPr lang="en-US" dirty="0" smtClean="0"/>
              <a:t>Can have multiple </a:t>
            </a:r>
            <a:r>
              <a:rPr lang="en-US" dirty="0" err="1" smtClean="0"/>
              <a:t>webjobs</a:t>
            </a:r>
            <a:r>
              <a:rPr lang="en-US" dirty="0" smtClean="0"/>
              <a:t> </a:t>
            </a:r>
          </a:p>
          <a:p>
            <a:r>
              <a:rPr lang="en-US" dirty="0"/>
              <a:t>Stored alongside your site at </a:t>
            </a:r>
            <a:r>
              <a:rPr lang="en-US" dirty="0" smtClean="0"/>
              <a:t>./</a:t>
            </a:r>
            <a:r>
              <a:rPr lang="en-US" dirty="0" err="1" smtClean="0"/>
              <a:t>App_Data</a:t>
            </a:r>
            <a:r>
              <a:rPr lang="en-US" dirty="0" smtClean="0"/>
              <a:t>/jobs</a:t>
            </a:r>
            <a:r>
              <a:rPr lang="en-US" dirty="0"/>
              <a:t>/</a:t>
            </a:r>
            <a:endParaRPr lang="en-US" dirty="0" smtClean="0"/>
          </a:p>
          <a:p>
            <a:endParaRPr lang="en-US" dirty="0" smtClean="0"/>
          </a:p>
          <a:p>
            <a:endParaRPr lang="en-US" dirty="0"/>
          </a:p>
        </p:txBody>
      </p:sp>
    </p:spTree>
    <p:extLst>
      <p:ext uri="{BB962C8B-B14F-4D97-AF65-F5344CB8AC3E}">
        <p14:creationId xmlns:p14="http://schemas.microsoft.com/office/powerpoint/2010/main" val="1179049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US" dirty="0" smtClean="0"/>
              <a:t>06 | </a:t>
            </a:r>
            <a:r>
              <a:rPr lang="en-GB" dirty="0"/>
              <a:t>Creating a Simple </a:t>
            </a:r>
            <a:r>
              <a:rPr lang="en-GB" dirty="0" err="1"/>
              <a:t>WebJob</a:t>
            </a:r>
            <a:endParaRPr lang="en-GB"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4216820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Simple </a:t>
            </a:r>
            <a:r>
              <a:rPr lang="en-US" dirty="0" err="1" smtClean="0"/>
              <a:t>WebJob</a:t>
            </a:r>
            <a:endParaRPr lang="en-US" dirty="0"/>
          </a:p>
        </p:txBody>
      </p:sp>
    </p:spTree>
    <p:extLst>
      <p:ext uri="{BB962C8B-B14F-4D97-AF65-F5344CB8AC3E}">
        <p14:creationId xmlns:p14="http://schemas.microsoft.com/office/powerpoint/2010/main" val="185766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Azure Storage in a </a:t>
            </a:r>
            <a:r>
              <a:rPr lang="en-GB" dirty="0" err="1"/>
              <a:t>WebJob</a:t>
            </a:r>
            <a:endParaRPr lang="en-GB" dirty="0"/>
          </a:p>
        </p:txBody>
      </p:sp>
    </p:spTree>
    <p:extLst>
      <p:ext uri="{BB962C8B-B14F-4D97-AF65-F5344CB8AC3E}">
        <p14:creationId xmlns:p14="http://schemas.microsoft.com/office/powerpoint/2010/main" val="3216181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and Debugging</a:t>
            </a:r>
            <a:endParaRPr lang="en-US" dirty="0"/>
          </a:p>
        </p:txBody>
      </p:sp>
    </p:spTree>
    <p:extLst>
      <p:ext uri="{BB962C8B-B14F-4D97-AF65-F5344CB8AC3E}">
        <p14:creationId xmlns:p14="http://schemas.microsoft.com/office/powerpoint/2010/main" val="321477415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http://purl.org/dc/dcmitype/"/>
    <ds:schemaRef ds:uri="636b0322-90fb-440c-9cbc-22749e7231e9"/>
    <ds:schemaRef ds:uri="http://schemas.openxmlformats.org/package/2006/metadata/core-propertie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3294</TotalTime>
  <Words>191</Words>
  <Application>Microsoft Office PowerPoint</Application>
  <PresentationFormat>Widescreen</PresentationFormat>
  <Paragraphs>32</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Segoe</vt:lpstr>
      <vt:lpstr>Segoe UI</vt:lpstr>
      <vt:lpstr>Segoe UI Light</vt:lpstr>
      <vt:lpstr>1_Office Theme</vt:lpstr>
      <vt:lpstr>PowerPoint Presentation</vt:lpstr>
      <vt:lpstr>Module Overview</vt:lpstr>
      <vt:lpstr>PowerPoint Presentation</vt:lpstr>
      <vt:lpstr>Azure WebJobs Overview</vt:lpstr>
      <vt:lpstr>Introduction to Creating WebJobs for Node</vt:lpstr>
      <vt:lpstr>PowerPoint Presentation</vt:lpstr>
      <vt:lpstr>Creating a Simple WebJob</vt:lpstr>
      <vt:lpstr>Using Azure Storage in a WebJob</vt:lpstr>
      <vt:lpstr>Deploying and Debugging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Rami Sayar</cp:lastModifiedBy>
  <cp:revision>80</cp:revision>
  <dcterms:created xsi:type="dcterms:W3CDTF">2013-02-15T23:12:42Z</dcterms:created>
  <dcterms:modified xsi:type="dcterms:W3CDTF">2015-07-28T22:43:29Z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