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63" r:id="rId4"/>
    <p:sldId id="257" r:id="rId5"/>
    <p:sldId id="258" r:id="rId6"/>
    <p:sldId id="259" r:id="rId7"/>
    <p:sldId id="261" r:id="rId8"/>
    <p:sldId id="265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60" r:id="rId31"/>
    <p:sldId id="264" r:id="rId32"/>
    <p:sldId id="269" r:id="rId33"/>
    <p:sldId id="270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/>
  </p:normalViewPr>
  <p:slideViewPr>
    <p:cSldViewPr>
      <p:cViewPr varScale="1">
        <p:scale>
          <a:sx n="87" d="100"/>
          <a:sy n="87" d="100"/>
        </p:scale>
        <p:origin x="15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13189-D8B2-4CCB-A203-11B9C68FABE0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B3BBFF-E9BD-44EC-BC32-F0758E8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20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ON ONLINE RAILWAY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JAGROOP SINGH(1893175)</a:t>
            </a:r>
          </a:p>
          <a:p>
            <a:r>
              <a:rPr lang="en-US" dirty="0" smtClean="0"/>
              <a:t>MOHIT SAINI(1892494)</a:t>
            </a:r>
          </a:p>
          <a:p>
            <a:r>
              <a:rPr lang="en-US" dirty="0" smtClean="0"/>
              <a:t>SIMARDEEP SINGH(1893285)</a:t>
            </a:r>
          </a:p>
          <a:p>
            <a:r>
              <a:rPr lang="en-US" dirty="0" smtClean="0"/>
              <a:t>MAYANK AHUJA(1892643)</a:t>
            </a:r>
          </a:p>
          <a:p>
            <a:r>
              <a:rPr lang="en-US" dirty="0" smtClean="0"/>
              <a:t>GAGANDEEP KAUR(1893548)</a:t>
            </a:r>
          </a:p>
          <a:p>
            <a:r>
              <a:rPr lang="en-US" dirty="0" smtClean="0"/>
              <a:t>JAGDEEP KAUR(1893474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pc\Desktop\project\Sign 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990600"/>
            <a:ext cx="3905250" cy="56102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3048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SIGN IN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pc\Desktop\project\sign 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914400"/>
            <a:ext cx="3819525" cy="57451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2286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SIGN UP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pc\Desktop\project\Sign 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247775"/>
            <a:ext cx="3905250" cy="56102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3048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SIGN IN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pc\Desktop\project\home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90625"/>
            <a:ext cx="3362325" cy="56673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5334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pc\Desktop\project\search tra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31888"/>
            <a:ext cx="3638550" cy="572611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228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FIND TRAINS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pc\Desktop\project\list of trai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28724"/>
            <a:ext cx="3048000" cy="56292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TRAIN LIST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pc\Desktop\project\passenger deta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76350"/>
            <a:ext cx="3067050" cy="55816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PASSENGER DETAILS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pc\Desktop\project\pay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81100"/>
            <a:ext cx="3057525" cy="56769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2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MAKE PAYMENT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pc\Desktop\project\card detai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90625"/>
            <a:ext cx="3238500" cy="56673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4572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CARD DETAILS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pc\Desktop\project\OT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66824"/>
            <a:ext cx="3276600" cy="55911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4572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ONE TIME PASSWORD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Mohit</a:t>
            </a:r>
            <a:r>
              <a:rPr lang="en-US" dirty="0" smtClean="0"/>
              <a:t> </a:t>
            </a:r>
            <a:r>
              <a:rPr lang="en-US" dirty="0" err="1" smtClean="0"/>
              <a:t>Saini</a:t>
            </a:r>
            <a:r>
              <a:rPr lang="en-US" dirty="0" smtClean="0"/>
              <a:t>, </a:t>
            </a:r>
            <a:r>
              <a:rPr lang="en-US" dirty="0" err="1" smtClean="0"/>
              <a:t>Jagroop</a:t>
            </a:r>
            <a:r>
              <a:rPr lang="en-US" dirty="0" smtClean="0"/>
              <a:t> Singh, </a:t>
            </a:r>
            <a:r>
              <a:rPr lang="en-US" dirty="0" err="1" smtClean="0"/>
              <a:t>Simardeep</a:t>
            </a:r>
            <a:r>
              <a:rPr lang="en-US" dirty="0" smtClean="0"/>
              <a:t> Singh did prototyping, designing &amp; contents of the project.</a:t>
            </a:r>
          </a:p>
          <a:p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Ahuja</a:t>
            </a:r>
            <a:r>
              <a:rPr lang="en-US" dirty="0" smtClean="0"/>
              <a:t>, </a:t>
            </a:r>
            <a:r>
              <a:rPr lang="en-US" dirty="0" err="1" smtClean="0"/>
              <a:t>Gagandeep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 , </a:t>
            </a:r>
            <a:r>
              <a:rPr lang="en-US" dirty="0" err="1" smtClean="0"/>
              <a:t>Jagdeep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 did presentation,  </a:t>
            </a:r>
            <a:r>
              <a:rPr lang="en-US" dirty="0" err="1" smtClean="0"/>
              <a:t>Wireframing</a:t>
            </a:r>
            <a:r>
              <a:rPr lang="en-US" dirty="0" smtClean="0"/>
              <a:t>, UML &amp; use case diagram.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pc\Desktop\project\home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90625"/>
            <a:ext cx="3362325" cy="56673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pc\Desktop\project\Live train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47775"/>
            <a:ext cx="3524250" cy="56102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LIVE RUNNING TRAIN STATUS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pc\Desktop\project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66824"/>
            <a:ext cx="3486150" cy="55911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MAP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hppc\Desktop\project\home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190625"/>
            <a:ext cx="3362325" cy="56673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457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hppc\Desktop\project\Find PNR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47774"/>
            <a:ext cx="3762375" cy="56102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4572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FIND PNR STATUS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hppc\Desktop\project\Get PNR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57300"/>
            <a:ext cx="3848100" cy="56007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6096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PNR STATUS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hppc\Desktop\project\home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90624"/>
            <a:ext cx="3362325" cy="5667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pc\Desktop\project\Cancelled ti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28725"/>
            <a:ext cx="3505200" cy="56292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CANCELLED TICKET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hppc\Desktop\project\Refund polic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85875"/>
            <a:ext cx="3295650" cy="55721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457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REFUND POLICY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hppc\Desktop\project\home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190624"/>
            <a:ext cx="3362325" cy="5667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2000" y="533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COMPETITORS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WORKING OF AN APPLICATION</a:t>
            </a:r>
          </a:p>
          <a:p>
            <a:r>
              <a:rPr lang="en-US" dirty="0" smtClean="0"/>
              <a:t>UML AND USE CASE DIAGRAM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UML DIAGRAM</a:t>
            </a:r>
            <a:endParaRPr lang="en-US" dirty="0"/>
          </a:p>
        </p:txBody>
      </p:sp>
      <p:pic>
        <p:nvPicPr>
          <p:cNvPr id="2050" name="Picture 2" descr="C:\Users\del.l\Desktop\uml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pic>
        <p:nvPicPr>
          <p:cNvPr id="1026" name="Picture 2" descr="C:\Users\del.l\Desktop\USENC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8686800" cy="48196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.l\Desktop\USECAS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332" y="0"/>
            <a:ext cx="9235332" cy="64230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.l\Desktop\USE CASE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62103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95400"/>
            <a:ext cx="3962400" cy="1829761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65591"/>
            <a:ext cx="7772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RAILWAY RESERVATION SYSTEM</a:t>
            </a:r>
            <a:endParaRPr lang="en-US" dirty="0"/>
          </a:p>
        </p:txBody>
      </p:sp>
      <p:pic>
        <p:nvPicPr>
          <p:cNvPr id="1026" name="Picture 2" descr="C:\Users\del.l\Downloads\db11674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7244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is basically concerned with the reservation of railway tickets to the passengers.</a:t>
            </a:r>
          </a:p>
          <a:p>
            <a:r>
              <a:rPr lang="en-US" dirty="0" smtClean="0"/>
              <a:t>This project aim is to provide user friendly and easy online ticket booking application.</a:t>
            </a:r>
          </a:p>
          <a:p>
            <a:r>
              <a:rPr lang="en-US" dirty="0" smtClean="0"/>
              <a:t>This project is used to develop a mobile application so that passenger can book their tickets online directly from their smart phones.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of data is easy</a:t>
            </a:r>
          </a:p>
          <a:p>
            <a:r>
              <a:rPr lang="en-US" dirty="0" smtClean="0"/>
              <a:t>Passengers don’t have to wait for long time</a:t>
            </a:r>
          </a:p>
          <a:p>
            <a:r>
              <a:rPr lang="en-US" dirty="0" smtClean="0"/>
              <a:t>It is fast process</a:t>
            </a:r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We don’t need internet connection as your tickets stored offline</a:t>
            </a:r>
          </a:p>
          <a:p>
            <a:r>
              <a:rPr lang="en-US" dirty="0" smtClean="0"/>
              <a:t>Secure debit &amp; credit card processing</a:t>
            </a:r>
          </a:p>
          <a:p>
            <a:r>
              <a:rPr lang="en-US" dirty="0" smtClean="0"/>
              <a:t>This application is available free of cost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IRCTC: The services of this application is available till 12:00AM but our application is available 24X7. </a:t>
            </a:r>
          </a:p>
          <a:p>
            <a:r>
              <a:rPr lang="en-US" dirty="0" smtClean="0"/>
              <a:t>RAIL YATRI: This application is not able to cover all the  shortest destination.</a:t>
            </a:r>
          </a:p>
          <a:p>
            <a:r>
              <a:rPr lang="en-US" dirty="0" smtClean="0"/>
              <a:t>IXIGO:This application does not tell the right price of the train ticket.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of all age groups travel in railway because it seems like so cheapest from passengers prospective.</a:t>
            </a:r>
          </a:p>
          <a:p>
            <a:r>
              <a:rPr lang="en-US" dirty="0" smtClean="0"/>
              <a:t>This application overcomes the difficulties for people who have very hectic schedule.</a:t>
            </a:r>
          </a:p>
          <a:p>
            <a:r>
              <a:rPr lang="en-US" dirty="0" smtClean="0"/>
              <a:t>It takes the OTP/password from user to confirm the booking.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pc\Desktop\project\starting 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90600"/>
            <a:ext cx="38862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95400" y="1524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MAIN PAGE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321</Words>
  <Application>Microsoft Office PowerPoint</Application>
  <PresentationFormat>On-screen Show (4:3)</PresentationFormat>
  <Paragraphs>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Lucida Sans Unicode</vt:lpstr>
      <vt:lpstr>Verdana</vt:lpstr>
      <vt:lpstr>Wingdings 2</vt:lpstr>
      <vt:lpstr>Wingdings 3</vt:lpstr>
      <vt:lpstr>Concourse</vt:lpstr>
      <vt:lpstr>PRESENTATION ON ONLINE RAILWAY RESERVATION SYSTEM</vt:lpstr>
      <vt:lpstr>PARTICIPATION</vt:lpstr>
      <vt:lpstr>INDEX</vt:lpstr>
      <vt:lpstr>RAILWAY RESERVATION SYSTEM</vt:lpstr>
      <vt:lpstr>INTRODUCTION</vt:lpstr>
      <vt:lpstr>FEATURES</vt:lpstr>
      <vt:lpstr>COMPETITORS</vt:lpstr>
      <vt:lpstr>TARGET AUDIENCE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UML DIAGRAM</vt:lpstr>
      <vt:lpstr>USE-CASE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ONLINE RAILWAY RESERVATION SYSTEM</dc:title>
  <dc:creator>del.l</dc:creator>
  <cp:lastModifiedBy>Simardeep Singh Joshan</cp:lastModifiedBy>
  <cp:revision>41</cp:revision>
  <dcterms:created xsi:type="dcterms:W3CDTF">2018-10-01T20:55:08Z</dcterms:created>
  <dcterms:modified xsi:type="dcterms:W3CDTF">2018-10-09T16:02:29Z</dcterms:modified>
</cp:coreProperties>
</file>