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212A673-206F-448D-A153-79D6EA2910A1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6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67A10-A52B-46A3-86B6-87649841D822}" v="1231" dt="2021-12-07T21:37:1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65" d="100"/>
          <a:sy n="65" d="100"/>
        </p:scale>
        <p:origin x="2270" y="30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Anand" userId="76c26b71-63ed-49b8-9210-e0b9d2fc44e4" providerId="ADAL" clId="{4DE67A10-A52B-46A3-86B6-87649841D822}"/>
    <pc:docChg chg="undo redo custSel addSld modSld addMainMaster delMainMaster modMainMaster addSection delSection modSection modNotesMaster">
      <pc:chgData name="Mayank Anand" userId="76c26b71-63ed-49b8-9210-e0b9d2fc44e4" providerId="ADAL" clId="{4DE67A10-A52B-46A3-86B6-87649841D822}" dt="2021-12-07T21:45:08.855" v="6455" actId="20577"/>
      <pc:docMkLst>
        <pc:docMk/>
      </pc:docMkLst>
      <pc:sldChg chg="delSp modSp mod chgLayout">
        <pc:chgData name="Mayank Anand" userId="76c26b71-63ed-49b8-9210-e0b9d2fc44e4" providerId="ADAL" clId="{4DE67A10-A52B-46A3-86B6-87649841D822}" dt="2021-12-07T06:45:59.093" v="1402" actId="478"/>
        <pc:sldMkLst>
          <pc:docMk/>
          <pc:sldMk cId="227332386" sldId="256"/>
        </pc:sldMkLst>
        <pc:spChg chg="del mod">
          <ac:chgData name="Mayank Anand" userId="76c26b71-63ed-49b8-9210-e0b9d2fc44e4" providerId="ADAL" clId="{4DE67A10-A52B-46A3-86B6-87649841D822}" dt="2021-12-07T06:45:59.093" v="1402" actId="478"/>
          <ac:spMkLst>
            <pc:docMk/>
            <pc:sldMk cId="227332386" sldId="256"/>
            <ac:spMk id="2" creationId="{87DE5C37-4189-4292-BE9A-0ACE5E7FB7B8}"/>
          </ac:spMkLst>
        </pc:spChg>
        <pc:spChg chg="mod">
          <ac:chgData name="Mayank Anand" userId="76c26b71-63ed-49b8-9210-e0b9d2fc44e4" providerId="ADAL" clId="{4DE67A10-A52B-46A3-86B6-87649841D822}" dt="2021-12-06T21:06:21.901" v="167"/>
          <ac:spMkLst>
            <pc:docMk/>
            <pc:sldMk cId="227332386" sldId="256"/>
            <ac:spMk id="4" creationId="{1F4217DF-4844-4644-9222-61B2F2F09681}"/>
          </ac:spMkLst>
        </pc:spChg>
        <pc:spChg chg="del mod ord">
          <ac:chgData name="Mayank Anand" userId="76c26b71-63ed-49b8-9210-e0b9d2fc44e4" providerId="ADAL" clId="{4DE67A10-A52B-46A3-86B6-87649841D822}" dt="2021-12-07T06:44:23.266" v="1400" actId="478"/>
          <ac:spMkLst>
            <pc:docMk/>
            <pc:sldMk cId="227332386" sldId="256"/>
            <ac:spMk id="5" creationId="{02AD0FA6-01A0-4887-B4B6-525FD17A6EED}"/>
          </ac:spMkLst>
        </pc:spChg>
        <pc:spChg chg="del">
          <ac:chgData name="Mayank Anand" userId="76c26b71-63ed-49b8-9210-e0b9d2fc44e4" providerId="ADAL" clId="{4DE67A10-A52B-46A3-86B6-87649841D822}" dt="2021-12-06T21:06:03.712" v="153"/>
          <ac:spMkLst>
            <pc:docMk/>
            <pc:sldMk cId="227332386" sldId="256"/>
            <ac:spMk id="19" creationId="{1FC37048-07F9-4927-BECE-3BE1CC81B2BE}"/>
          </ac:spMkLst>
        </pc:spChg>
      </pc:sldChg>
      <pc:sldChg chg="addSp delSp modSp new mod chgLayout">
        <pc:chgData name="Mayank Anand" userId="76c26b71-63ed-49b8-9210-e0b9d2fc44e4" providerId="ADAL" clId="{4DE67A10-A52B-46A3-86B6-87649841D822}" dt="2021-12-07T06:46:06.020" v="1403" actId="700"/>
        <pc:sldMkLst>
          <pc:docMk/>
          <pc:sldMk cId="3824876930" sldId="257"/>
        </pc:sldMkLst>
        <pc:spChg chg="mod ord">
          <ac:chgData name="Mayank Anand" userId="76c26b71-63ed-49b8-9210-e0b9d2fc44e4" providerId="ADAL" clId="{4DE67A10-A52B-46A3-86B6-87649841D822}" dt="2021-12-07T06:46:06.020" v="1403" actId="700"/>
          <ac:spMkLst>
            <pc:docMk/>
            <pc:sldMk cId="3824876930" sldId="257"/>
            <ac:spMk id="2" creationId="{CA596F85-033B-4691-888C-F510BED037C5}"/>
          </ac:spMkLst>
        </pc:spChg>
        <pc:spChg chg="add del mod">
          <ac:chgData name="Mayank Anand" userId="76c26b71-63ed-49b8-9210-e0b9d2fc44e4" providerId="ADAL" clId="{4DE67A10-A52B-46A3-86B6-87649841D822}" dt="2021-12-07T06:04:00.376" v="238"/>
          <ac:spMkLst>
            <pc:docMk/>
            <pc:sldMk cId="3824876930" sldId="257"/>
            <ac:spMk id="3" creationId="{7675C8D3-7D0B-4A80-82A3-7E14CFF113B8}"/>
          </ac:spMkLst>
        </pc:spChg>
        <pc:spChg chg="add mod">
          <ac:chgData name="Mayank Anand" userId="76c26b71-63ed-49b8-9210-e0b9d2fc44e4" providerId="ADAL" clId="{4DE67A10-A52B-46A3-86B6-87649841D822}" dt="2021-12-07T06:35:51.400" v="1398" actId="1076"/>
          <ac:spMkLst>
            <pc:docMk/>
            <pc:sldMk cId="3824876930" sldId="257"/>
            <ac:spMk id="4" creationId="{90260163-489A-4BEE-9613-3398C1269D06}"/>
          </ac:spMkLst>
        </pc:spChg>
        <pc:spChg chg="add mod">
          <ac:chgData name="Mayank Anand" userId="76c26b71-63ed-49b8-9210-e0b9d2fc44e4" providerId="ADAL" clId="{4DE67A10-A52B-46A3-86B6-87649841D822}" dt="2021-12-07T06:31:08.136" v="1395" actId="20577"/>
          <ac:spMkLst>
            <pc:docMk/>
            <pc:sldMk cId="3824876930" sldId="257"/>
            <ac:spMk id="7" creationId="{2F037EC1-2D76-4C66-9E0C-34E8A7C7E9EA}"/>
          </ac:spMkLst>
        </pc:spChg>
        <pc:picChg chg="add del mod">
          <ac:chgData name="Mayank Anand" userId="76c26b71-63ed-49b8-9210-e0b9d2fc44e4" providerId="ADAL" clId="{4DE67A10-A52B-46A3-86B6-87649841D822}" dt="2021-12-07T06:08:53.604" v="282" actId="478"/>
          <ac:picMkLst>
            <pc:docMk/>
            <pc:sldMk cId="3824876930" sldId="257"/>
            <ac:picMk id="6" creationId="{E3D33F55-4CE1-4EBA-9665-DBF1C5564AB1}"/>
          </ac:picMkLst>
        </pc:picChg>
      </pc:sldChg>
      <pc:sldChg chg="addSp delSp modSp new mod chgLayout">
        <pc:chgData name="Mayank Anand" userId="76c26b71-63ed-49b8-9210-e0b9d2fc44e4" providerId="ADAL" clId="{4DE67A10-A52B-46A3-86B6-87649841D822}" dt="2021-12-07T08:04:09.294" v="1738" actId="12"/>
        <pc:sldMkLst>
          <pc:docMk/>
          <pc:sldMk cId="287505547" sldId="258"/>
        </pc:sldMkLst>
        <pc:spChg chg="mod ord">
          <ac:chgData name="Mayank Anand" userId="76c26b71-63ed-49b8-9210-e0b9d2fc44e4" providerId="ADAL" clId="{4DE67A10-A52B-46A3-86B6-87649841D822}" dt="2021-12-07T06:48:25.793" v="1408" actId="6264"/>
          <ac:spMkLst>
            <pc:docMk/>
            <pc:sldMk cId="287505547" sldId="258"/>
            <ac:spMk id="2" creationId="{4A27F60A-A7E3-4ED9-9A13-9866145D9F69}"/>
          </ac:spMkLst>
        </pc:spChg>
        <pc:spChg chg="add mod">
          <ac:chgData name="Mayank Anand" userId="76c26b71-63ed-49b8-9210-e0b9d2fc44e4" providerId="ADAL" clId="{4DE67A10-A52B-46A3-86B6-87649841D822}" dt="2021-12-07T06:36:14.226" v="1399" actId="767"/>
          <ac:spMkLst>
            <pc:docMk/>
            <pc:sldMk cId="287505547" sldId="258"/>
            <ac:spMk id="3" creationId="{977459BF-1048-4972-8228-C52DF5E11EB1}"/>
          </ac:spMkLst>
        </pc:spChg>
        <pc:spChg chg="add del mod">
          <ac:chgData name="Mayank Anand" userId="76c26b71-63ed-49b8-9210-e0b9d2fc44e4" providerId="ADAL" clId="{4DE67A10-A52B-46A3-86B6-87649841D822}" dt="2021-12-07T06:48:25.793" v="1408" actId="6264"/>
          <ac:spMkLst>
            <pc:docMk/>
            <pc:sldMk cId="287505547" sldId="258"/>
            <ac:spMk id="4" creationId="{BEC52270-6A9F-47D5-BA3A-10F2B01AE310}"/>
          </ac:spMkLst>
        </pc:spChg>
        <pc:spChg chg="add mod">
          <ac:chgData name="Mayank Anand" userId="76c26b71-63ed-49b8-9210-e0b9d2fc44e4" providerId="ADAL" clId="{4DE67A10-A52B-46A3-86B6-87649841D822}" dt="2021-12-07T08:04:09.294" v="1738" actId="12"/>
          <ac:spMkLst>
            <pc:docMk/>
            <pc:sldMk cId="287505547" sldId="258"/>
            <ac:spMk id="5" creationId="{055C1C05-D958-4A35-9649-1BCBA6C3FAB4}"/>
          </ac:spMkLst>
        </pc:spChg>
        <pc:spChg chg="add del mod">
          <ac:chgData name="Mayank Anand" userId="76c26b71-63ed-49b8-9210-e0b9d2fc44e4" providerId="ADAL" clId="{4DE67A10-A52B-46A3-86B6-87649841D822}" dt="2021-12-07T06:50:06.686" v="1411" actId="767"/>
          <ac:spMkLst>
            <pc:docMk/>
            <pc:sldMk cId="287505547" sldId="258"/>
            <ac:spMk id="6" creationId="{57D10403-FD35-44DD-A0A6-1A8D2C4251FE}"/>
          </ac:spMkLst>
        </pc:spChg>
        <pc:spChg chg="add mod">
          <ac:chgData name="Mayank Anand" userId="76c26b71-63ed-49b8-9210-e0b9d2fc44e4" providerId="ADAL" clId="{4DE67A10-A52B-46A3-86B6-87649841D822}" dt="2021-12-07T06:52:16.885" v="1423" actId="1076"/>
          <ac:spMkLst>
            <pc:docMk/>
            <pc:sldMk cId="287505547" sldId="258"/>
            <ac:spMk id="7" creationId="{442A58D0-D255-427B-9BE9-FEB42579F45F}"/>
          </ac:spMkLst>
        </pc:spChg>
        <pc:spChg chg="add del mod">
          <ac:chgData name="Mayank Anand" userId="76c26b71-63ed-49b8-9210-e0b9d2fc44e4" providerId="ADAL" clId="{4DE67A10-A52B-46A3-86B6-87649841D822}" dt="2021-12-07T07:08:24.304" v="1489"/>
          <ac:spMkLst>
            <pc:docMk/>
            <pc:sldMk cId="287505547" sldId="258"/>
            <ac:spMk id="12" creationId="{ED823AC0-2847-4B23-BBEF-DFAC917733DC}"/>
          </ac:spMkLst>
        </pc:spChg>
        <pc:spChg chg="add mod">
          <ac:chgData name="Mayank Anand" userId="76c26b71-63ed-49b8-9210-e0b9d2fc44e4" providerId="ADAL" clId="{4DE67A10-A52B-46A3-86B6-87649841D822}" dt="2021-12-07T07:08:23.556" v="1487" actId="1076"/>
          <ac:spMkLst>
            <pc:docMk/>
            <pc:sldMk cId="287505547" sldId="258"/>
            <ac:spMk id="13" creationId="{372761E0-3694-471E-A969-A465B51C36D7}"/>
          </ac:spMkLst>
        </pc:spChg>
        <pc:spChg chg="add mod">
          <ac:chgData name="Mayank Anand" userId="76c26b71-63ed-49b8-9210-e0b9d2fc44e4" providerId="ADAL" clId="{4DE67A10-A52B-46A3-86B6-87649841D822}" dt="2021-12-07T07:16:53.648" v="1678" actId="1076"/>
          <ac:spMkLst>
            <pc:docMk/>
            <pc:sldMk cId="287505547" sldId="258"/>
            <ac:spMk id="14" creationId="{868C5F88-AFDC-4BC8-BC3C-4D98CBCD400F}"/>
          </ac:spMkLst>
        </pc:spChg>
        <pc:spChg chg="add mod">
          <ac:chgData name="Mayank Anand" userId="76c26b71-63ed-49b8-9210-e0b9d2fc44e4" providerId="ADAL" clId="{4DE67A10-A52B-46A3-86B6-87649841D822}" dt="2021-12-07T07:20:52.145" v="1690" actId="1076"/>
          <ac:spMkLst>
            <pc:docMk/>
            <pc:sldMk cId="287505547" sldId="258"/>
            <ac:spMk id="15" creationId="{49E6C97D-A36D-45E6-A585-94B08130EC6D}"/>
          </ac:spMkLst>
        </pc:spChg>
        <pc:picChg chg="add del mod">
          <ac:chgData name="Mayank Anand" userId="76c26b71-63ed-49b8-9210-e0b9d2fc44e4" providerId="ADAL" clId="{4DE67A10-A52B-46A3-86B6-87649841D822}" dt="2021-12-07T07:00:11.358" v="1441" actId="478"/>
          <ac:picMkLst>
            <pc:docMk/>
            <pc:sldMk cId="287505547" sldId="258"/>
            <ac:picMk id="9" creationId="{ABD28DB9-FD71-460A-91F9-33824F538020}"/>
          </ac:picMkLst>
        </pc:picChg>
        <pc:picChg chg="add del mod">
          <ac:chgData name="Mayank Anand" userId="76c26b71-63ed-49b8-9210-e0b9d2fc44e4" providerId="ADAL" clId="{4DE67A10-A52B-46A3-86B6-87649841D822}" dt="2021-12-07T07:00:10.692" v="1440" actId="22"/>
          <ac:picMkLst>
            <pc:docMk/>
            <pc:sldMk cId="287505547" sldId="258"/>
            <ac:picMk id="11" creationId="{D5C99CBC-1C63-410F-9683-1423DF58DFAB}"/>
          </ac:picMkLst>
        </pc:picChg>
      </pc:sldChg>
      <pc:sldChg chg="addSp delSp modSp new mod">
        <pc:chgData name="Mayank Anand" userId="76c26b71-63ed-49b8-9210-e0b9d2fc44e4" providerId="ADAL" clId="{4DE67A10-A52B-46A3-86B6-87649841D822}" dt="2021-12-07T12:06:35.461" v="1969" actId="1076"/>
        <pc:sldMkLst>
          <pc:docMk/>
          <pc:sldMk cId="632863523" sldId="259"/>
        </pc:sldMkLst>
        <pc:spChg chg="mod">
          <ac:chgData name="Mayank Anand" userId="76c26b71-63ed-49b8-9210-e0b9d2fc44e4" providerId="ADAL" clId="{4DE67A10-A52B-46A3-86B6-87649841D822}" dt="2021-12-07T08:02:27.971" v="1733" actId="1076"/>
          <ac:spMkLst>
            <pc:docMk/>
            <pc:sldMk cId="632863523" sldId="259"/>
            <ac:spMk id="2" creationId="{0C68A9B2-512D-479E-BF55-BA71AA66F44B}"/>
          </ac:spMkLst>
        </pc:spChg>
        <pc:spChg chg="add mod">
          <ac:chgData name="Mayank Anand" userId="76c26b71-63ed-49b8-9210-e0b9d2fc44e4" providerId="ADAL" clId="{4DE67A10-A52B-46A3-86B6-87649841D822}" dt="2021-12-07T08:05:22.762" v="1742" actId="948"/>
          <ac:spMkLst>
            <pc:docMk/>
            <pc:sldMk cId="632863523" sldId="259"/>
            <ac:spMk id="3" creationId="{41BF9588-11BE-48FC-87BC-17709265BD40}"/>
          </ac:spMkLst>
        </pc:spChg>
        <pc:spChg chg="add mod">
          <ac:chgData name="Mayank Anand" userId="76c26b71-63ed-49b8-9210-e0b9d2fc44e4" providerId="ADAL" clId="{4DE67A10-A52B-46A3-86B6-87649841D822}" dt="2021-12-07T08:28:38.604" v="1937"/>
          <ac:spMkLst>
            <pc:docMk/>
            <pc:sldMk cId="632863523" sldId="259"/>
            <ac:spMk id="11" creationId="{610275FE-FA7C-4107-BFAE-3528EB1C6694}"/>
          </ac:spMkLst>
        </pc:spChg>
        <pc:picChg chg="add del">
          <ac:chgData name="Mayank Anand" userId="76c26b71-63ed-49b8-9210-e0b9d2fc44e4" providerId="ADAL" clId="{4DE67A10-A52B-46A3-86B6-87649841D822}" dt="2021-12-07T07:54:58.762" v="1697" actId="478"/>
          <ac:picMkLst>
            <pc:docMk/>
            <pc:sldMk cId="632863523" sldId="259"/>
            <ac:picMk id="5" creationId="{E9183087-943B-4810-9F0A-C3B1C22748F7}"/>
          </ac:picMkLst>
        </pc:picChg>
        <pc:picChg chg="add del">
          <ac:chgData name="Mayank Anand" userId="76c26b71-63ed-49b8-9210-e0b9d2fc44e4" providerId="ADAL" clId="{4DE67A10-A52B-46A3-86B6-87649841D822}" dt="2021-12-07T07:55:00.616" v="1699" actId="478"/>
          <ac:picMkLst>
            <pc:docMk/>
            <pc:sldMk cId="632863523" sldId="259"/>
            <ac:picMk id="7" creationId="{8E2D44E3-B4E7-4F57-BA88-253A41D464C9}"/>
          </ac:picMkLst>
        </pc:picChg>
        <pc:picChg chg="add mod">
          <ac:chgData name="Mayank Anand" userId="76c26b71-63ed-49b8-9210-e0b9d2fc44e4" providerId="ADAL" clId="{4DE67A10-A52B-46A3-86B6-87649841D822}" dt="2021-12-07T07:55:28.386" v="1702" actId="1076"/>
          <ac:picMkLst>
            <pc:docMk/>
            <pc:sldMk cId="632863523" sldId="259"/>
            <ac:picMk id="9" creationId="{B48E1B20-6E04-4EDB-AC8C-1A30A5B8014F}"/>
          </ac:picMkLst>
        </pc:picChg>
        <pc:picChg chg="add mod">
          <ac:chgData name="Mayank Anand" userId="76c26b71-63ed-49b8-9210-e0b9d2fc44e4" providerId="ADAL" clId="{4DE67A10-A52B-46A3-86B6-87649841D822}" dt="2021-12-07T12:06:35.461" v="1969" actId="1076"/>
          <ac:picMkLst>
            <pc:docMk/>
            <pc:sldMk cId="632863523" sldId="259"/>
            <ac:picMk id="10" creationId="{C6F02CAC-4E25-4076-883F-04347E13E719}"/>
          </ac:picMkLst>
        </pc:picChg>
      </pc:sldChg>
      <pc:sldChg chg="addSp delSp modSp new mod">
        <pc:chgData name="Mayank Anand" userId="76c26b71-63ed-49b8-9210-e0b9d2fc44e4" providerId="ADAL" clId="{4DE67A10-A52B-46A3-86B6-87649841D822}" dt="2021-12-07T13:27:42.639" v="3181" actId="20577"/>
        <pc:sldMkLst>
          <pc:docMk/>
          <pc:sldMk cId="1056113616" sldId="260"/>
        </pc:sldMkLst>
        <pc:spChg chg="add del mod">
          <ac:chgData name="Mayank Anand" userId="76c26b71-63ed-49b8-9210-e0b9d2fc44e4" providerId="ADAL" clId="{4DE67A10-A52B-46A3-86B6-87649841D822}" dt="2021-12-07T12:05:34.280" v="1941"/>
          <ac:spMkLst>
            <pc:docMk/>
            <pc:sldMk cId="1056113616" sldId="260"/>
            <ac:spMk id="3" creationId="{28B0C41C-233C-4BE5-9B20-AC653CEA2D3F}"/>
          </ac:spMkLst>
        </pc:spChg>
        <pc:spChg chg="add mod">
          <ac:chgData name="Mayank Anand" userId="76c26b71-63ed-49b8-9210-e0b9d2fc44e4" providerId="ADAL" clId="{4DE67A10-A52B-46A3-86B6-87649841D822}" dt="2021-12-07T13:25:42.401" v="3160" actId="5793"/>
          <ac:spMkLst>
            <pc:docMk/>
            <pc:sldMk cId="1056113616" sldId="260"/>
            <ac:spMk id="3" creationId="{E0443025-927E-43FA-A66B-D413E61F9EA9}"/>
          </ac:spMkLst>
        </pc:spChg>
        <pc:spChg chg="add mod">
          <ac:chgData name="Mayank Anand" userId="76c26b71-63ed-49b8-9210-e0b9d2fc44e4" providerId="ADAL" clId="{4DE67A10-A52B-46A3-86B6-87649841D822}" dt="2021-12-07T12:07:33.755" v="1982" actId="1076"/>
          <ac:spMkLst>
            <pc:docMk/>
            <pc:sldMk cId="1056113616" sldId="260"/>
            <ac:spMk id="4" creationId="{5465D43C-4B16-4D02-9BCA-E91363AB92AA}"/>
          </ac:spMkLst>
        </pc:spChg>
        <pc:spChg chg="add mod">
          <ac:chgData name="Mayank Anand" userId="76c26b71-63ed-49b8-9210-e0b9d2fc44e4" providerId="ADAL" clId="{4DE67A10-A52B-46A3-86B6-87649841D822}" dt="2021-12-07T13:27:42.639" v="3181" actId="20577"/>
          <ac:spMkLst>
            <pc:docMk/>
            <pc:sldMk cId="1056113616" sldId="260"/>
            <ac:spMk id="5" creationId="{894CCCCB-1E5B-424F-9599-9ABDF73C29A1}"/>
          </ac:spMkLst>
        </pc:spChg>
        <pc:spChg chg="add del mod">
          <ac:chgData name="Mayank Anand" userId="76c26b71-63ed-49b8-9210-e0b9d2fc44e4" providerId="ADAL" clId="{4DE67A10-A52B-46A3-86B6-87649841D822}" dt="2021-12-07T12:23:58.232" v="2202" actId="12084"/>
          <ac:spMkLst>
            <pc:docMk/>
            <pc:sldMk cId="1056113616" sldId="260"/>
            <ac:spMk id="6" creationId="{E66D540A-49E8-4E1D-B5F1-B22AEE624BEA}"/>
          </ac:spMkLst>
        </pc:spChg>
        <pc:graphicFrameChg chg="add mod">
          <ac:chgData name="Mayank Anand" userId="76c26b71-63ed-49b8-9210-e0b9d2fc44e4" providerId="ADAL" clId="{4DE67A10-A52B-46A3-86B6-87649841D822}" dt="2021-12-07T13:26:01.366" v="3162" actId="14100"/>
          <ac:graphicFrameMkLst>
            <pc:docMk/>
            <pc:sldMk cId="1056113616" sldId="260"/>
            <ac:graphicFrameMk id="7" creationId="{7308D63B-E0CE-448B-8218-E9154605561D}"/>
          </ac:graphicFrameMkLst>
        </pc:graphicFrameChg>
      </pc:sldChg>
      <pc:sldChg chg="addSp delSp modSp new mod modAnim">
        <pc:chgData name="Mayank Anand" userId="76c26b71-63ed-49b8-9210-e0b9d2fc44e4" providerId="ADAL" clId="{4DE67A10-A52B-46A3-86B6-87649841D822}" dt="2021-12-07T15:57:28.783" v="4020" actId="313"/>
        <pc:sldMkLst>
          <pc:docMk/>
          <pc:sldMk cId="3079720297" sldId="261"/>
        </pc:sldMkLst>
        <pc:spChg chg="add del mod">
          <ac:chgData name="Mayank Anand" userId="76c26b71-63ed-49b8-9210-e0b9d2fc44e4" providerId="ADAL" clId="{4DE67A10-A52B-46A3-86B6-87649841D822}" dt="2021-12-07T15:15:14.044" v="3185"/>
          <ac:spMkLst>
            <pc:docMk/>
            <pc:sldMk cId="3079720297" sldId="261"/>
            <ac:spMk id="3" creationId="{76C9D505-9124-4C42-AC0B-4040E250AA97}"/>
          </ac:spMkLst>
        </pc:spChg>
        <pc:spChg chg="add mod">
          <ac:chgData name="Mayank Anand" userId="76c26b71-63ed-49b8-9210-e0b9d2fc44e4" providerId="ADAL" clId="{4DE67A10-A52B-46A3-86B6-87649841D822}" dt="2021-12-07T15:16:05.203" v="3212" actId="1076"/>
          <ac:spMkLst>
            <pc:docMk/>
            <pc:sldMk cId="3079720297" sldId="261"/>
            <ac:spMk id="4" creationId="{52B9F8DD-3D3C-4F9A-B4D4-860A8F5F4551}"/>
          </ac:spMkLst>
        </pc:spChg>
        <pc:spChg chg="add del mod">
          <ac:chgData name="Mayank Anand" userId="76c26b71-63ed-49b8-9210-e0b9d2fc44e4" providerId="ADAL" clId="{4DE67A10-A52B-46A3-86B6-87649841D822}" dt="2021-12-07T15:57:28.783" v="4020" actId="313"/>
          <ac:spMkLst>
            <pc:docMk/>
            <pc:sldMk cId="3079720297" sldId="261"/>
            <ac:spMk id="5" creationId="{30665AC4-1B29-4D8F-8D2F-75D9B51C781F}"/>
          </ac:spMkLst>
        </pc:spChg>
        <pc:spChg chg="add del">
          <ac:chgData name="Mayank Anand" userId="76c26b71-63ed-49b8-9210-e0b9d2fc44e4" providerId="ADAL" clId="{4DE67A10-A52B-46A3-86B6-87649841D822}" dt="2021-12-07T15:16:54.988" v="3221" actId="22"/>
          <ac:spMkLst>
            <pc:docMk/>
            <pc:sldMk cId="3079720297" sldId="261"/>
            <ac:spMk id="7" creationId="{2D2F4C89-6802-4EC1-81C4-753106BD2AA2}"/>
          </ac:spMkLst>
        </pc:spChg>
      </pc:sldChg>
      <pc:sldChg chg="addSp delSp modSp new mod modAnim">
        <pc:chgData name="Mayank Anand" userId="76c26b71-63ed-49b8-9210-e0b9d2fc44e4" providerId="ADAL" clId="{4DE67A10-A52B-46A3-86B6-87649841D822}" dt="2021-12-07T17:13:58.781" v="5217" actId="108"/>
        <pc:sldMkLst>
          <pc:docMk/>
          <pc:sldMk cId="3601159639" sldId="262"/>
        </pc:sldMkLst>
        <pc:spChg chg="add mod">
          <ac:chgData name="Mayank Anand" userId="76c26b71-63ed-49b8-9210-e0b9d2fc44e4" providerId="ADAL" clId="{4DE67A10-A52B-46A3-86B6-87649841D822}" dt="2021-12-07T17:13:58.781" v="5217" actId="108"/>
          <ac:spMkLst>
            <pc:docMk/>
            <pc:sldMk cId="3601159639" sldId="262"/>
            <ac:spMk id="3" creationId="{9D64FBD6-1AB7-4D08-BB32-FD1C668464A0}"/>
          </ac:spMkLst>
        </pc:spChg>
        <pc:spChg chg="add del mod">
          <ac:chgData name="Mayank Anand" userId="76c26b71-63ed-49b8-9210-e0b9d2fc44e4" providerId="ADAL" clId="{4DE67A10-A52B-46A3-86B6-87649841D822}" dt="2021-12-07T15:58:48.405" v="4056" actId="478"/>
          <ac:spMkLst>
            <pc:docMk/>
            <pc:sldMk cId="3601159639" sldId="262"/>
            <ac:spMk id="4" creationId="{0261DB1C-C13D-420D-A17C-1152FC059652}"/>
          </ac:spMkLst>
        </pc:spChg>
        <pc:spChg chg="add mod">
          <ac:chgData name="Mayank Anand" userId="76c26b71-63ed-49b8-9210-e0b9d2fc44e4" providerId="ADAL" clId="{4DE67A10-A52B-46A3-86B6-87649841D822}" dt="2021-12-07T15:59:33.182" v="4067" actId="20577"/>
          <ac:spMkLst>
            <pc:docMk/>
            <pc:sldMk cId="3601159639" sldId="262"/>
            <ac:spMk id="5" creationId="{6DBD039F-00AE-4E09-A0CD-4F564CE659D1}"/>
          </ac:spMkLst>
        </pc:spChg>
        <pc:spChg chg="add mod">
          <ac:chgData name="Mayank Anand" userId="76c26b71-63ed-49b8-9210-e0b9d2fc44e4" providerId="ADAL" clId="{4DE67A10-A52B-46A3-86B6-87649841D822}" dt="2021-12-07T16:00:07.433" v="4074" actId="20577"/>
          <ac:spMkLst>
            <pc:docMk/>
            <pc:sldMk cId="3601159639" sldId="262"/>
            <ac:spMk id="6" creationId="{F68A7C87-9DA4-40BF-88D5-29EAAE4A063E}"/>
          </ac:spMkLst>
        </pc:spChg>
        <pc:spChg chg="add mod">
          <ac:chgData name="Mayank Anand" userId="76c26b71-63ed-49b8-9210-e0b9d2fc44e4" providerId="ADAL" clId="{4DE67A10-A52B-46A3-86B6-87649841D822}" dt="2021-12-07T16:02:34.405" v="4089" actId="20577"/>
          <ac:spMkLst>
            <pc:docMk/>
            <pc:sldMk cId="3601159639" sldId="262"/>
            <ac:spMk id="7" creationId="{C02E0EF4-E78F-4903-8AD1-0F51F202B15F}"/>
          </ac:spMkLst>
        </pc:spChg>
        <pc:spChg chg="add del mod">
          <ac:chgData name="Mayank Anand" userId="76c26b71-63ed-49b8-9210-e0b9d2fc44e4" providerId="ADAL" clId="{4DE67A10-A52B-46A3-86B6-87649841D822}" dt="2021-12-07T16:04:14.533" v="4093" actId="478"/>
          <ac:spMkLst>
            <pc:docMk/>
            <pc:sldMk cId="3601159639" sldId="262"/>
            <ac:spMk id="8" creationId="{EC2E694E-BAB6-4D8C-84E4-D421E0EF223F}"/>
          </ac:spMkLst>
        </pc:spChg>
        <pc:spChg chg="add mod">
          <ac:chgData name="Mayank Anand" userId="76c26b71-63ed-49b8-9210-e0b9d2fc44e4" providerId="ADAL" clId="{4DE67A10-A52B-46A3-86B6-87649841D822}" dt="2021-12-07T16:04:51.204" v="4098" actId="12"/>
          <ac:spMkLst>
            <pc:docMk/>
            <pc:sldMk cId="3601159639" sldId="262"/>
            <ac:spMk id="9" creationId="{3B270E22-153E-4210-92DC-B03F06E7C776}"/>
          </ac:spMkLst>
        </pc:spChg>
        <pc:spChg chg="add mod">
          <ac:chgData name="Mayank Anand" userId="76c26b71-63ed-49b8-9210-e0b9d2fc44e4" providerId="ADAL" clId="{4DE67A10-A52B-46A3-86B6-87649841D822}" dt="2021-12-07T16:21:07.723" v="4794" actId="20577"/>
          <ac:spMkLst>
            <pc:docMk/>
            <pc:sldMk cId="3601159639" sldId="262"/>
            <ac:spMk id="10" creationId="{9C29D1FE-EBC4-4E50-92FB-6EEA3E8190A9}"/>
          </ac:spMkLst>
        </pc:spChg>
        <pc:spChg chg="add del">
          <ac:chgData name="Mayank Anand" userId="76c26b71-63ed-49b8-9210-e0b9d2fc44e4" providerId="ADAL" clId="{4DE67A10-A52B-46A3-86B6-87649841D822}" dt="2021-12-07T16:21:30.249" v="4797" actId="22"/>
          <ac:spMkLst>
            <pc:docMk/>
            <pc:sldMk cId="3601159639" sldId="262"/>
            <ac:spMk id="12" creationId="{C6A018E2-A57A-49A6-90CE-ED2043D2B7AC}"/>
          </ac:spMkLst>
        </pc:spChg>
        <pc:picChg chg="add mod">
          <ac:chgData name="Mayank Anand" userId="76c26b71-63ed-49b8-9210-e0b9d2fc44e4" providerId="ADAL" clId="{4DE67A10-A52B-46A3-86B6-87649841D822}" dt="2021-12-07T16:56:53.186" v="5008" actId="1076"/>
          <ac:picMkLst>
            <pc:docMk/>
            <pc:sldMk cId="3601159639" sldId="262"/>
            <ac:picMk id="14" creationId="{35A73FCC-B154-4D69-8BB6-7B78428DF520}"/>
          </ac:picMkLst>
        </pc:picChg>
        <pc:picChg chg="add mod">
          <ac:chgData name="Mayank Anand" userId="76c26b71-63ed-49b8-9210-e0b9d2fc44e4" providerId="ADAL" clId="{4DE67A10-A52B-46A3-86B6-87649841D822}" dt="2021-12-07T17:03:13.398" v="5205" actId="1076"/>
          <ac:picMkLst>
            <pc:docMk/>
            <pc:sldMk cId="3601159639" sldId="262"/>
            <ac:picMk id="16" creationId="{D7DAB729-C54E-4145-ABDC-77FCD8F2E736}"/>
          </ac:picMkLst>
        </pc:picChg>
        <pc:picChg chg="add mod">
          <ac:chgData name="Mayank Anand" userId="76c26b71-63ed-49b8-9210-e0b9d2fc44e4" providerId="ADAL" clId="{4DE67A10-A52B-46A3-86B6-87649841D822}" dt="2021-12-07T17:02:55.685" v="5202" actId="1076"/>
          <ac:picMkLst>
            <pc:docMk/>
            <pc:sldMk cId="3601159639" sldId="262"/>
            <ac:picMk id="18" creationId="{A4601649-86C2-41A7-A16E-D2F3F321C4A3}"/>
          </ac:picMkLst>
        </pc:picChg>
        <pc:picChg chg="add mod">
          <ac:chgData name="Mayank Anand" userId="76c26b71-63ed-49b8-9210-e0b9d2fc44e4" providerId="ADAL" clId="{4DE67A10-A52B-46A3-86B6-87649841D822}" dt="2021-12-07T16:34:12.782" v="4809" actId="14100"/>
          <ac:picMkLst>
            <pc:docMk/>
            <pc:sldMk cId="3601159639" sldId="262"/>
            <ac:picMk id="1026" creationId="{BDAEC798-45C2-406A-B66B-D695484073E9}"/>
          </ac:picMkLst>
        </pc:picChg>
        <pc:picChg chg="add mod">
          <ac:chgData name="Mayank Anand" userId="76c26b71-63ed-49b8-9210-e0b9d2fc44e4" providerId="ADAL" clId="{4DE67A10-A52B-46A3-86B6-87649841D822}" dt="2021-12-07T16:32:01.603" v="4808" actId="1076"/>
          <ac:picMkLst>
            <pc:docMk/>
            <pc:sldMk cId="3601159639" sldId="262"/>
            <ac:picMk id="1028" creationId="{A6D0C3F6-5E7F-431E-BE33-E0E9CDC65AC0}"/>
          </ac:picMkLst>
        </pc:picChg>
        <pc:picChg chg="add mod">
          <ac:chgData name="Mayank Anand" userId="76c26b71-63ed-49b8-9210-e0b9d2fc44e4" providerId="ADAL" clId="{4DE67A10-A52B-46A3-86B6-87649841D822}" dt="2021-12-07T16:53:19.487" v="5004" actId="1076"/>
          <ac:picMkLst>
            <pc:docMk/>
            <pc:sldMk cId="3601159639" sldId="262"/>
            <ac:picMk id="1030" creationId="{3CE1194D-4A60-40C5-AF1E-2E313CA4F41A}"/>
          </ac:picMkLst>
        </pc:picChg>
      </pc:sldChg>
      <pc:sldChg chg="addSp modSp new mod">
        <pc:chgData name="Mayank Anand" userId="76c26b71-63ed-49b8-9210-e0b9d2fc44e4" providerId="ADAL" clId="{4DE67A10-A52B-46A3-86B6-87649841D822}" dt="2021-12-07T19:02:26.620" v="6447" actId="20577"/>
        <pc:sldMkLst>
          <pc:docMk/>
          <pc:sldMk cId="1483833917" sldId="263"/>
        </pc:sldMkLst>
        <pc:spChg chg="add mod">
          <ac:chgData name="Mayank Anand" userId="76c26b71-63ed-49b8-9210-e0b9d2fc44e4" providerId="ADAL" clId="{4DE67A10-A52B-46A3-86B6-87649841D822}" dt="2021-12-07T16:47:40.321" v="4831" actId="14100"/>
          <ac:spMkLst>
            <pc:docMk/>
            <pc:sldMk cId="1483833917" sldId="263"/>
            <ac:spMk id="3" creationId="{1FFB1D73-B695-4806-93F3-DBD5EA229415}"/>
          </ac:spMkLst>
        </pc:spChg>
        <pc:spChg chg="add mod">
          <ac:chgData name="Mayank Anand" userId="76c26b71-63ed-49b8-9210-e0b9d2fc44e4" providerId="ADAL" clId="{4DE67A10-A52B-46A3-86B6-87649841D822}" dt="2021-12-07T19:02:26.620" v="6447" actId="20577"/>
          <ac:spMkLst>
            <pc:docMk/>
            <pc:sldMk cId="1483833917" sldId="263"/>
            <ac:spMk id="4" creationId="{4EBA7360-FE5A-4C4B-B605-ED99E5CA5BB0}"/>
          </ac:spMkLst>
        </pc:spChg>
      </pc:sldChg>
      <pc:sldChg chg="addSp delSp modSp new mod">
        <pc:chgData name="Mayank Anand" userId="76c26b71-63ed-49b8-9210-e0b9d2fc44e4" providerId="ADAL" clId="{4DE67A10-A52B-46A3-86B6-87649841D822}" dt="2021-12-07T18:53:54.669" v="6396" actId="1076"/>
        <pc:sldMkLst>
          <pc:docMk/>
          <pc:sldMk cId="3395117479" sldId="264"/>
        </pc:sldMkLst>
        <pc:spChg chg="add mod">
          <ac:chgData name="Mayank Anand" userId="76c26b71-63ed-49b8-9210-e0b9d2fc44e4" providerId="ADAL" clId="{4DE67A10-A52B-46A3-86B6-87649841D822}" dt="2021-12-07T17:14:38.208" v="5246" actId="33524"/>
          <ac:spMkLst>
            <pc:docMk/>
            <pc:sldMk cId="3395117479" sldId="264"/>
            <ac:spMk id="3" creationId="{C9C23CF0-76AA-4B35-8AA5-292D06C997C4}"/>
          </ac:spMkLst>
        </pc:spChg>
        <pc:spChg chg="add mod">
          <ac:chgData name="Mayank Anand" userId="76c26b71-63ed-49b8-9210-e0b9d2fc44e4" providerId="ADAL" clId="{4DE67A10-A52B-46A3-86B6-87649841D822}" dt="2021-12-07T18:53:02.912" v="6382" actId="1076"/>
          <ac:spMkLst>
            <pc:docMk/>
            <pc:sldMk cId="3395117479" sldId="264"/>
            <ac:spMk id="6" creationId="{4E6AE302-7AEB-4391-92FE-892A76B1B070}"/>
          </ac:spMkLst>
        </pc:spChg>
        <pc:spChg chg="add mod">
          <ac:chgData name="Mayank Anand" userId="76c26b71-63ed-49b8-9210-e0b9d2fc44e4" providerId="ADAL" clId="{4DE67A10-A52B-46A3-86B6-87649841D822}" dt="2021-12-07T17:32:17.198" v="5385" actId="164"/>
          <ac:spMkLst>
            <pc:docMk/>
            <pc:sldMk cId="3395117479" sldId="264"/>
            <ac:spMk id="7" creationId="{89A6E9CF-2C68-4181-854C-44FA1E7418D4}"/>
          </ac:spMkLst>
        </pc:spChg>
        <pc:spChg chg="add mod topLvl">
          <ac:chgData name="Mayank Anand" userId="76c26b71-63ed-49b8-9210-e0b9d2fc44e4" providerId="ADAL" clId="{4DE67A10-A52B-46A3-86B6-87649841D822}" dt="2021-12-07T17:30:30.732" v="5374" actId="164"/>
          <ac:spMkLst>
            <pc:docMk/>
            <pc:sldMk cId="3395117479" sldId="264"/>
            <ac:spMk id="14" creationId="{D0BF577D-A250-4C69-9CB5-F0F34B251BA8}"/>
          </ac:spMkLst>
        </pc:spChg>
        <pc:spChg chg="add mod topLvl">
          <ac:chgData name="Mayank Anand" userId="76c26b71-63ed-49b8-9210-e0b9d2fc44e4" providerId="ADAL" clId="{4DE67A10-A52B-46A3-86B6-87649841D822}" dt="2021-12-07T17:30:30.732" v="5374" actId="164"/>
          <ac:spMkLst>
            <pc:docMk/>
            <pc:sldMk cId="3395117479" sldId="264"/>
            <ac:spMk id="15" creationId="{FAE8A2D6-4225-4430-AC3F-39846F7B2267}"/>
          </ac:spMkLst>
        </pc:spChg>
        <pc:spChg chg="add mod topLvl">
          <ac:chgData name="Mayank Anand" userId="76c26b71-63ed-49b8-9210-e0b9d2fc44e4" providerId="ADAL" clId="{4DE67A10-A52B-46A3-86B6-87649841D822}" dt="2021-12-07T17:30:30.732" v="5374" actId="164"/>
          <ac:spMkLst>
            <pc:docMk/>
            <pc:sldMk cId="3395117479" sldId="264"/>
            <ac:spMk id="16" creationId="{1B834758-B198-41B4-9202-E52EE3C9B75F}"/>
          </ac:spMkLst>
        </pc:spChg>
        <pc:spChg chg="add mod">
          <ac:chgData name="Mayank Anand" userId="76c26b71-63ed-49b8-9210-e0b9d2fc44e4" providerId="ADAL" clId="{4DE67A10-A52B-46A3-86B6-87649841D822}" dt="2021-12-07T18:24:58.915" v="5966" actId="1076"/>
          <ac:spMkLst>
            <pc:docMk/>
            <pc:sldMk cId="3395117479" sldId="264"/>
            <ac:spMk id="26" creationId="{5E2D4A6C-306C-4974-8727-70826ECCB0E8}"/>
          </ac:spMkLst>
        </pc:spChg>
        <pc:spChg chg="add mod">
          <ac:chgData name="Mayank Anand" userId="76c26b71-63ed-49b8-9210-e0b9d2fc44e4" providerId="ADAL" clId="{4DE67A10-A52B-46A3-86B6-87649841D822}" dt="2021-12-07T17:44:58.310" v="5570" actId="20577"/>
          <ac:spMkLst>
            <pc:docMk/>
            <pc:sldMk cId="3395117479" sldId="264"/>
            <ac:spMk id="27" creationId="{958361F5-C00D-4CC1-8FA4-A270E780104A}"/>
          </ac:spMkLst>
        </pc:spChg>
        <pc:spChg chg="add mod">
          <ac:chgData name="Mayank Anand" userId="76c26b71-63ed-49b8-9210-e0b9d2fc44e4" providerId="ADAL" clId="{4DE67A10-A52B-46A3-86B6-87649841D822}" dt="2021-12-07T17:46:09.711" v="5596" actId="108"/>
          <ac:spMkLst>
            <pc:docMk/>
            <pc:sldMk cId="3395117479" sldId="264"/>
            <ac:spMk id="30" creationId="{D60A41B9-E9C6-40CC-AC67-3209244FF3CF}"/>
          </ac:spMkLst>
        </pc:spChg>
        <pc:grpChg chg="add del mod">
          <ac:chgData name="Mayank Anand" userId="76c26b71-63ed-49b8-9210-e0b9d2fc44e4" providerId="ADAL" clId="{4DE67A10-A52B-46A3-86B6-87649841D822}" dt="2021-12-07T17:28:11.575" v="5366" actId="165"/>
          <ac:grpSpMkLst>
            <pc:docMk/>
            <pc:sldMk cId="3395117479" sldId="264"/>
            <ac:grpSpMk id="19" creationId="{6D907327-D24B-418C-A3A6-D59FD248A14E}"/>
          </ac:grpSpMkLst>
        </pc:grpChg>
        <pc:grpChg chg="add mod">
          <ac:chgData name="Mayank Anand" userId="76c26b71-63ed-49b8-9210-e0b9d2fc44e4" providerId="ADAL" clId="{4DE67A10-A52B-46A3-86B6-87649841D822}" dt="2021-12-07T17:28:43.399" v="5371" actId="164"/>
          <ac:grpSpMkLst>
            <pc:docMk/>
            <pc:sldMk cId="3395117479" sldId="264"/>
            <ac:grpSpMk id="20" creationId="{84717072-313F-49A3-AD0A-4F05CDDBC596}"/>
          </ac:grpSpMkLst>
        </pc:grpChg>
        <pc:grpChg chg="add mod">
          <ac:chgData name="Mayank Anand" userId="76c26b71-63ed-49b8-9210-e0b9d2fc44e4" providerId="ADAL" clId="{4DE67A10-A52B-46A3-86B6-87649841D822}" dt="2021-12-07T17:30:07.493" v="5373" actId="164"/>
          <ac:grpSpMkLst>
            <pc:docMk/>
            <pc:sldMk cId="3395117479" sldId="264"/>
            <ac:grpSpMk id="21" creationId="{36EE844B-040D-4E55-AAC0-8EBA37EA870D}"/>
          </ac:grpSpMkLst>
        </pc:grpChg>
        <pc:grpChg chg="add mod">
          <ac:chgData name="Mayank Anand" userId="76c26b71-63ed-49b8-9210-e0b9d2fc44e4" providerId="ADAL" clId="{4DE67A10-A52B-46A3-86B6-87649841D822}" dt="2021-12-07T17:30:59.281" v="5375" actId="164"/>
          <ac:grpSpMkLst>
            <pc:docMk/>
            <pc:sldMk cId="3395117479" sldId="264"/>
            <ac:grpSpMk id="22" creationId="{707B08A5-AAF9-4B34-B0B9-7C40E3F82DB4}"/>
          </ac:grpSpMkLst>
        </pc:grpChg>
        <pc:grpChg chg="add mod">
          <ac:chgData name="Mayank Anand" userId="76c26b71-63ed-49b8-9210-e0b9d2fc44e4" providerId="ADAL" clId="{4DE67A10-A52B-46A3-86B6-87649841D822}" dt="2021-12-07T17:32:35.527" v="5386" actId="164"/>
          <ac:grpSpMkLst>
            <pc:docMk/>
            <pc:sldMk cId="3395117479" sldId="264"/>
            <ac:grpSpMk id="23" creationId="{21ABF99E-4756-4BF4-BB2C-3C83C5B34871}"/>
          </ac:grpSpMkLst>
        </pc:grpChg>
        <pc:grpChg chg="add mod">
          <ac:chgData name="Mayank Anand" userId="76c26b71-63ed-49b8-9210-e0b9d2fc44e4" providerId="ADAL" clId="{4DE67A10-A52B-46A3-86B6-87649841D822}" dt="2021-12-07T17:32:35.527" v="5386" actId="164"/>
          <ac:grpSpMkLst>
            <pc:docMk/>
            <pc:sldMk cId="3395117479" sldId="264"/>
            <ac:grpSpMk id="24" creationId="{A1D59576-637D-4AAA-894D-AEA60DB99DD1}"/>
          </ac:grpSpMkLst>
        </pc:grpChg>
        <pc:grpChg chg="add mod">
          <ac:chgData name="Mayank Anand" userId="76c26b71-63ed-49b8-9210-e0b9d2fc44e4" providerId="ADAL" clId="{4DE67A10-A52B-46A3-86B6-87649841D822}" dt="2021-12-07T18:52:56.445" v="6380" actId="14100"/>
          <ac:grpSpMkLst>
            <pc:docMk/>
            <pc:sldMk cId="3395117479" sldId="264"/>
            <ac:grpSpMk id="25" creationId="{FD4F5668-5123-4D1C-8D78-B5FCF9CE7ABF}"/>
          </ac:grpSpMkLst>
        </pc:grpChg>
        <pc:picChg chg="add mod">
          <ac:chgData name="Mayank Anand" userId="76c26b71-63ed-49b8-9210-e0b9d2fc44e4" providerId="ADAL" clId="{4DE67A10-A52B-46A3-86B6-87649841D822}" dt="2021-12-07T17:32:17.198" v="5385" actId="164"/>
          <ac:picMkLst>
            <pc:docMk/>
            <pc:sldMk cId="3395117479" sldId="264"/>
            <ac:picMk id="5" creationId="{62C8EE8F-78C9-4D13-AADB-754F653CE0E7}"/>
          </ac:picMkLst>
        </pc:picChg>
        <pc:picChg chg="add mod">
          <ac:chgData name="Mayank Anand" userId="76c26b71-63ed-49b8-9210-e0b9d2fc44e4" providerId="ADAL" clId="{4DE67A10-A52B-46A3-86B6-87649841D822}" dt="2021-12-07T18:53:08.900" v="6384" actId="1076"/>
          <ac:picMkLst>
            <pc:docMk/>
            <pc:sldMk cId="3395117479" sldId="264"/>
            <ac:picMk id="18" creationId="{F81CC130-627D-405E-ADDB-363CBCA392B0}"/>
          </ac:picMkLst>
        </pc:picChg>
        <pc:picChg chg="add mod">
          <ac:chgData name="Mayank Anand" userId="76c26b71-63ed-49b8-9210-e0b9d2fc44e4" providerId="ADAL" clId="{4DE67A10-A52B-46A3-86B6-87649841D822}" dt="2021-12-07T17:46:17.635" v="5598" actId="1076"/>
          <ac:picMkLst>
            <pc:docMk/>
            <pc:sldMk cId="3395117479" sldId="264"/>
            <ac:picMk id="29" creationId="{C3F4C1F9-600F-4CB6-9684-1429EE86A749}"/>
          </ac:picMkLst>
        </pc:picChg>
        <pc:picChg chg="add mod">
          <ac:chgData name="Mayank Anand" userId="76c26b71-63ed-49b8-9210-e0b9d2fc44e4" providerId="ADAL" clId="{4DE67A10-A52B-46A3-86B6-87649841D822}" dt="2021-12-07T18:53:30.580" v="6390" actId="1076"/>
          <ac:picMkLst>
            <pc:docMk/>
            <pc:sldMk cId="3395117479" sldId="264"/>
            <ac:picMk id="4098" creationId="{24847DC1-EA1A-444A-A2B4-4DD64C77A9DE}"/>
          </ac:picMkLst>
        </pc:picChg>
        <pc:picChg chg="add del mod">
          <ac:chgData name="Mayank Anand" userId="76c26b71-63ed-49b8-9210-e0b9d2fc44e4" providerId="ADAL" clId="{4DE67A10-A52B-46A3-86B6-87649841D822}" dt="2021-12-07T18:53:43.916" v="6392" actId="478"/>
          <ac:picMkLst>
            <pc:docMk/>
            <pc:sldMk cId="3395117479" sldId="264"/>
            <ac:picMk id="4100" creationId="{B7012AAE-A8FD-4F92-A297-0ADB798F3CF3}"/>
          </ac:picMkLst>
        </pc:picChg>
        <pc:picChg chg="add mod">
          <ac:chgData name="Mayank Anand" userId="76c26b71-63ed-49b8-9210-e0b9d2fc44e4" providerId="ADAL" clId="{4DE67A10-A52B-46A3-86B6-87649841D822}" dt="2021-12-07T18:53:54.669" v="6396" actId="1076"/>
          <ac:picMkLst>
            <pc:docMk/>
            <pc:sldMk cId="3395117479" sldId="264"/>
            <ac:picMk id="4102" creationId="{5342D30B-54AD-4713-8B40-7CE219AC26C2}"/>
          </ac:picMkLst>
        </pc:picChg>
        <pc:cxnChg chg="add mod">
          <ac:chgData name="Mayank Anand" userId="76c26b71-63ed-49b8-9210-e0b9d2fc44e4" providerId="ADAL" clId="{4DE67A10-A52B-46A3-86B6-87649841D822}" dt="2021-12-07T17:30:59.281" v="5375" actId="164"/>
          <ac:cxnSpMkLst>
            <pc:docMk/>
            <pc:sldMk cId="3395117479" sldId="264"/>
            <ac:cxnSpMk id="9" creationId="{08BFDE46-A174-4283-99C7-A5D191248810}"/>
          </ac:cxnSpMkLst>
        </pc:cxnChg>
        <pc:cxnChg chg="add mod topLvl">
          <ac:chgData name="Mayank Anand" userId="76c26b71-63ed-49b8-9210-e0b9d2fc44e4" providerId="ADAL" clId="{4DE67A10-A52B-46A3-86B6-87649841D822}" dt="2021-12-07T17:30:30.732" v="5374" actId="164"/>
          <ac:cxnSpMkLst>
            <pc:docMk/>
            <pc:sldMk cId="3395117479" sldId="264"/>
            <ac:cxnSpMk id="11" creationId="{727B96BB-F133-4667-8CAB-A21D20A8EBE9}"/>
          </ac:cxnSpMkLst>
        </pc:cxnChg>
        <pc:cxnChg chg="add mod topLvl">
          <ac:chgData name="Mayank Anand" userId="76c26b71-63ed-49b8-9210-e0b9d2fc44e4" providerId="ADAL" clId="{4DE67A10-A52B-46A3-86B6-87649841D822}" dt="2021-12-07T17:30:30.732" v="5374" actId="164"/>
          <ac:cxnSpMkLst>
            <pc:docMk/>
            <pc:sldMk cId="3395117479" sldId="264"/>
            <ac:cxnSpMk id="13" creationId="{DF374711-9AEF-42B1-8A86-47D43BECA3E5}"/>
          </ac:cxnSpMkLst>
        </pc:cxnChg>
      </pc:sldChg>
      <pc:sldChg chg="addSp delSp modSp new mod">
        <pc:chgData name="Mayank Anand" userId="76c26b71-63ed-49b8-9210-e0b9d2fc44e4" providerId="ADAL" clId="{4DE67A10-A52B-46A3-86B6-87649841D822}" dt="2021-12-07T18:52:29.038" v="6374" actId="1076"/>
        <pc:sldMkLst>
          <pc:docMk/>
          <pc:sldMk cId="4203363473" sldId="265"/>
        </pc:sldMkLst>
        <pc:spChg chg="add del">
          <ac:chgData name="Mayank Anand" userId="76c26b71-63ed-49b8-9210-e0b9d2fc44e4" providerId="ADAL" clId="{4DE67A10-A52B-46A3-86B6-87649841D822}" dt="2021-12-07T17:47:34.069" v="5601" actId="22"/>
          <ac:spMkLst>
            <pc:docMk/>
            <pc:sldMk cId="4203363473" sldId="265"/>
            <ac:spMk id="4" creationId="{3E8E299F-4D1A-4330-86C7-42E43A626B69}"/>
          </ac:spMkLst>
        </pc:spChg>
        <pc:spChg chg="add mod">
          <ac:chgData name="Mayank Anand" userId="76c26b71-63ed-49b8-9210-e0b9d2fc44e4" providerId="ADAL" clId="{4DE67A10-A52B-46A3-86B6-87649841D822}" dt="2021-12-07T18:03:40.169" v="5669" actId="20577"/>
          <ac:spMkLst>
            <pc:docMk/>
            <pc:sldMk cId="4203363473" sldId="265"/>
            <ac:spMk id="9" creationId="{24B6B315-067C-4395-8C43-DCE0351A7BEA}"/>
          </ac:spMkLst>
        </pc:spChg>
        <pc:picChg chg="add del mod">
          <ac:chgData name="Mayank Anand" userId="76c26b71-63ed-49b8-9210-e0b9d2fc44e4" providerId="ADAL" clId="{4DE67A10-A52B-46A3-86B6-87649841D822}" dt="2021-12-07T17:51:36.749" v="5608" actId="478"/>
          <ac:picMkLst>
            <pc:docMk/>
            <pc:sldMk cId="4203363473" sldId="265"/>
            <ac:picMk id="6" creationId="{569E2163-E72B-47B2-A277-C77ACE96EBE7}"/>
          </ac:picMkLst>
        </pc:picChg>
        <pc:picChg chg="add mod">
          <ac:chgData name="Mayank Anand" userId="76c26b71-63ed-49b8-9210-e0b9d2fc44e4" providerId="ADAL" clId="{4DE67A10-A52B-46A3-86B6-87649841D822}" dt="2021-12-07T18:52:29.038" v="6374" actId="1076"/>
          <ac:picMkLst>
            <pc:docMk/>
            <pc:sldMk cId="4203363473" sldId="265"/>
            <ac:picMk id="8" creationId="{195E6AB2-B217-4F05-8129-8EB2936EC6CC}"/>
          </ac:picMkLst>
        </pc:picChg>
        <pc:picChg chg="add mod">
          <ac:chgData name="Mayank Anand" userId="76c26b71-63ed-49b8-9210-e0b9d2fc44e4" providerId="ADAL" clId="{4DE67A10-A52B-46A3-86B6-87649841D822}" dt="2021-12-07T18:52:28.435" v="6373" actId="1076"/>
          <ac:picMkLst>
            <pc:docMk/>
            <pc:sldMk cId="4203363473" sldId="265"/>
            <ac:picMk id="2050" creationId="{114AB4E0-10B0-48BC-A840-A235AF306E41}"/>
          </ac:picMkLst>
        </pc:picChg>
        <pc:picChg chg="add del mod">
          <ac:chgData name="Mayank Anand" userId="76c26b71-63ed-49b8-9210-e0b9d2fc44e4" providerId="ADAL" clId="{4DE67A10-A52B-46A3-86B6-87649841D822}" dt="2021-12-07T18:52:28.120" v="6372"/>
          <ac:picMkLst>
            <pc:docMk/>
            <pc:sldMk cId="4203363473" sldId="265"/>
            <ac:picMk id="2052" creationId="{6B560F96-BFF4-49B2-9179-42F32B19A1B5}"/>
          </ac:picMkLst>
        </pc:picChg>
      </pc:sldChg>
      <pc:sldChg chg="addSp delSp modSp new mod">
        <pc:chgData name="Mayank Anand" userId="76c26b71-63ed-49b8-9210-e0b9d2fc44e4" providerId="ADAL" clId="{4DE67A10-A52B-46A3-86B6-87649841D822}" dt="2021-12-07T21:37:13.053" v="6454" actId="1076"/>
        <pc:sldMkLst>
          <pc:docMk/>
          <pc:sldMk cId="2879275370" sldId="266"/>
        </pc:sldMkLst>
        <pc:spChg chg="add mod">
          <ac:chgData name="Mayank Anand" userId="76c26b71-63ed-49b8-9210-e0b9d2fc44e4" providerId="ADAL" clId="{4DE67A10-A52B-46A3-86B6-87649841D822}" dt="2021-12-07T18:05:17.097" v="5707" actId="20577"/>
          <ac:spMkLst>
            <pc:docMk/>
            <pc:sldMk cId="2879275370" sldId="266"/>
            <ac:spMk id="3" creationId="{CF1908B9-D5A8-4E89-8A53-65C113ADB43D}"/>
          </ac:spMkLst>
        </pc:spChg>
        <pc:spChg chg="add mod">
          <ac:chgData name="Mayank Anand" userId="76c26b71-63ed-49b8-9210-e0b9d2fc44e4" providerId="ADAL" clId="{4DE67A10-A52B-46A3-86B6-87649841D822}" dt="2021-12-07T18:09:03.894" v="5876" actId="20577"/>
          <ac:spMkLst>
            <pc:docMk/>
            <pc:sldMk cId="2879275370" sldId="266"/>
            <ac:spMk id="4" creationId="{38DE5EA9-FA99-473A-8F8B-867EE0B57C5F}"/>
          </ac:spMkLst>
        </pc:spChg>
        <pc:spChg chg="add mod">
          <ac:chgData name="Mayank Anand" userId="76c26b71-63ed-49b8-9210-e0b9d2fc44e4" providerId="ADAL" clId="{4DE67A10-A52B-46A3-86B6-87649841D822}" dt="2021-12-07T18:55:09.263" v="6400" actId="1076"/>
          <ac:spMkLst>
            <pc:docMk/>
            <pc:sldMk cId="2879275370" sldId="266"/>
            <ac:spMk id="5" creationId="{D475A924-9526-4A5A-94C8-CCA887C06D9E}"/>
          </ac:spMkLst>
        </pc:spChg>
        <pc:spChg chg="add mod">
          <ac:chgData name="Mayank Anand" userId="76c26b71-63ed-49b8-9210-e0b9d2fc44e4" providerId="ADAL" clId="{4DE67A10-A52B-46A3-86B6-87649841D822}" dt="2021-12-07T18:55:29.947" v="6406" actId="1076"/>
          <ac:spMkLst>
            <pc:docMk/>
            <pc:sldMk cId="2879275370" sldId="266"/>
            <ac:spMk id="9" creationId="{D5F5CC29-35D4-47CC-B5EE-7687011EA255}"/>
          </ac:spMkLst>
        </pc:spChg>
        <pc:picChg chg="add mod">
          <ac:chgData name="Mayank Anand" userId="76c26b71-63ed-49b8-9210-e0b9d2fc44e4" providerId="ADAL" clId="{4DE67A10-A52B-46A3-86B6-87649841D822}" dt="2021-12-07T21:37:13.053" v="6454" actId="1076"/>
          <ac:picMkLst>
            <pc:docMk/>
            <pc:sldMk cId="2879275370" sldId="266"/>
            <ac:picMk id="1026" creationId="{735E49AF-E5F2-488C-8E7E-347D19F89440}"/>
          </ac:picMkLst>
        </pc:picChg>
        <pc:picChg chg="add mod">
          <ac:chgData name="Mayank Anand" userId="76c26b71-63ed-49b8-9210-e0b9d2fc44e4" providerId="ADAL" clId="{4DE67A10-A52B-46A3-86B6-87649841D822}" dt="2021-12-07T18:09:24.209" v="5880" actId="1076"/>
          <ac:picMkLst>
            <pc:docMk/>
            <pc:sldMk cId="2879275370" sldId="266"/>
            <ac:picMk id="3074" creationId="{DF2BC64C-159D-416A-898A-BF74BD49329C}"/>
          </ac:picMkLst>
        </pc:picChg>
        <pc:picChg chg="add mod">
          <ac:chgData name="Mayank Anand" userId="76c26b71-63ed-49b8-9210-e0b9d2fc44e4" providerId="ADAL" clId="{4DE67A10-A52B-46A3-86B6-87649841D822}" dt="2021-12-07T19:01:14.958" v="6446" actId="1076"/>
          <ac:picMkLst>
            <pc:docMk/>
            <pc:sldMk cId="2879275370" sldId="266"/>
            <ac:picMk id="3076" creationId="{D3251429-184D-4A92-B992-623D8701B475}"/>
          </ac:picMkLst>
        </pc:picChg>
        <pc:picChg chg="add mod">
          <ac:chgData name="Mayank Anand" userId="76c26b71-63ed-49b8-9210-e0b9d2fc44e4" providerId="ADAL" clId="{4DE67A10-A52B-46A3-86B6-87649841D822}" dt="2021-12-07T19:00:56.415" v="6443" actId="14100"/>
          <ac:picMkLst>
            <pc:docMk/>
            <pc:sldMk cId="2879275370" sldId="266"/>
            <ac:picMk id="3078" creationId="{198A686C-9065-4173-A7CC-578879FB368B}"/>
          </ac:picMkLst>
        </pc:picChg>
        <pc:picChg chg="add mod">
          <ac:chgData name="Mayank Anand" userId="76c26b71-63ed-49b8-9210-e0b9d2fc44e4" providerId="ADAL" clId="{4DE67A10-A52B-46A3-86B6-87649841D822}" dt="2021-12-07T18:56:13.352" v="6415" actId="1076"/>
          <ac:picMkLst>
            <pc:docMk/>
            <pc:sldMk cId="2879275370" sldId="266"/>
            <ac:picMk id="3080" creationId="{5C5F35F1-DDA5-4629-B9D4-F20B2A68B66F}"/>
          </ac:picMkLst>
        </pc:picChg>
        <pc:picChg chg="add del mod">
          <ac:chgData name="Mayank Anand" userId="76c26b71-63ed-49b8-9210-e0b9d2fc44e4" providerId="ADAL" clId="{4DE67A10-A52B-46A3-86B6-87649841D822}" dt="2021-12-07T21:37:05.307" v="6452" actId="478"/>
          <ac:picMkLst>
            <pc:docMk/>
            <pc:sldMk cId="2879275370" sldId="266"/>
            <ac:picMk id="3082" creationId="{E7AF4481-B368-49E3-AF8D-B21E0D73B440}"/>
          </ac:picMkLst>
        </pc:picChg>
      </pc:sldChg>
      <pc:sldChg chg="addSp modSp new mod">
        <pc:chgData name="Mayank Anand" userId="76c26b71-63ed-49b8-9210-e0b9d2fc44e4" providerId="ADAL" clId="{4DE67A10-A52B-46A3-86B6-87649841D822}" dt="2021-12-07T21:45:08.855" v="6455" actId="20577"/>
        <pc:sldMkLst>
          <pc:docMk/>
          <pc:sldMk cId="3917314366" sldId="267"/>
        </pc:sldMkLst>
        <pc:spChg chg="add mod">
          <ac:chgData name="Mayank Anand" userId="76c26b71-63ed-49b8-9210-e0b9d2fc44e4" providerId="ADAL" clId="{4DE67A10-A52B-46A3-86B6-87649841D822}" dt="2021-12-07T18:16:40.835" v="5957" actId="14100"/>
          <ac:spMkLst>
            <pc:docMk/>
            <pc:sldMk cId="3917314366" sldId="267"/>
            <ac:spMk id="3" creationId="{5455CBCE-C92B-4F6A-BE8C-871707445BB7}"/>
          </ac:spMkLst>
        </pc:spChg>
        <pc:spChg chg="add mod">
          <ac:chgData name="Mayank Anand" userId="76c26b71-63ed-49b8-9210-e0b9d2fc44e4" providerId="ADAL" clId="{4DE67A10-A52B-46A3-86B6-87649841D822}" dt="2021-12-07T18:38:32.235" v="5993" actId="1076"/>
          <ac:spMkLst>
            <pc:docMk/>
            <pc:sldMk cId="3917314366" sldId="267"/>
            <ac:spMk id="6" creationId="{A6DF1BC0-CD06-41E5-929F-B7131AE86B94}"/>
          </ac:spMkLst>
        </pc:spChg>
        <pc:spChg chg="add mod">
          <ac:chgData name="Mayank Anand" userId="76c26b71-63ed-49b8-9210-e0b9d2fc44e4" providerId="ADAL" clId="{4DE67A10-A52B-46A3-86B6-87649841D822}" dt="2021-12-07T21:45:08.855" v="6455" actId="20577"/>
          <ac:spMkLst>
            <pc:docMk/>
            <pc:sldMk cId="3917314366" sldId="267"/>
            <ac:spMk id="7" creationId="{3493B3F5-2AD4-47D5-818C-8F28B14BEFBA}"/>
          </ac:spMkLst>
        </pc:spChg>
        <pc:picChg chg="add mod">
          <ac:chgData name="Mayank Anand" userId="76c26b71-63ed-49b8-9210-e0b9d2fc44e4" providerId="ADAL" clId="{4DE67A10-A52B-46A3-86B6-87649841D822}" dt="2021-12-07T18:37:43.775" v="5973" actId="1076"/>
          <ac:picMkLst>
            <pc:docMk/>
            <pc:sldMk cId="3917314366" sldId="267"/>
            <ac:picMk id="5" creationId="{9F0A130F-713C-4539-96B9-1C742A7181E5}"/>
          </ac:picMkLst>
        </pc:picChg>
      </pc:sldChg>
      <pc:sldChg chg="addSp modSp new mod">
        <pc:chgData name="Mayank Anand" userId="76c26b71-63ed-49b8-9210-e0b9d2fc44e4" providerId="ADAL" clId="{4DE67A10-A52B-46A3-86B6-87649841D822}" dt="2021-12-07T18:50:43.533" v="6363" actId="1076"/>
        <pc:sldMkLst>
          <pc:docMk/>
          <pc:sldMk cId="3893264364" sldId="268"/>
        </pc:sldMkLst>
        <pc:spChg chg="add mod">
          <ac:chgData name="Mayank Anand" userId="76c26b71-63ed-49b8-9210-e0b9d2fc44e4" providerId="ADAL" clId="{4DE67A10-A52B-46A3-86B6-87649841D822}" dt="2021-12-07T18:50:43.533" v="6363" actId="1076"/>
          <ac:spMkLst>
            <pc:docMk/>
            <pc:sldMk cId="3893264364" sldId="268"/>
            <ac:spMk id="3" creationId="{C66440C1-1A15-4057-B632-EFDC5A098799}"/>
          </ac:spMkLst>
        </pc:spChg>
      </pc:sldChg>
      <pc:sldMasterChg chg="del delSldLayout">
        <pc:chgData name="Mayank Anand" userId="76c26b71-63ed-49b8-9210-e0b9d2fc44e4" providerId="ADAL" clId="{4DE67A10-A52B-46A3-86B6-87649841D822}" dt="2021-12-06T20:59:53.577" v="58" actId="2696"/>
        <pc:sldMasterMkLst>
          <pc:docMk/>
          <pc:sldMasterMk cId="3268990645" sldId="2147483685"/>
        </pc:sldMasterMkLst>
        <pc:sldLayoutChg chg="del">
          <pc:chgData name="Mayank Anand" userId="76c26b71-63ed-49b8-9210-e0b9d2fc44e4" providerId="ADAL" clId="{4DE67A10-A52B-46A3-86B6-87649841D822}" dt="2021-12-06T20:59:53.394" v="7" actId="2696"/>
          <pc:sldLayoutMkLst>
            <pc:docMk/>
            <pc:sldMasterMk cId="3268990645" sldId="2147483685"/>
            <pc:sldLayoutMk cId="216854024" sldId="2147483686"/>
          </pc:sldLayoutMkLst>
        </pc:sldLayoutChg>
        <pc:sldLayoutChg chg="del">
          <pc:chgData name="Mayank Anand" userId="76c26b71-63ed-49b8-9210-e0b9d2fc44e4" providerId="ADAL" clId="{4DE67A10-A52B-46A3-86B6-87649841D822}" dt="2021-12-06T20:59:53.399" v="8" actId="2696"/>
          <pc:sldLayoutMkLst>
            <pc:docMk/>
            <pc:sldMasterMk cId="3268990645" sldId="2147483685"/>
            <pc:sldLayoutMk cId="3215668082" sldId="2147483687"/>
          </pc:sldLayoutMkLst>
        </pc:sldLayoutChg>
        <pc:sldLayoutChg chg="del">
          <pc:chgData name="Mayank Anand" userId="76c26b71-63ed-49b8-9210-e0b9d2fc44e4" providerId="ADAL" clId="{4DE67A10-A52B-46A3-86B6-87649841D822}" dt="2021-12-06T20:59:53.401" v="9" actId="2696"/>
          <pc:sldLayoutMkLst>
            <pc:docMk/>
            <pc:sldMasterMk cId="3268990645" sldId="2147483685"/>
            <pc:sldLayoutMk cId="1008915385" sldId="2147483688"/>
          </pc:sldLayoutMkLst>
        </pc:sldLayoutChg>
        <pc:sldLayoutChg chg="del">
          <pc:chgData name="Mayank Anand" userId="76c26b71-63ed-49b8-9210-e0b9d2fc44e4" providerId="ADAL" clId="{4DE67A10-A52B-46A3-86B6-87649841D822}" dt="2021-12-06T20:59:53.404" v="10" actId="2696"/>
          <pc:sldLayoutMkLst>
            <pc:docMk/>
            <pc:sldMasterMk cId="3268990645" sldId="2147483685"/>
            <pc:sldLayoutMk cId="820995082" sldId="2147483689"/>
          </pc:sldLayoutMkLst>
        </pc:sldLayoutChg>
        <pc:sldLayoutChg chg="del">
          <pc:chgData name="Mayank Anand" userId="76c26b71-63ed-49b8-9210-e0b9d2fc44e4" providerId="ADAL" clId="{4DE67A10-A52B-46A3-86B6-87649841D822}" dt="2021-12-06T20:59:53.407" v="11" actId="2696"/>
          <pc:sldLayoutMkLst>
            <pc:docMk/>
            <pc:sldMasterMk cId="3268990645" sldId="2147483685"/>
            <pc:sldLayoutMk cId="215936926" sldId="2147483690"/>
          </pc:sldLayoutMkLst>
        </pc:sldLayoutChg>
        <pc:sldLayoutChg chg="del">
          <pc:chgData name="Mayank Anand" userId="76c26b71-63ed-49b8-9210-e0b9d2fc44e4" providerId="ADAL" clId="{4DE67A10-A52B-46A3-86B6-87649841D822}" dt="2021-12-06T20:59:53.412" v="12" actId="2696"/>
          <pc:sldLayoutMkLst>
            <pc:docMk/>
            <pc:sldMasterMk cId="3268990645" sldId="2147483685"/>
            <pc:sldLayoutMk cId="585496997" sldId="2147483691"/>
          </pc:sldLayoutMkLst>
        </pc:sldLayoutChg>
        <pc:sldLayoutChg chg="del">
          <pc:chgData name="Mayank Anand" userId="76c26b71-63ed-49b8-9210-e0b9d2fc44e4" providerId="ADAL" clId="{4DE67A10-A52B-46A3-86B6-87649841D822}" dt="2021-12-06T20:59:53.414" v="13" actId="2696"/>
          <pc:sldLayoutMkLst>
            <pc:docMk/>
            <pc:sldMasterMk cId="3268990645" sldId="2147483685"/>
            <pc:sldLayoutMk cId="3826640667" sldId="2147483692"/>
          </pc:sldLayoutMkLst>
        </pc:sldLayoutChg>
        <pc:sldLayoutChg chg="del">
          <pc:chgData name="Mayank Anand" userId="76c26b71-63ed-49b8-9210-e0b9d2fc44e4" providerId="ADAL" clId="{4DE67A10-A52B-46A3-86B6-87649841D822}" dt="2021-12-06T20:59:53.416" v="14" actId="2696"/>
          <pc:sldLayoutMkLst>
            <pc:docMk/>
            <pc:sldMasterMk cId="3268990645" sldId="2147483685"/>
            <pc:sldLayoutMk cId="28836671" sldId="2147483693"/>
          </pc:sldLayoutMkLst>
        </pc:sldLayoutChg>
        <pc:sldLayoutChg chg="del">
          <pc:chgData name="Mayank Anand" userId="76c26b71-63ed-49b8-9210-e0b9d2fc44e4" providerId="ADAL" clId="{4DE67A10-A52B-46A3-86B6-87649841D822}" dt="2021-12-06T20:59:53.419" v="15" actId="2696"/>
          <pc:sldLayoutMkLst>
            <pc:docMk/>
            <pc:sldMasterMk cId="3268990645" sldId="2147483685"/>
            <pc:sldLayoutMk cId="525362904" sldId="2147483694"/>
          </pc:sldLayoutMkLst>
        </pc:sldLayoutChg>
        <pc:sldLayoutChg chg="del">
          <pc:chgData name="Mayank Anand" userId="76c26b71-63ed-49b8-9210-e0b9d2fc44e4" providerId="ADAL" clId="{4DE67A10-A52B-46A3-86B6-87649841D822}" dt="2021-12-06T20:59:53.423" v="16" actId="2696"/>
          <pc:sldLayoutMkLst>
            <pc:docMk/>
            <pc:sldMasterMk cId="3268990645" sldId="2147483685"/>
            <pc:sldLayoutMk cId="3248291935" sldId="2147483695"/>
          </pc:sldLayoutMkLst>
        </pc:sldLayoutChg>
        <pc:sldLayoutChg chg="del">
          <pc:chgData name="Mayank Anand" userId="76c26b71-63ed-49b8-9210-e0b9d2fc44e4" providerId="ADAL" clId="{4DE67A10-A52B-46A3-86B6-87649841D822}" dt="2021-12-06T20:59:53.425" v="17" actId="2696"/>
          <pc:sldLayoutMkLst>
            <pc:docMk/>
            <pc:sldMasterMk cId="3268990645" sldId="2147483685"/>
            <pc:sldLayoutMk cId="1908610857" sldId="2147483696"/>
          </pc:sldLayoutMkLst>
        </pc:sldLayoutChg>
        <pc:sldLayoutChg chg="del">
          <pc:chgData name="Mayank Anand" userId="76c26b71-63ed-49b8-9210-e0b9d2fc44e4" providerId="ADAL" clId="{4DE67A10-A52B-46A3-86B6-87649841D822}" dt="2021-12-06T20:59:53.429" v="18" actId="2696"/>
          <pc:sldLayoutMkLst>
            <pc:docMk/>
            <pc:sldMasterMk cId="3268990645" sldId="2147483685"/>
            <pc:sldLayoutMk cId="2157231084" sldId="2147483697"/>
          </pc:sldLayoutMkLst>
        </pc:sldLayoutChg>
        <pc:sldLayoutChg chg="del">
          <pc:chgData name="Mayank Anand" userId="76c26b71-63ed-49b8-9210-e0b9d2fc44e4" providerId="ADAL" clId="{4DE67A10-A52B-46A3-86B6-87649841D822}" dt="2021-12-06T20:59:53.442" v="19" actId="2696"/>
          <pc:sldLayoutMkLst>
            <pc:docMk/>
            <pc:sldMasterMk cId="3268990645" sldId="2147483685"/>
            <pc:sldLayoutMk cId="234880684" sldId="2147483698"/>
          </pc:sldLayoutMkLst>
        </pc:sldLayoutChg>
        <pc:sldLayoutChg chg="del">
          <pc:chgData name="Mayank Anand" userId="76c26b71-63ed-49b8-9210-e0b9d2fc44e4" providerId="ADAL" clId="{4DE67A10-A52B-46A3-86B6-87649841D822}" dt="2021-12-06T20:59:53.444" v="20" actId="2696"/>
          <pc:sldLayoutMkLst>
            <pc:docMk/>
            <pc:sldMasterMk cId="3268990645" sldId="2147483685"/>
            <pc:sldLayoutMk cId="3256465280" sldId="2147483699"/>
          </pc:sldLayoutMkLst>
        </pc:sldLayoutChg>
        <pc:sldLayoutChg chg="del">
          <pc:chgData name="Mayank Anand" userId="76c26b71-63ed-49b8-9210-e0b9d2fc44e4" providerId="ADAL" clId="{4DE67A10-A52B-46A3-86B6-87649841D822}" dt="2021-12-06T20:59:53.448" v="21" actId="2696"/>
          <pc:sldLayoutMkLst>
            <pc:docMk/>
            <pc:sldMasterMk cId="3268990645" sldId="2147483685"/>
            <pc:sldLayoutMk cId="1489527826" sldId="2147483700"/>
          </pc:sldLayoutMkLst>
        </pc:sldLayoutChg>
        <pc:sldLayoutChg chg="del">
          <pc:chgData name="Mayank Anand" userId="76c26b71-63ed-49b8-9210-e0b9d2fc44e4" providerId="ADAL" clId="{4DE67A10-A52B-46A3-86B6-87649841D822}" dt="2021-12-06T20:59:53.452" v="22" actId="2696"/>
          <pc:sldLayoutMkLst>
            <pc:docMk/>
            <pc:sldMasterMk cId="3268990645" sldId="2147483685"/>
            <pc:sldLayoutMk cId="3601274254" sldId="2147483701"/>
          </pc:sldLayoutMkLst>
        </pc:sldLayoutChg>
        <pc:sldLayoutChg chg="del">
          <pc:chgData name="Mayank Anand" userId="76c26b71-63ed-49b8-9210-e0b9d2fc44e4" providerId="ADAL" clId="{4DE67A10-A52B-46A3-86B6-87649841D822}" dt="2021-12-06T20:59:53.455" v="23" actId="2696"/>
          <pc:sldLayoutMkLst>
            <pc:docMk/>
            <pc:sldMasterMk cId="3268990645" sldId="2147483685"/>
            <pc:sldLayoutMk cId="3822372717" sldId="2147483702"/>
          </pc:sldLayoutMkLst>
        </pc:sldLayoutChg>
        <pc:sldLayoutChg chg="del">
          <pc:chgData name="Mayank Anand" userId="76c26b71-63ed-49b8-9210-e0b9d2fc44e4" providerId="ADAL" clId="{4DE67A10-A52B-46A3-86B6-87649841D822}" dt="2021-12-06T20:59:53.460" v="24" actId="2696"/>
          <pc:sldLayoutMkLst>
            <pc:docMk/>
            <pc:sldMasterMk cId="3268990645" sldId="2147483685"/>
            <pc:sldLayoutMk cId="2128931751" sldId="2147483703"/>
          </pc:sldLayoutMkLst>
        </pc:sldLayoutChg>
        <pc:sldLayoutChg chg="del">
          <pc:chgData name="Mayank Anand" userId="76c26b71-63ed-49b8-9210-e0b9d2fc44e4" providerId="ADAL" clId="{4DE67A10-A52B-46A3-86B6-87649841D822}" dt="2021-12-06T20:59:53.466" v="25" actId="2696"/>
          <pc:sldLayoutMkLst>
            <pc:docMk/>
            <pc:sldMasterMk cId="3268990645" sldId="2147483685"/>
            <pc:sldLayoutMk cId="1572629143" sldId="2147483704"/>
          </pc:sldLayoutMkLst>
        </pc:sldLayoutChg>
        <pc:sldLayoutChg chg="del">
          <pc:chgData name="Mayank Anand" userId="76c26b71-63ed-49b8-9210-e0b9d2fc44e4" providerId="ADAL" clId="{4DE67A10-A52B-46A3-86B6-87649841D822}" dt="2021-12-06T20:59:53.470" v="26" actId="2696"/>
          <pc:sldLayoutMkLst>
            <pc:docMk/>
            <pc:sldMasterMk cId="3268990645" sldId="2147483685"/>
            <pc:sldLayoutMk cId="3264212665" sldId="2147483705"/>
          </pc:sldLayoutMkLst>
        </pc:sldLayoutChg>
        <pc:sldLayoutChg chg="del">
          <pc:chgData name="Mayank Anand" userId="76c26b71-63ed-49b8-9210-e0b9d2fc44e4" providerId="ADAL" clId="{4DE67A10-A52B-46A3-86B6-87649841D822}" dt="2021-12-06T20:59:53.472" v="27" actId="2696"/>
          <pc:sldLayoutMkLst>
            <pc:docMk/>
            <pc:sldMasterMk cId="3268990645" sldId="2147483685"/>
            <pc:sldLayoutMk cId="3481635940" sldId="2147483706"/>
          </pc:sldLayoutMkLst>
        </pc:sldLayoutChg>
        <pc:sldLayoutChg chg="del">
          <pc:chgData name="Mayank Anand" userId="76c26b71-63ed-49b8-9210-e0b9d2fc44e4" providerId="ADAL" clId="{4DE67A10-A52B-46A3-86B6-87649841D822}" dt="2021-12-06T20:59:53.476" v="28" actId="2696"/>
          <pc:sldLayoutMkLst>
            <pc:docMk/>
            <pc:sldMasterMk cId="3268990645" sldId="2147483685"/>
            <pc:sldLayoutMk cId="2272391354" sldId="2147483707"/>
          </pc:sldLayoutMkLst>
        </pc:sldLayoutChg>
        <pc:sldLayoutChg chg="del">
          <pc:chgData name="Mayank Anand" userId="76c26b71-63ed-49b8-9210-e0b9d2fc44e4" providerId="ADAL" clId="{4DE67A10-A52B-46A3-86B6-87649841D822}" dt="2021-12-06T20:59:53.480" v="29" actId="2696"/>
          <pc:sldLayoutMkLst>
            <pc:docMk/>
            <pc:sldMasterMk cId="3268990645" sldId="2147483685"/>
            <pc:sldLayoutMk cId="4101404701" sldId="2147483708"/>
          </pc:sldLayoutMkLst>
        </pc:sldLayoutChg>
        <pc:sldLayoutChg chg="del">
          <pc:chgData name="Mayank Anand" userId="76c26b71-63ed-49b8-9210-e0b9d2fc44e4" providerId="ADAL" clId="{4DE67A10-A52B-46A3-86B6-87649841D822}" dt="2021-12-06T20:59:53.483" v="30" actId="2696"/>
          <pc:sldLayoutMkLst>
            <pc:docMk/>
            <pc:sldMasterMk cId="3268990645" sldId="2147483685"/>
            <pc:sldLayoutMk cId="322050922" sldId="2147483709"/>
          </pc:sldLayoutMkLst>
        </pc:sldLayoutChg>
        <pc:sldLayoutChg chg="del">
          <pc:chgData name="Mayank Anand" userId="76c26b71-63ed-49b8-9210-e0b9d2fc44e4" providerId="ADAL" clId="{4DE67A10-A52B-46A3-86B6-87649841D822}" dt="2021-12-06T20:59:53.485" v="31" actId="2696"/>
          <pc:sldLayoutMkLst>
            <pc:docMk/>
            <pc:sldMasterMk cId="3268990645" sldId="2147483685"/>
            <pc:sldLayoutMk cId="3275226170" sldId="2147483710"/>
          </pc:sldLayoutMkLst>
        </pc:sldLayoutChg>
        <pc:sldLayoutChg chg="del">
          <pc:chgData name="Mayank Anand" userId="76c26b71-63ed-49b8-9210-e0b9d2fc44e4" providerId="ADAL" clId="{4DE67A10-A52B-46A3-86B6-87649841D822}" dt="2021-12-06T20:59:53.488" v="32" actId="2696"/>
          <pc:sldLayoutMkLst>
            <pc:docMk/>
            <pc:sldMasterMk cId="3268990645" sldId="2147483685"/>
            <pc:sldLayoutMk cId="1109156739" sldId="2147483711"/>
          </pc:sldLayoutMkLst>
        </pc:sldLayoutChg>
        <pc:sldLayoutChg chg="del">
          <pc:chgData name="Mayank Anand" userId="76c26b71-63ed-49b8-9210-e0b9d2fc44e4" providerId="ADAL" clId="{4DE67A10-A52B-46A3-86B6-87649841D822}" dt="2021-12-06T20:59:53.491" v="33" actId="2696"/>
          <pc:sldLayoutMkLst>
            <pc:docMk/>
            <pc:sldMasterMk cId="3268990645" sldId="2147483685"/>
            <pc:sldLayoutMk cId="1188929320" sldId="2147483712"/>
          </pc:sldLayoutMkLst>
        </pc:sldLayoutChg>
        <pc:sldLayoutChg chg="del">
          <pc:chgData name="Mayank Anand" userId="76c26b71-63ed-49b8-9210-e0b9d2fc44e4" providerId="ADAL" clId="{4DE67A10-A52B-46A3-86B6-87649841D822}" dt="2021-12-06T20:59:53.493" v="34" actId="2696"/>
          <pc:sldLayoutMkLst>
            <pc:docMk/>
            <pc:sldMasterMk cId="3268990645" sldId="2147483685"/>
            <pc:sldLayoutMk cId="3067112035" sldId="2147483713"/>
          </pc:sldLayoutMkLst>
        </pc:sldLayoutChg>
        <pc:sldLayoutChg chg="del">
          <pc:chgData name="Mayank Anand" userId="76c26b71-63ed-49b8-9210-e0b9d2fc44e4" providerId="ADAL" clId="{4DE67A10-A52B-46A3-86B6-87649841D822}" dt="2021-12-06T20:59:53.495" v="35" actId="2696"/>
          <pc:sldLayoutMkLst>
            <pc:docMk/>
            <pc:sldMasterMk cId="3268990645" sldId="2147483685"/>
            <pc:sldLayoutMk cId="3362044931" sldId="2147483714"/>
          </pc:sldLayoutMkLst>
        </pc:sldLayoutChg>
        <pc:sldLayoutChg chg="del">
          <pc:chgData name="Mayank Anand" userId="76c26b71-63ed-49b8-9210-e0b9d2fc44e4" providerId="ADAL" clId="{4DE67A10-A52B-46A3-86B6-87649841D822}" dt="2021-12-06T20:59:53.497" v="36" actId="2696"/>
          <pc:sldLayoutMkLst>
            <pc:docMk/>
            <pc:sldMasterMk cId="3268990645" sldId="2147483685"/>
            <pc:sldLayoutMk cId="1173356433" sldId="2147483715"/>
          </pc:sldLayoutMkLst>
        </pc:sldLayoutChg>
        <pc:sldLayoutChg chg="del">
          <pc:chgData name="Mayank Anand" userId="76c26b71-63ed-49b8-9210-e0b9d2fc44e4" providerId="ADAL" clId="{4DE67A10-A52B-46A3-86B6-87649841D822}" dt="2021-12-06T20:59:53.499" v="37" actId="2696"/>
          <pc:sldLayoutMkLst>
            <pc:docMk/>
            <pc:sldMasterMk cId="3268990645" sldId="2147483685"/>
            <pc:sldLayoutMk cId="195434122" sldId="2147483716"/>
          </pc:sldLayoutMkLst>
        </pc:sldLayoutChg>
        <pc:sldLayoutChg chg="del">
          <pc:chgData name="Mayank Anand" userId="76c26b71-63ed-49b8-9210-e0b9d2fc44e4" providerId="ADAL" clId="{4DE67A10-A52B-46A3-86B6-87649841D822}" dt="2021-12-06T20:59:53.502" v="38" actId="2696"/>
          <pc:sldLayoutMkLst>
            <pc:docMk/>
            <pc:sldMasterMk cId="3268990645" sldId="2147483685"/>
            <pc:sldLayoutMk cId="1853562117" sldId="2147483717"/>
          </pc:sldLayoutMkLst>
        </pc:sldLayoutChg>
        <pc:sldLayoutChg chg="del">
          <pc:chgData name="Mayank Anand" userId="76c26b71-63ed-49b8-9210-e0b9d2fc44e4" providerId="ADAL" clId="{4DE67A10-A52B-46A3-86B6-87649841D822}" dt="2021-12-06T20:59:53.506" v="39" actId="2696"/>
          <pc:sldLayoutMkLst>
            <pc:docMk/>
            <pc:sldMasterMk cId="3268990645" sldId="2147483685"/>
            <pc:sldLayoutMk cId="922926081" sldId="2147483718"/>
          </pc:sldLayoutMkLst>
        </pc:sldLayoutChg>
        <pc:sldLayoutChg chg="del">
          <pc:chgData name="Mayank Anand" userId="76c26b71-63ed-49b8-9210-e0b9d2fc44e4" providerId="ADAL" clId="{4DE67A10-A52B-46A3-86B6-87649841D822}" dt="2021-12-06T20:59:53.510" v="40" actId="2696"/>
          <pc:sldLayoutMkLst>
            <pc:docMk/>
            <pc:sldMasterMk cId="3268990645" sldId="2147483685"/>
            <pc:sldLayoutMk cId="386210273" sldId="2147483719"/>
          </pc:sldLayoutMkLst>
        </pc:sldLayoutChg>
        <pc:sldLayoutChg chg="del">
          <pc:chgData name="Mayank Anand" userId="76c26b71-63ed-49b8-9210-e0b9d2fc44e4" providerId="ADAL" clId="{4DE67A10-A52B-46A3-86B6-87649841D822}" dt="2021-12-06T20:59:53.518" v="41" actId="2696"/>
          <pc:sldLayoutMkLst>
            <pc:docMk/>
            <pc:sldMasterMk cId="3268990645" sldId="2147483685"/>
            <pc:sldLayoutMk cId="3442200445" sldId="2147483720"/>
          </pc:sldLayoutMkLst>
        </pc:sldLayoutChg>
        <pc:sldLayoutChg chg="del">
          <pc:chgData name="Mayank Anand" userId="76c26b71-63ed-49b8-9210-e0b9d2fc44e4" providerId="ADAL" clId="{4DE67A10-A52B-46A3-86B6-87649841D822}" dt="2021-12-06T20:59:53.522" v="42" actId="2696"/>
          <pc:sldLayoutMkLst>
            <pc:docMk/>
            <pc:sldMasterMk cId="3268990645" sldId="2147483685"/>
            <pc:sldLayoutMk cId="885078297" sldId="2147483721"/>
          </pc:sldLayoutMkLst>
        </pc:sldLayoutChg>
        <pc:sldLayoutChg chg="del">
          <pc:chgData name="Mayank Anand" userId="76c26b71-63ed-49b8-9210-e0b9d2fc44e4" providerId="ADAL" clId="{4DE67A10-A52B-46A3-86B6-87649841D822}" dt="2021-12-06T20:59:53.526" v="43" actId="2696"/>
          <pc:sldLayoutMkLst>
            <pc:docMk/>
            <pc:sldMasterMk cId="3268990645" sldId="2147483685"/>
            <pc:sldLayoutMk cId="3967437638" sldId="2147483722"/>
          </pc:sldLayoutMkLst>
        </pc:sldLayoutChg>
        <pc:sldLayoutChg chg="del">
          <pc:chgData name="Mayank Anand" userId="76c26b71-63ed-49b8-9210-e0b9d2fc44e4" providerId="ADAL" clId="{4DE67A10-A52B-46A3-86B6-87649841D822}" dt="2021-12-06T20:59:53.528" v="44" actId="2696"/>
          <pc:sldLayoutMkLst>
            <pc:docMk/>
            <pc:sldMasterMk cId="3268990645" sldId="2147483685"/>
            <pc:sldLayoutMk cId="4249553904" sldId="2147483723"/>
          </pc:sldLayoutMkLst>
        </pc:sldLayoutChg>
        <pc:sldLayoutChg chg="del">
          <pc:chgData name="Mayank Anand" userId="76c26b71-63ed-49b8-9210-e0b9d2fc44e4" providerId="ADAL" clId="{4DE67A10-A52B-46A3-86B6-87649841D822}" dt="2021-12-06T20:59:53.531" v="45" actId="2696"/>
          <pc:sldLayoutMkLst>
            <pc:docMk/>
            <pc:sldMasterMk cId="3268990645" sldId="2147483685"/>
            <pc:sldLayoutMk cId="424397177" sldId="2147483724"/>
          </pc:sldLayoutMkLst>
        </pc:sldLayoutChg>
        <pc:sldLayoutChg chg="del">
          <pc:chgData name="Mayank Anand" userId="76c26b71-63ed-49b8-9210-e0b9d2fc44e4" providerId="ADAL" clId="{4DE67A10-A52B-46A3-86B6-87649841D822}" dt="2021-12-06T20:59:53.533" v="46" actId="2696"/>
          <pc:sldLayoutMkLst>
            <pc:docMk/>
            <pc:sldMasterMk cId="3268990645" sldId="2147483685"/>
            <pc:sldLayoutMk cId="2243195445" sldId="2147483725"/>
          </pc:sldLayoutMkLst>
        </pc:sldLayoutChg>
        <pc:sldLayoutChg chg="del">
          <pc:chgData name="Mayank Anand" userId="76c26b71-63ed-49b8-9210-e0b9d2fc44e4" providerId="ADAL" clId="{4DE67A10-A52B-46A3-86B6-87649841D822}" dt="2021-12-06T20:59:53.540" v="47" actId="2696"/>
          <pc:sldLayoutMkLst>
            <pc:docMk/>
            <pc:sldMasterMk cId="3268990645" sldId="2147483685"/>
            <pc:sldLayoutMk cId="906588950" sldId="2147483726"/>
          </pc:sldLayoutMkLst>
        </pc:sldLayoutChg>
        <pc:sldLayoutChg chg="del">
          <pc:chgData name="Mayank Anand" userId="76c26b71-63ed-49b8-9210-e0b9d2fc44e4" providerId="ADAL" clId="{4DE67A10-A52B-46A3-86B6-87649841D822}" dt="2021-12-06T20:59:53.543" v="48" actId="2696"/>
          <pc:sldLayoutMkLst>
            <pc:docMk/>
            <pc:sldMasterMk cId="3268990645" sldId="2147483685"/>
            <pc:sldLayoutMk cId="754845841" sldId="2147483727"/>
          </pc:sldLayoutMkLst>
        </pc:sldLayoutChg>
        <pc:sldLayoutChg chg="del">
          <pc:chgData name="Mayank Anand" userId="76c26b71-63ed-49b8-9210-e0b9d2fc44e4" providerId="ADAL" clId="{4DE67A10-A52B-46A3-86B6-87649841D822}" dt="2021-12-06T20:59:53.545" v="49" actId="2696"/>
          <pc:sldLayoutMkLst>
            <pc:docMk/>
            <pc:sldMasterMk cId="3268990645" sldId="2147483685"/>
            <pc:sldLayoutMk cId="321668764" sldId="2147483728"/>
          </pc:sldLayoutMkLst>
        </pc:sldLayoutChg>
        <pc:sldLayoutChg chg="del">
          <pc:chgData name="Mayank Anand" userId="76c26b71-63ed-49b8-9210-e0b9d2fc44e4" providerId="ADAL" clId="{4DE67A10-A52B-46A3-86B6-87649841D822}" dt="2021-12-06T20:59:53.547" v="50" actId="2696"/>
          <pc:sldLayoutMkLst>
            <pc:docMk/>
            <pc:sldMasterMk cId="3268990645" sldId="2147483685"/>
            <pc:sldLayoutMk cId="3227830345" sldId="2147483729"/>
          </pc:sldLayoutMkLst>
        </pc:sldLayoutChg>
        <pc:sldLayoutChg chg="del">
          <pc:chgData name="Mayank Anand" userId="76c26b71-63ed-49b8-9210-e0b9d2fc44e4" providerId="ADAL" clId="{4DE67A10-A52B-46A3-86B6-87649841D822}" dt="2021-12-06T20:59:53.550" v="51" actId="2696"/>
          <pc:sldLayoutMkLst>
            <pc:docMk/>
            <pc:sldMasterMk cId="3268990645" sldId="2147483685"/>
            <pc:sldLayoutMk cId="3908478458" sldId="2147483730"/>
          </pc:sldLayoutMkLst>
        </pc:sldLayoutChg>
        <pc:sldLayoutChg chg="del">
          <pc:chgData name="Mayank Anand" userId="76c26b71-63ed-49b8-9210-e0b9d2fc44e4" providerId="ADAL" clId="{4DE67A10-A52B-46A3-86B6-87649841D822}" dt="2021-12-06T20:59:53.554" v="52" actId="2696"/>
          <pc:sldLayoutMkLst>
            <pc:docMk/>
            <pc:sldMasterMk cId="3268990645" sldId="2147483685"/>
            <pc:sldLayoutMk cId="1522377644" sldId="2147483731"/>
          </pc:sldLayoutMkLst>
        </pc:sldLayoutChg>
        <pc:sldLayoutChg chg="del">
          <pc:chgData name="Mayank Anand" userId="76c26b71-63ed-49b8-9210-e0b9d2fc44e4" providerId="ADAL" clId="{4DE67A10-A52B-46A3-86B6-87649841D822}" dt="2021-12-06T20:59:53.557" v="53" actId="2696"/>
          <pc:sldLayoutMkLst>
            <pc:docMk/>
            <pc:sldMasterMk cId="3268990645" sldId="2147483685"/>
            <pc:sldLayoutMk cId="3291225571" sldId="2147483732"/>
          </pc:sldLayoutMkLst>
        </pc:sldLayoutChg>
        <pc:sldLayoutChg chg="del">
          <pc:chgData name="Mayank Anand" userId="76c26b71-63ed-49b8-9210-e0b9d2fc44e4" providerId="ADAL" clId="{4DE67A10-A52B-46A3-86B6-87649841D822}" dt="2021-12-06T20:59:53.563" v="54" actId="2696"/>
          <pc:sldLayoutMkLst>
            <pc:docMk/>
            <pc:sldMasterMk cId="3268990645" sldId="2147483685"/>
            <pc:sldLayoutMk cId="1870716684" sldId="2147483733"/>
          </pc:sldLayoutMkLst>
        </pc:sldLayoutChg>
        <pc:sldLayoutChg chg="del">
          <pc:chgData name="Mayank Anand" userId="76c26b71-63ed-49b8-9210-e0b9d2fc44e4" providerId="ADAL" clId="{4DE67A10-A52B-46A3-86B6-87649841D822}" dt="2021-12-06T20:59:53.567" v="55" actId="2696"/>
          <pc:sldLayoutMkLst>
            <pc:docMk/>
            <pc:sldMasterMk cId="3268990645" sldId="2147483685"/>
            <pc:sldLayoutMk cId="1591077611" sldId="2147483734"/>
          </pc:sldLayoutMkLst>
        </pc:sldLayoutChg>
        <pc:sldLayoutChg chg="del">
          <pc:chgData name="Mayank Anand" userId="76c26b71-63ed-49b8-9210-e0b9d2fc44e4" providerId="ADAL" clId="{4DE67A10-A52B-46A3-86B6-87649841D822}" dt="2021-12-06T20:59:53.569" v="56" actId="2696"/>
          <pc:sldLayoutMkLst>
            <pc:docMk/>
            <pc:sldMasterMk cId="3268990645" sldId="2147483685"/>
            <pc:sldLayoutMk cId="432958462" sldId="2147483735"/>
          </pc:sldLayoutMkLst>
        </pc:sldLayoutChg>
        <pc:sldLayoutChg chg="del">
          <pc:chgData name="Mayank Anand" userId="76c26b71-63ed-49b8-9210-e0b9d2fc44e4" providerId="ADAL" clId="{4DE67A10-A52B-46A3-86B6-87649841D822}" dt="2021-12-06T20:59:53.571" v="57" actId="2696"/>
          <pc:sldLayoutMkLst>
            <pc:docMk/>
            <pc:sldMasterMk cId="3268990645" sldId="2147483685"/>
            <pc:sldLayoutMk cId="2914147117" sldId="2147483736"/>
          </pc:sldLayoutMkLst>
        </pc:sldLayoutChg>
      </pc:sldMasterChg>
      <pc:sldMasterChg chg="del delSldLayout">
        <pc:chgData name="Mayank Anand" userId="76c26b71-63ed-49b8-9210-e0b9d2fc44e4" providerId="ADAL" clId="{4DE67A10-A52B-46A3-86B6-87649841D822}" dt="2021-12-06T20:59:58.169" v="60" actId="2696"/>
        <pc:sldMasterMkLst>
          <pc:docMk/>
          <pc:sldMasterMk cId="3217268375" sldId="2147483737"/>
        </pc:sldMasterMkLst>
        <pc:sldLayoutChg chg="del">
          <pc:chgData name="Mayank Anand" userId="76c26b71-63ed-49b8-9210-e0b9d2fc44e4" providerId="ADAL" clId="{4DE67A10-A52B-46A3-86B6-87649841D822}" dt="2021-12-06T20:59:58.161" v="59" actId="2696"/>
          <pc:sldLayoutMkLst>
            <pc:docMk/>
            <pc:sldMasterMk cId="3217268375" sldId="2147483737"/>
            <pc:sldLayoutMk cId="1836980819" sldId="2147483738"/>
          </pc:sldLayoutMkLst>
        </pc:sldLayoutChg>
      </pc:sldMasterChg>
      <pc:sldMasterChg chg="del delSldLayout">
        <pc:chgData name="Mayank Anand" userId="76c26b71-63ed-49b8-9210-e0b9d2fc44e4" providerId="ADAL" clId="{4DE67A10-A52B-46A3-86B6-87649841D822}" dt="2021-12-06T21:00:02.560" v="112" actId="2696"/>
        <pc:sldMasterMkLst>
          <pc:docMk/>
          <pc:sldMasterMk cId="370762869" sldId="2147483739"/>
        </pc:sldMasterMkLst>
        <pc:sldLayoutChg chg="del">
          <pc:chgData name="Mayank Anand" userId="76c26b71-63ed-49b8-9210-e0b9d2fc44e4" providerId="ADAL" clId="{4DE67A10-A52B-46A3-86B6-87649841D822}" dt="2021-12-06T21:00:02.403" v="61" actId="2696"/>
          <pc:sldLayoutMkLst>
            <pc:docMk/>
            <pc:sldMasterMk cId="370762869" sldId="2147483739"/>
            <pc:sldLayoutMk cId="3787145903" sldId="2147483740"/>
          </pc:sldLayoutMkLst>
        </pc:sldLayoutChg>
        <pc:sldLayoutChg chg="del">
          <pc:chgData name="Mayank Anand" userId="76c26b71-63ed-49b8-9210-e0b9d2fc44e4" providerId="ADAL" clId="{4DE67A10-A52B-46A3-86B6-87649841D822}" dt="2021-12-06T21:00:02.407" v="62" actId="2696"/>
          <pc:sldLayoutMkLst>
            <pc:docMk/>
            <pc:sldMasterMk cId="370762869" sldId="2147483739"/>
            <pc:sldLayoutMk cId="3355611995" sldId="2147483741"/>
          </pc:sldLayoutMkLst>
        </pc:sldLayoutChg>
        <pc:sldLayoutChg chg="del">
          <pc:chgData name="Mayank Anand" userId="76c26b71-63ed-49b8-9210-e0b9d2fc44e4" providerId="ADAL" clId="{4DE67A10-A52B-46A3-86B6-87649841D822}" dt="2021-12-06T21:00:02.409" v="63" actId="2696"/>
          <pc:sldLayoutMkLst>
            <pc:docMk/>
            <pc:sldMasterMk cId="370762869" sldId="2147483739"/>
            <pc:sldLayoutMk cId="1957052764" sldId="2147483742"/>
          </pc:sldLayoutMkLst>
        </pc:sldLayoutChg>
        <pc:sldLayoutChg chg="del">
          <pc:chgData name="Mayank Anand" userId="76c26b71-63ed-49b8-9210-e0b9d2fc44e4" providerId="ADAL" clId="{4DE67A10-A52B-46A3-86B6-87649841D822}" dt="2021-12-06T21:00:02.412" v="64" actId="2696"/>
          <pc:sldLayoutMkLst>
            <pc:docMk/>
            <pc:sldMasterMk cId="370762869" sldId="2147483739"/>
            <pc:sldLayoutMk cId="270142386" sldId="2147483743"/>
          </pc:sldLayoutMkLst>
        </pc:sldLayoutChg>
        <pc:sldLayoutChg chg="del">
          <pc:chgData name="Mayank Anand" userId="76c26b71-63ed-49b8-9210-e0b9d2fc44e4" providerId="ADAL" clId="{4DE67A10-A52B-46A3-86B6-87649841D822}" dt="2021-12-06T21:00:02.415" v="65" actId="2696"/>
          <pc:sldLayoutMkLst>
            <pc:docMk/>
            <pc:sldMasterMk cId="370762869" sldId="2147483739"/>
            <pc:sldLayoutMk cId="2056251273" sldId="2147483744"/>
          </pc:sldLayoutMkLst>
        </pc:sldLayoutChg>
        <pc:sldLayoutChg chg="del">
          <pc:chgData name="Mayank Anand" userId="76c26b71-63ed-49b8-9210-e0b9d2fc44e4" providerId="ADAL" clId="{4DE67A10-A52B-46A3-86B6-87649841D822}" dt="2021-12-06T21:00:02.418" v="66" actId="2696"/>
          <pc:sldLayoutMkLst>
            <pc:docMk/>
            <pc:sldMasterMk cId="370762869" sldId="2147483739"/>
            <pc:sldLayoutMk cId="2629159617" sldId="2147483745"/>
          </pc:sldLayoutMkLst>
        </pc:sldLayoutChg>
        <pc:sldLayoutChg chg="del">
          <pc:chgData name="Mayank Anand" userId="76c26b71-63ed-49b8-9210-e0b9d2fc44e4" providerId="ADAL" clId="{4DE67A10-A52B-46A3-86B6-87649841D822}" dt="2021-12-06T21:00:02.421" v="67" actId="2696"/>
          <pc:sldLayoutMkLst>
            <pc:docMk/>
            <pc:sldMasterMk cId="370762869" sldId="2147483739"/>
            <pc:sldLayoutMk cId="1655881436" sldId="2147483746"/>
          </pc:sldLayoutMkLst>
        </pc:sldLayoutChg>
        <pc:sldLayoutChg chg="del">
          <pc:chgData name="Mayank Anand" userId="76c26b71-63ed-49b8-9210-e0b9d2fc44e4" providerId="ADAL" clId="{4DE67A10-A52B-46A3-86B6-87649841D822}" dt="2021-12-06T21:00:02.423" v="68" actId="2696"/>
          <pc:sldLayoutMkLst>
            <pc:docMk/>
            <pc:sldMasterMk cId="370762869" sldId="2147483739"/>
            <pc:sldLayoutMk cId="1747117165" sldId="2147483747"/>
          </pc:sldLayoutMkLst>
        </pc:sldLayoutChg>
        <pc:sldLayoutChg chg="del">
          <pc:chgData name="Mayank Anand" userId="76c26b71-63ed-49b8-9210-e0b9d2fc44e4" providerId="ADAL" clId="{4DE67A10-A52B-46A3-86B6-87649841D822}" dt="2021-12-06T21:00:02.424" v="69" actId="2696"/>
          <pc:sldLayoutMkLst>
            <pc:docMk/>
            <pc:sldMasterMk cId="370762869" sldId="2147483739"/>
            <pc:sldLayoutMk cId="3744711222" sldId="2147483748"/>
          </pc:sldLayoutMkLst>
        </pc:sldLayoutChg>
        <pc:sldLayoutChg chg="del">
          <pc:chgData name="Mayank Anand" userId="76c26b71-63ed-49b8-9210-e0b9d2fc44e4" providerId="ADAL" clId="{4DE67A10-A52B-46A3-86B6-87649841D822}" dt="2021-12-06T21:00:02.428" v="70" actId="2696"/>
          <pc:sldLayoutMkLst>
            <pc:docMk/>
            <pc:sldMasterMk cId="370762869" sldId="2147483739"/>
            <pc:sldLayoutMk cId="3985660435" sldId="2147483749"/>
          </pc:sldLayoutMkLst>
        </pc:sldLayoutChg>
        <pc:sldLayoutChg chg="del">
          <pc:chgData name="Mayank Anand" userId="76c26b71-63ed-49b8-9210-e0b9d2fc44e4" providerId="ADAL" clId="{4DE67A10-A52B-46A3-86B6-87649841D822}" dt="2021-12-06T21:00:02.429" v="71" actId="2696"/>
          <pc:sldLayoutMkLst>
            <pc:docMk/>
            <pc:sldMasterMk cId="370762869" sldId="2147483739"/>
            <pc:sldLayoutMk cId="41877860" sldId="2147483750"/>
          </pc:sldLayoutMkLst>
        </pc:sldLayoutChg>
        <pc:sldLayoutChg chg="del">
          <pc:chgData name="Mayank Anand" userId="76c26b71-63ed-49b8-9210-e0b9d2fc44e4" providerId="ADAL" clId="{4DE67A10-A52B-46A3-86B6-87649841D822}" dt="2021-12-06T21:00:02.432" v="72" actId="2696"/>
          <pc:sldLayoutMkLst>
            <pc:docMk/>
            <pc:sldMasterMk cId="370762869" sldId="2147483739"/>
            <pc:sldLayoutMk cId="2147316603" sldId="2147483751"/>
          </pc:sldLayoutMkLst>
        </pc:sldLayoutChg>
        <pc:sldLayoutChg chg="del">
          <pc:chgData name="Mayank Anand" userId="76c26b71-63ed-49b8-9210-e0b9d2fc44e4" providerId="ADAL" clId="{4DE67A10-A52B-46A3-86B6-87649841D822}" dt="2021-12-06T21:00:02.440" v="73" actId="2696"/>
          <pc:sldLayoutMkLst>
            <pc:docMk/>
            <pc:sldMasterMk cId="370762869" sldId="2147483739"/>
            <pc:sldLayoutMk cId="3278241812" sldId="2147483752"/>
          </pc:sldLayoutMkLst>
        </pc:sldLayoutChg>
        <pc:sldLayoutChg chg="del">
          <pc:chgData name="Mayank Anand" userId="76c26b71-63ed-49b8-9210-e0b9d2fc44e4" providerId="ADAL" clId="{4DE67A10-A52B-46A3-86B6-87649841D822}" dt="2021-12-06T21:00:02.442" v="74" actId="2696"/>
          <pc:sldLayoutMkLst>
            <pc:docMk/>
            <pc:sldMasterMk cId="370762869" sldId="2147483739"/>
            <pc:sldLayoutMk cId="3577682561" sldId="2147483753"/>
          </pc:sldLayoutMkLst>
        </pc:sldLayoutChg>
        <pc:sldLayoutChg chg="del">
          <pc:chgData name="Mayank Anand" userId="76c26b71-63ed-49b8-9210-e0b9d2fc44e4" providerId="ADAL" clId="{4DE67A10-A52B-46A3-86B6-87649841D822}" dt="2021-12-06T21:00:02.445" v="75" actId="2696"/>
          <pc:sldLayoutMkLst>
            <pc:docMk/>
            <pc:sldMasterMk cId="370762869" sldId="2147483739"/>
            <pc:sldLayoutMk cId="3616848417" sldId="2147483754"/>
          </pc:sldLayoutMkLst>
        </pc:sldLayoutChg>
        <pc:sldLayoutChg chg="del">
          <pc:chgData name="Mayank Anand" userId="76c26b71-63ed-49b8-9210-e0b9d2fc44e4" providerId="ADAL" clId="{4DE67A10-A52B-46A3-86B6-87649841D822}" dt="2021-12-06T21:00:02.449" v="76" actId="2696"/>
          <pc:sldLayoutMkLst>
            <pc:docMk/>
            <pc:sldMasterMk cId="370762869" sldId="2147483739"/>
            <pc:sldLayoutMk cId="3178164316" sldId="2147483755"/>
          </pc:sldLayoutMkLst>
        </pc:sldLayoutChg>
        <pc:sldLayoutChg chg="del">
          <pc:chgData name="Mayank Anand" userId="76c26b71-63ed-49b8-9210-e0b9d2fc44e4" providerId="ADAL" clId="{4DE67A10-A52B-46A3-86B6-87649841D822}" dt="2021-12-06T21:00:02.452" v="77" actId="2696"/>
          <pc:sldLayoutMkLst>
            <pc:docMk/>
            <pc:sldMasterMk cId="370762869" sldId="2147483739"/>
            <pc:sldLayoutMk cId="3046530992" sldId="2147483756"/>
          </pc:sldLayoutMkLst>
        </pc:sldLayoutChg>
        <pc:sldLayoutChg chg="del">
          <pc:chgData name="Mayank Anand" userId="76c26b71-63ed-49b8-9210-e0b9d2fc44e4" providerId="ADAL" clId="{4DE67A10-A52B-46A3-86B6-87649841D822}" dt="2021-12-06T21:00:02.455" v="78" actId="2696"/>
          <pc:sldLayoutMkLst>
            <pc:docMk/>
            <pc:sldMasterMk cId="370762869" sldId="2147483739"/>
            <pc:sldLayoutMk cId="2767028159" sldId="2147483757"/>
          </pc:sldLayoutMkLst>
        </pc:sldLayoutChg>
        <pc:sldLayoutChg chg="del">
          <pc:chgData name="Mayank Anand" userId="76c26b71-63ed-49b8-9210-e0b9d2fc44e4" providerId="ADAL" clId="{4DE67A10-A52B-46A3-86B6-87649841D822}" dt="2021-12-06T21:00:02.462" v="79" actId="2696"/>
          <pc:sldLayoutMkLst>
            <pc:docMk/>
            <pc:sldMasterMk cId="370762869" sldId="2147483739"/>
            <pc:sldLayoutMk cId="1542152290" sldId="2147483758"/>
          </pc:sldLayoutMkLst>
        </pc:sldLayoutChg>
        <pc:sldLayoutChg chg="del">
          <pc:chgData name="Mayank Anand" userId="76c26b71-63ed-49b8-9210-e0b9d2fc44e4" providerId="ADAL" clId="{4DE67A10-A52B-46A3-86B6-87649841D822}" dt="2021-12-06T21:00:02.465" v="80" actId="2696"/>
          <pc:sldLayoutMkLst>
            <pc:docMk/>
            <pc:sldMasterMk cId="370762869" sldId="2147483739"/>
            <pc:sldLayoutMk cId="760785946" sldId="2147483759"/>
          </pc:sldLayoutMkLst>
        </pc:sldLayoutChg>
        <pc:sldLayoutChg chg="del">
          <pc:chgData name="Mayank Anand" userId="76c26b71-63ed-49b8-9210-e0b9d2fc44e4" providerId="ADAL" clId="{4DE67A10-A52B-46A3-86B6-87649841D822}" dt="2021-12-06T21:00:02.467" v="81" actId="2696"/>
          <pc:sldLayoutMkLst>
            <pc:docMk/>
            <pc:sldMasterMk cId="370762869" sldId="2147483739"/>
            <pc:sldLayoutMk cId="3799998389" sldId="2147483760"/>
          </pc:sldLayoutMkLst>
        </pc:sldLayoutChg>
        <pc:sldLayoutChg chg="del">
          <pc:chgData name="Mayank Anand" userId="76c26b71-63ed-49b8-9210-e0b9d2fc44e4" providerId="ADAL" clId="{4DE67A10-A52B-46A3-86B6-87649841D822}" dt="2021-12-06T21:00:02.470" v="82" actId="2696"/>
          <pc:sldLayoutMkLst>
            <pc:docMk/>
            <pc:sldMasterMk cId="370762869" sldId="2147483739"/>
            <pc:sldLayoutMk cId="4274713349" sldId="2147483761"/>
          </pc:sldLayoutMkLst>
        </pc:sldLayoutChg>
        <pc:sldLayoutChg chg="del">
          <pc:chgData name="Mayank Anand" userId="76c26b71-63ed-49b8-9210-e0b9d2fc44e4" providerId="ADAL" clId="{4DE67A10-A52B-46A3-86B6-87649841D822}" dt="2021-12-06T21:00:02.474" v="83" actId="2696"/>
          <pc:sldLayoutMkLst>
            <pc:docMk/>
            <pc:sldMasterMk cId="370762869" sldId="2147483739"/>
            <pc:sldLayoutMk cId="997122917" sldId="2147483762"/>
          </pc:sldLayoutMkLst>
        </pc:sldLayoutChg>
        <pc:sldLayoutChg chg="del">
          <pc:chgData name="Mayank Anand" userId="76c26b71-63ed-49b8-9210-e0b9d2fc44e4" providerId="ADAL" clId="{4DE67A10-A52B-46A3-86B6-87649841D822}" dt="2021-12-06T21:00:02.476" v="84" actId="2696"/>
          <pc:sldLayoutMkLst>
            <pc:docMk/>
            <pc:sldMasterMk cId="370762869" sldId="2147483739"/>
            <pc:sldLayoutMk cId="2012449722" sldId="2147483763"/>
          </pc:sldLayoutMkLst>
        </pc:sldLayoutChg>
        <pc:sldLayoutChg chg="del">
          <pc:chgData name="Mayank Anand" userId="76c26b71-63ed-49b8-9210-e0b9d2fc44e4" providerId="ADAL" clId="{4DE67A10-A52B-46A3-86B6-87649841D822}" dt="2021-12-06T21:00:02.478" v="85" actId="2696"/>
          <pc:sldLayoutMkLst>
            <pc:docMk/>
            <pc:sldMasterMk cId="370762869" sldId="2147483739"/>
            <pc:sldLayoutMk cId="1554412543" sldId="2147483764"/>
          </pc:sldLayoutMkLst>
        </pc:sldLayoutChg>
        <pc:sldLayoutChg chg="del">
          <pc:chgData name="Mayank Anand" userId="76c26b71-63ed-49b8-9210-e0b9d2fc44e4" providerId="ADAL" clId="{4DE67A10-A52B-46A3-86B6-87649841D822}" dt="2021-12-06T21:00:02.481" v="86" actId="2696"/>
          <pc:sldLayoutMkLst>
            <pc:docMk/>
            <pc:sldMasterMk cId="370762869" sldId="2147483739"/>
            <pc:sldLayoutMk cId="3723175227" sldId="2147483765"/>
          </pc:sldLayoutMkLst>
        </pc:sldLayoutChg>
        <pc:sldLayoutChg chg="del">
          <pc:chgData name="Mayank Anand" userId="76c26b71-63ed-49b8-9210-e0b9d2fc44e4" providerId="ADAL" clId="{4DE67A10-A52B-46A3-86B6-87649841D822}" dt="2021-12-06T21:00:02.483" v="87" actId="2696"/>
          <pc:sldLayoutMkLst>
            <pc:docMk/>
            <pc:sldMasterMk cId="370762869" sldId="2147483739"/>
            <pc:sldLayoutMk cId="1946288167" sldId="2147483766"/>
          </pc:sldLayoutMkLst>
        </pc:sldLayoutChg>
        <pc:sldLayoutChg chg="del">
          <pc:chgData name="Mayank Anand" userId="76c26b71-63ed-49b8-9210-e0b9d2fc44e4" providerId="ADAL" clId="{4DE67A10-A52B-46A3-86B6-87649841D822}" dt="2021-12-06T21:00:02.484" v="88" actId="2696"/>
          <pc:sldLayoutMkLst>
            <pc:docMk/>
            <pc:sldMasterMk cId="370762869" sldId="2147483739"/>
            <pc:sldLayoutMk cId="591410145" sldId="2147483767"/>
          </pc:sldLayoutMkLst>
        </pc:sldLayoutChg>
        <pc:sldLayoutChg chg="del">
          <pc:chgData name="Mayank Anand" userId="76c26b71-63ed-49b8-9210-e0b9d2fc44e4" providerId="ADAL" clId="{4DE67A10-A52B-46A3-86B6-87649841D822}" dt="2021-12-06T21:00:02.485" v="89" actId="2696"/>
          <pc:sldLayoutMkLst>
            <pc:docMk/>
            <pc:sldMasterMk cId="370762869" sldId="2147483739"/>
            <pc:sldLayoutMk cId="1382424732" sldId="2147483768"/>
          </pc:sldLayoutMkLst>
        </pc:sldLayoutChg>
        <pc:sldLayoutChg chg="del">
          <pc:chgData name="Mayank Anand" userId="76c26b71-63ed-49b8-9210-e0b9d2fc44e4" providerId="ADAL" clId="{4DE67A10-A52B-46A3-86B6-87649841D822}" dt="2021-12-06T21:00:02.487" v="90" actId="2696"/>
          <pc:sldLayoutMkLst>
            <pc:docMk/>
            <pc:sldMasterMk cId="370762869" sldId="2147483739"/>
            <pc:sldLayoutMk cId="243036543" sldId="2147483769"/>
          </pc:sldLayoutMkLst>
        </pc:sldLayoutChg>
        <pc:sldLayoutChg chg="del">
          <pc:chgData name="Mayank Anand" userId="76c26b71-63ed-49b8-9210-e0b9d2fc44e4" providerId="ADAL" clId="{4DE67A10-A52B-46A3-86B6-87649841D822}" dt="2021-12-06T21:00:02.488" v="91" actId="2696"/>
          <pc:sldLayoutMkLst>
            <pc:docMk/>
            <pc:sldMasterMk cId="370762869" sldId="2147483739"/>
            <pc:sldLayoutMk cId="907419186" sldId="2147483770"/>
          </pc:sldLayoutMkLst>
        </pc:sldLayoutChg>
        <pc:sldLayoutChg chg="del">
          <pc:chgData name="Mayank Anand" userId="76c26b71-63ed-49b8-9210-e0b9d2fc44e4" providerId="ADAL" clId="{4DE67A10-A52B-46A3-86B6-87649841D822}" dt="2021-12-06T21:00:02.491" v="92" actId="2696"/>
          <pc:sldLayoutMkLst>
            <pc:docMk/>
            <pc:sldMasterMk cId="370762869" sldId="2147483739"/>
            <pc:sldLayoutMk cId="2736053725" sldId="2147483771"/>
          </pc:sldLayoutMkLst>
        </pc:sldLayoutChg>
        <pc:sldLayoutChg chg="del">
          <pc:chgData name="Mayank Anand" userId="76c26b71-63ed-49b8-9210-e0b9d2fc44e4" providerId="ADAL" clId="{4DE67A10-A52B-46A3-86B6-87649841D822}" dt="2021-12-06T21:00:02.494" v="93" actId="2696"/>
          <pc:sldLayoutMkLst>
            <pc:docMk/>
            <pc:sldMasterMk cId="370762869" sldId="2147483739"/>
            <pc:sldLayoutMk cId="1572011080" sldId="2147483772"/>
          </pc:sldLayoutMkLst>
        </pc:sldLayoutChg>
        <pc:sldLayoutChg chg="del">
          <pc:chgData name="Mayank Anand" userId="76c26b71-63ed-49b8-9210-e0b9d2fc44e4" providerId="ADAL" clId="{4DE67A10-A52B-46A3-86B6-87649841D822}" dt="2021-12-06T21:00:02.497" v="94" actId="2696"/>
          <pc:sldLayoutMkLst>
            <pc:docMk/>
            <pc:sldMasterMk cId="370762869" sldId="2147483739"/>
            <pc:sldLayoutMk cId="3522190323" sldId="2147483773"/>
          </pc:sldLayoutMkLst>
        </pc:sldLayoutChg>
        <pc:sldLayoutChg chg="del">
          <pc:chgData name="Mayank Anand" userId="76c26b71-63ed-49b8-9210-e0b9d2fc44e4" providerId="ADAL" clId="{4DE67A10-A52B-46A3-86B6-87649841D822}" dt="2021-12-06T21:00:02.511" v="95" actId="2696"/>
          <pc:sldLayoutMkLst>
            <pc:docMk/>
            <pc:sldMasterMk cId="370762869" sldId="2147483739"/>
            <pc:sldLayoutMk cId="1850597558" sldId="2147483774"/>
          </pc:sldLayoutMkLst>
        </pc:sldLayoutChg>
        <pc:sldLayoutChg chg="del">
          <pc:chgData name="Mayank Anand" userId="76c26b71-63ed-49b8-9210-e0b9d2fc44e4" providerId="ADAL" clId="{4DE67A10-A52B-46A3-86B6-87649841D822}" dt="2021-12-06T21:00:02.514" v="96" actId="2696"/>
          <pc:sldLayoutMkLst>
            <pc:docMk/>
            <pc:sldMasterMk cId="370762869" sldId="2147483739"/>
            <pc:sldLayoutMk cId="3173285805" sldId="2147483775"/>
          </pc:sldLayoutMkLst>
        </pc:sldLayoutChg>
        <pc:sldLayoutChg chg="del">
          <pc:chgData name="Mayank Anand" userId="76c26b71-63ed-49b8-9210-e0b9d2fc44e4" providerId="ADAL" clId="{4DE67A10-A52B-46A3-86B6-87649841D822}" dt="2021-12-06T21:00:02.518" v="97" actId="2696"/>
          <pc:sldLayoutMkLst>
            <pc:docMk/>
            <pc:sldMasterMk cId="370762869" sldId="2147483739"/>
            <pc:sldLayoutMk cId="1550954271" sldId="2147483776"/>
          </pc:sldLayoutMkLst>
        </pc:sldLayoutChg>
        <pc:sldLayoutChg chg="del">
          <pc:chgData name="Mayank Anand" userId="76c26b71-63ed-49b8-9210-e0b9d2fc44e4" providerId="ADAL" clId="{4DE67A10-A52B-46A3-86B6-87649841D822}" dt="2021-12-06T21:00:02.519" v="98" actId="2696"/>
          <pc:sldLayoutMkLst>
            <pc:docMk/>
            <pc:sldMasterMk cId="370762869" sldId="2147483739"/>
            <pc:sldLayoutMk cId="326908039" sldId="2147483777"/>
          </pc:sldLayoutMkLst>
        </pc:sldLayoutChg>
        <pc:sldLayoutChg chg="del">
          <pc:chgData name="Mayank Anand" userId="76c26b71-63ed-49b8-9210-e0b9d2fc44e4" providerId="ADAL" clId="{4DE67A10-A52B-46A3-86B6-87649841D822}" dt="2021-12-06T21:00:02.522" v="99" actId="2696"/>
          <pc:sldLayoutMkLst>
            <pc:docMk/>
            <pc:sldMasterMk cId="370762869" sldId="2147483739"/>
            <pc:sldLayoutMk cId="1310348679" sldId="2147483778"/>
          </pc:sldLayoutMkLst>
        </pc:sldLayoutChg>
        <pc:sldLayoutChg chg="del">
          <pc:chgData name="Mayank Anand" userId="76c26b71-63ed-49b8-9210-e0b9d2fc44e4" providerId="ADAL" clId="{4DE67A10-A52B-46A3-86B6-87649841D822}" dt="2021-12-06T21:00:02.523" v="100" actId="2696"/>
          <pc:sldLayoutMkLst>
            <pc:docMk/>
            <pc:sldMasterMk cId="370762869" sldId="2147483739"/>
            <pc:sldLayoutMk cId="1289102057" sldId="2147483779"/>
          </pc:sldLayoutMkLst>
        </pc:sldLayoutChg>
        <pc:sldLayoutChg chg="del">
          <pc:chgData name="Mayank Anand" userId="76c26b71-63ed-49b8-9210-e0b9d2fc44e4" providerId="ADAL" clId="{4DE67A10-A52B-46A3-86B6-87649841D822}" dt="2021-12-06T21:00:02.530" v="101" actId="2696"/>
          <pc:sldLayoutMkLst>
            <pc:docMk/>
            <pc:sldMasterMk cId="370762869" sldId="2147483739"/>
            <pc:sldLayoutMk cId="1287262196" sldId="2147483780"/>
          </pc:sldLayoutMkLst>
        </pc:sldLayoutChg>
        <pc:sldLayoutChg chg="del">
          <pc:chgData name="Mayank Anand" userId="76c26b71-63ed-49b8-9210-e0b9d2fc44e4" providerId="ADAL" clId="{4DE67A10-A52B-46A3-86B6-87649841D822}" dt="2021-12-06T21:00:02.533" v="102" actId="2696"/>
          <pc:sldLayoutMkLst>
            <pc:docMk/>
            <pc:sldMasterMk cId="370762869" sldId="2147483739"/>
            <pc:sldLayoutMk cId="119074473" sldId="2147483781"/>
          </pc:sldLayoutMkLst>
        </pc:sldLayoutChg>
        <pc:sldLayoutChg chg="del">
          <pc:chgData name="Mayank Anand" userId="76c26b71-63ed-49b8-9210-e0b9d2fc44e4" providerId="ADAL" clId="{4DE67A10-A52B-46A3-86B6-87649841D822}" dt="2021-12-06T21:00:02.534" v="103" actId="2696"/>
          <pc:sldLayoutMkLst>
            <pc:docMk/>
            <pc:sldMasterMk cId="370762869" sldId="2147483739"/>
            <pc:sldLayoutMk cId="1151577324" sldId="2147483782"/>
          </pc:sldLayoutMkLst>
        </pc:sldLayoutChg>
        <pc:sldLayoutChg chg="del">
          <pc:chgData name="Mayank Anand" userId="76c26b71-63ed-49b8-9210-e0b9d2fc44e4" providerId="ADAL" clId="{4DE67A10-A52B-46A3-86B6-87649841D822}" dt="2021-12-06T21:00:02.535" v="104" actId="2696"/>
          <pc:sldLayoutMkLst>
            <pc:docMk/>
            <pc:sldMasterMk cId="370762869" sldId="2147483739"/>
            <pc:sldLayoutMk cId="2897427572" sldId="2147483783"/>
          </pc:sldLayoutMkLst>
        </pc:sldLayoutChg>
        <pc:sldLayoutChg chg="del">
          <pc:chgData name="Mayank Anand" userId="76c26b71-63ed-49b8-9210-e0b9d2fc44e4" providerId="ADAL" clId="{4DE67A10-A52B-46A3-86B6-87649841D822}" dt="2021-12-06T21:00:02.538" v="105" actId="2696"/>
          <pc:sldLayoutMkLst>
            <pc:docMk/>
            <pc:sldMasterMk cId="370762869" sldId="2147483739"/>
            <pc:sldLayoutMk cId="4174829010" sldId="2147483784"/>
          </pc:sldLayoutMkLst>
        </pc:sldLayoutChg>
        <pc:sldLayoutChg chg="del">
          <pc:chgData name="Mayank Anand" userId="76c26b71-63ed-49b8-9210-e0b9d2fc44e4" providerId="ADAL" clId="{4DE67A10-A52B-46A3-86B6-87649841D822}" dt="2021-12-06T21:00:02.541" v="106" actId="2696"/>
          <pc:sldLayoutMkLst>
            <pc:docMk/>
            <pc:sldMasterMk cId="370762869" sldId="2147483739"/>
            <pc:sldLayoutMk cId="1500834223" sldId="2147483785"/>
          </pc:sldLayoutMkLst>
        </pc:sldLayoutChg>
        <pc:sldLayoutChg chg="del">
          <pc:chgData name="Mayank Anand" userId="76c26b71-63ed-49b8-9210-e0b9d2fc44e4" providerId="ADAL" clId="{4DE67A10-A52B-46A3-86B6-87649841D822}" dt="2021-12-06T21:00:02.544" v="107" actId="2696"/>
          <pc:sldLayoutMkLst>
            <pc:docMk/>
            <pc:sldMasterMk cId="370762869" sldId="2147483739"/>
            <pc:sldLayoutMk cId="2691540253" sldId="2147483786"/>
          </pc:sldLayoutMkLst>
        </pc:sldLayoutChg>
        <pc:sldLayoutChg chg="del">
          <pc:chgData name="Mayank Anand" userId="76c26b71-63ed-49b8-9210-e0b9d2fc44e4" providerId="ADAL" clId="{4DE67A10-A52B-46A3-86B6-87649841D822}" dt="2021-12-06T21:00:02.550" v="108" actId="2696"/>
          <pc:sldLayoutMkLst>
            <pc:docMk/>
            <pc:sldMasterMk cId="370762869" sldId="2147483739"/>
            <pc:sldLayoutMk cId="769935562" sldId="2147483787"/>
          </pc:sldLayoutMkLst>
        </pc:sldLayoutChg>
        <pc:sldLayoutChg chg="del">
          <pc:chgData name="Mayank Anand" userId="76c26b71-63ed-49b8-9210-e0b9d2fc44e4" providerId="ADAL" clId="{4DE67A10-A52B-46A3-86B6-87649841D822}" dt="2021-12-06T21:00:02.552" v="109" actId="2696"/>
          <pc:sldLayoutMkLst>
            <pc:docMk/>
            <pc:sldMasterMk cId="370762869" sldId="2147483739"/>
            <pc:sldLayoutMk cId="3058087465" sldId="2147483788"/>
          </pc:sldLayoutMkLst>
        </pc:sldLayoutChg>
        <pc:sldLayoutChg chg="del">
          <pc:chgData name="Mayank Anand" userId="76c26b71-63ed-49b8-9210-e0b9d2fc44e4" providerId="ADAL" clId="{4DE67A10-A52B-46A3-86B6-87649841D822}" dt="2021-12-06T21:00:02.554" v="110" actId="2696"/>
          <pc:sldLayoutMkLst>
            <pc:docMk/>
            <pc:sldMasterMk cId="370762869" sldId="2147483739"/>
            <pc:sldLayoutMk cId="4210561501" sldId="2147483789"/>
          </pc:sldLayoutMkLst>
        </pc:sldLayoutChg>
        <pc:sldLayoutChg chg="del">
          <pc:chgData name="Mayank Anand" userId="76c26b71-63ed-49b8-9210-e0b9d2fc44e4" providerId="ADAL" clId="{4DE67A10-A52B-46A3-86B6-87649841D822}" dt="2021-12-06T21:00:02.555" v="111" actId="2696"/>
          <pc:sldLayoutMkLst>
            <pc:docMk/>
            <pc:sldMasterMk cId="370762869" sldId="2147483739"/>
            <pc:sldLayoutMk cId="3939821960" sldId="2147483790"/>
          </pc:sldLayoutMkLst>
        </pc:sldLayoutChg>
      </pc:sldMasterChg>
      <pc:sldMasterChg chg="mod addSldLayout delSldLayout modSldLayout sldLayoutOrd">
        <pc:chgData name="Mayank Anand" userId="76c26b71-63ed-49b8-9210-e0b9d2fc44e4" providerId="ADAL" clId="{4DE67A10-A52B-46A3-86B6-87649841D822}" dt="2021-12-07T06:47:35.376" v="1407" actId="14100"/>
        <pc:sldMasterMkLst>
          <pc:docMk/>
          <pc:sldMasterMk cId="4067706416" sldId="2147483793"/>
        </pc:sldMasterMkLst>
        <pc:sldLayoutChg chg="del">
          <pc:chgData name="Mayank Anand" userId="76c26b71-63ed-49b8-9210-e0b9d2fc44e4" providerId="ADAL" clId="{4DE67A10-A52B-46A3-86B6-87649841D822}" dt="2021-12-06T21:00:41.329" v="115" actId="2696"/>
          <pc:sldLayoutMkLst>
            <pc:docMk/>
            <pc:sldMasterMk cId="4067706416" sldId="2147483793"/>
            <pc:sldLayoutMk cId="3010715827" sldId="2147483794"/>
          </pc:sldLayoutMkLst>
        </pc:sldLayoutChg>
        <pc:sldLayoutChg chg="del">
          <pc:chgData name="Mayank Anand" userId="76c26b71-63ed-49b8-9210-e0b9d2fc44e4" providerId="ADAL" clId="{4DE67A10-A52B-46A3-86B6-87649841D822}" dt="2021-12-06T21:00:42.698" v="116" actId="2696"/>
          <pc:sldLayoutMkLst>
            <pc:docMk/>
            <pc:sldMasterMk cId="4067706416" sldId="2147483793"/>
            <pc:sldLayoutMk cId="2304073474" sldId="2147483795"/>
          </pc:sldLayoutMkLst>
        </pc:sldLayoutChg>
        <pc:sldLayoutChg chg="delSp modSp mod ord">
          <pc:chgData name="Mayank Anand" userId="76c26b71-63ed-49b8-9210-e0b9d2fc44e4" providerId="ADAL" clId="{4DE67A10-A52B-46A3-86B6-87649841D822}" dt="2021-12-07T06:47:08.394" v="1406" actId="478"/>
          <pc:sldLayoutMkLst>
            <pc:docMk/>
            <pc:sldMasterMk cId="4067706416" sldId="2147483793"/>
            <pc:sldLayoutMk cId="887656022" sldId="2147483796"/>
          </pc:sldLayoutMkLst>
          <pc:spChg chg="del mod">
            <ac:chgData name="Mayank Anand" userId="76c26b71-63ed-49b8-9210-e0b9d2fc44e4" providerId="ADAL" clId="{4DE67A10-A52B-46A3-86B6-87649841D822}" dt="2021-12-07T06:47:08.394" v="1406" actId="478"/>
            <ac:spMkLst>
              <pc:docMk/>
              <pc:sldMasterMk cId="4067706416" sldId="2147483793"/>
              <pc:sldLayoutMk cId="887656022" sldId="2147483796"/>
              <ac:spMk id="30" creationId="{00000000-0000-0000-0000-000000000000}"/>
            </ac:spMkLst>
          </pc:spChg>
        </pc:sldLayoutChg>
        <pc:sldLayoutChg chg="del">
          <pc:chgData name="Mayank Anand" userId="76c26b71-63ed-49b8-9210-e0b9d2fc44e4" providerId="ADAL" clId="{4DE67A10-A52B-46A3-86B6-87649841D822}" dt="2021-12-06T21:00:44.714" v="117" actId="2696"/>
          <pc:sldLayoutMkLst>
            <pc:docMk/>
            <pc:sldMasterMk cId="4067706416" sldId="2147483793"/>
            <pc:sldLayoutMk cId="1209869382" sldId="2147483797"/>
          </pc:sldLayoutMkLst>
        </pc:sldLayoutChg>
        <pc:sldLayoutChg chg="del">
          <pc:chgData name="Mayank Anand" userId="76c26b71-63ed-49b8-9210-e0b9d2fc44e4" providerId="ADAL" clId="{4DE67A10-A52B-46A3-86B6-87649841D822}" dt="2021-12-06T21:01:02.243" v="120" actId="2696"/>
          <pc:sldLayoutMkLst>
            <pc:docMk/>
            <pc:sldMasterMk cId="4067706416" sldId="2147483793"/>
            <pc:sldLayoutMk cId="1856074865" sldId="2147483798"/>
          </pc:sldLayoutMkLst>
        </pc:sldLayoutChg>
        <pc:sldLayoutChg chg="del">
          <pc:chgData name="Mayank Anand" userId="76c26b71-63ed-49b8-9210-e0b9d2fc44e4" providerId="ADAL" clId="{4DE67A10-A52B-46A3-86B6-87649841D822}" dt="2021-12-06T21:01:02.556" v="121" actId="2696"/>
          <pc:sldLayoutMkLst>
            <pc:docMk/>
            <pc:sldMasterMk cId="4067706416" sldId="2147483793"/>
            <pc:sldLayoutMk cId="2681389219" sldId="2147483799"/>
          </pc:sldLayoutMkLst>
        </pc:sldLayoutChg>
        <pc:sldLayoutChg chg="del">
          <pc:chgData name="Mayank Anand" userId="76c26b71-63ed-49b8-9210-e0b9d2fc44e4" providerId="ADAL" clId="{4DE67A10-A52B-46A3-86B6-87649841D822}" dt="2021-12-06T21:01:02.920" v="122" actId="2696"/>
          <pc:sldLayoutMkLst>
            <pc:docMk/>
            <pc:sldMasterMk cId="4067706416" sldId="2147483793"/>
            <pc:sldLayoutMk cId="535994017" sldId="2147483800"/>
          </pc:sldLayoutMkLst>
        </pc:sldLayoutChg>
        <pc:sldLayoutChg chg="del">
          <pc:chgData name="Mayank Anand" userId="76c26b71-63ed-49b8-9210-e0b9d2fc44e4" providerId="ADAL" clId="{4DE67A10-A52B-46A3-86B6-87649841D822}" dt="2021-12-06T21:01:03.773" v="123" actId="2696"/>
          <pc:sldLayoutMkLst>
            <pc:docMk/>
            <pc:sldMasterMk cId="4067706416" sldId="2147483793"/>
            <pc:sldLayoutMk cId="3386169583" sldId="2147483801"/>
          </pc:sldLayoutMkLst>
        </pc:sldLayoutChg>
        <pc:sldLayoutChg chg="del">
          <pc:chgData name="Mayank Anand" userId="76c26b71-63ed-49b8-9210-e0b9d2fc44e4" providerId="ADAL" clId="{4DE67A10-A52B-46A3-86B6-87649841D822}" dt="2021-12-06T21:01:04.650" v="124" actId="2696"/>
          <pc:sldLayoutMkLst>
            <pc:docMk/>
            <pc:sldMasterMk cId="4067706416" sldId="2147483793"/>
            <pc:sldLayoutMk cId="3626816288" sldId="2147483802"/>
          </pc:sldLayoutMkLst>
        </pc:sldLayoutChg>
        <pc:sldLayoutChg chg="del">
          <pc:chgData name="Mayank Anand" userId="76c26b71-63ed-49b8-9210-e0b9d2fc44e4" providerId="ADAL" clId="{4DE67A10-A52B-46A3-86B6-87649841D822}" dt="2021-12-06T21:01:05.302" v="125" actId="2696"/>
          <pc:sldLayoutMkLst>
            <pc:docMk/>
            <pc:sldMasterMk cId="4067706416" sldId="2147483793"/>
            <pc:sldLayoutMk cId="318407857" sldId="2147483803"/>
          </pc:sldLayoutMkLst>
        </pc:sldLayoutChg>
        <pc:sldLayoutChg chg="delSp modSp add mod">
          <pc:chgData name="Mayank Anand" userId="76c26b71-63ed-49b8-9210-e0b9d2fc44e4" providerId="ADAL" clId="{4DE67A10-A52B-46A3-86B6-87649841D822}" dt="2021-12-07T06:47:35.376" v="1407" actId="14100"/>
          <pc:sldLayoutMkLst>
            <pc:docMk/>
            <pc:sldMasterMk cId="4067706416" sldId="2147483793"/>
            <pc:sldLayoutMk cId="712686140" sldId="2147483804"/>
          </pc:sldLayoutMkLst>
          <pc:spChg chg="del">
            <ac:chgData name="Mayank Anand" userId="76c26b71-63ed-49b8-9210-e0b9d2fc44e4" providerId="ADAL" clId="{4DE67A10-A52B-46A3-86B6-87649841D822}" dt="2021-12-06T21:00:58.938" v="119" actId="478"/>
            <ac:spMkLst>
              <pc:docMk/>
              <pc:sldMasterMk cId="4067706416" sldId="2147483793"/>
              <pc:sldLayoutMk cId="712686140" sldId="2147483804"/>
              <ac:spMk id="32" creationId="{00000000-0000-0000-0000-000000000000}"/>
            </ac:spMkLst>
          </pc:spChg>
          <pc:spChg chg="del">
            <ac:chgData name="Mayank Anand" userId="76c26b71-63ed-49b8-9210-e0b9d2fc44e4" providerId="ADAL" clId="{4DE67A10-A52B-46A3-86B6-87649841D822}" dt="2021-12-06T21:00:56.042" v="118" actId="478"/>
            <ac:spMkLst>
              <pc:docMk/>
              <pc:sldMasterMk cId="4067706416" sldId="2147483793"/>
              <pc:sldLayoutMk cId="712686140" sldId="2147483804"/>
              <ac:spMk id="33" creationId="{00000000-0000-0000-0000-000000000000}"/>
            </ac:spMkLst>
          </pc:spChg>
          <pc:spChg chg="mod">
            <ac:chgData name="Mayank Anand" userId="76c26b71-63ed-49b8-9210-e0b9d2fc44e4" providerId="ADAL" clId="{4DE67A10-A52B-46A3-86B6-87649841D822}" dt="2021-12-07T06:47:35.376" v="1407" actId="14100"/>
            <ac:spMkLst>
              <pc:docMk/>
              <pc:sldMasterMk cId="4067706416" sldId="2147483793"/>
              <pc:sldLayoutMk cId="712686140" sldId="2147483804"/>
              <ac:spMk id="38" creationId="{00000000-0000-0000-0000-000000000000}"/>
            </ac:spMkLst>
          </pc:spChg>
        </pc:sldLayoutChg>
        <pc:sldLayoutChg chg="new del mod">
          <pc:chgData name="Mayank Anand" userId="76c26b71-63ed-49b8-9210-e0b9d2fc44e4" providerId="ADAL" clId="{4DE67A10-A52B-46A3-86B6-87649841D822}" dt="2021-12-06T21:08:08.666" v="173" actId="2696"/>
          <pc:sldLayoutMkLst>
            <pc:docMk/>
            <pc:sldMasterMk cId="4067706416" sldId="2147483793"/>
            <pc:sldLayoutMk cId="3039026470" sldId="2147483805"/>
          </pc:sldLayoutMkLst>
        </pc:sldLayoutChg>
      </pc:sldMasterChg>
      <pc:sldMasterChg chg="new del mod addSldLayout delSldLayout">
        <pc:chgData name="Mayank Anand" userId="76c26b71-63ed-49b8-9210-e0b9d2fc44e4" providerId="ADAL" clId="{4DE67A10-A52B-46A3-86B6-87649841D822}" dt="2021-12-06T20:40:41.606" v="5" actId="6938"/>
        <pc:sldMasterMkLst>
          <pc:docMk/>
          <pc:sldMasterMk cId="1430136045" sldId="2147483804"/>
        </pc:sldMasterMkLst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3141069512" sldId="2147483805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2394992245" sldId="2147483806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2436476084" sldId="2147483807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3404843787" sldId="2147483808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1474228940" sldId="2147483809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360605747" sldId="2147483810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3645356686" sldId="2147483811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705850643" sldId="2147483812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989355510" sldId="2147483813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1798063318" sldId="2147483814"/>
          </pc:sldLayoutMkLst>
        </pc:sldLayoutChg>
        <pc:sldLayoutChg chg="new del replId">
          <pc:chgData name="Mayank Anand" userId="76c26b71-63ed-49b8-9210-e0b9d2fc44e4" providerId="ADAL" clId="{4DE67A10-A52B-46A3-86B6-87649841D822}" dt="2021-12-06T20:40:41.606" v="5" actId="6938"/>
          <pc:sldLayoutMkLst>
            <pc:docMk/>
            <pc:sldMasterMk cId="1430136045" sldId="2147483804"/>
            <pc:sldLayoutMk cId="2670844568" sldId="2147483815"/>
          </pc:sldLayoutMkLst>
        </pc:sldLayoutChg>
      </pc:sldMasterChg>
      <pc:sldMasterChg chg="new del mod addSldLayout delSldLayout">
        <pc:chgData name="Mayank Anand" userId="76c26b71-63ed-49b8-9210-e0b9d2fc44e4" providerId="ADAL" clId="{4DE67A10-A52B-46A3-86B6-87649841D822}" dt="2021-12-06T21:04:21.727" v="152" actId="2696"/>
        <pc:sldMasterMkLst>
          <pc:docMk/>
          <pc:sldMasterMk cId="110229132" sldId="2147483805"/>
        </pc:sldMasterMkLst>
        <pc:sldLayoutChg chg="new del replId">
          <pc:chgData name="Mayank Anand" userId="76c26b71-63ed-49b8-9210-e0b9d2fc44e4" providerId="ADAL" clId="{4DE67A10-A52B-46A3-86B6-87649841D822}" dt="2021-12-06T21:04:21.714" v="141" actId="2696"/>
          <pc:sldLayoutMkLst>
            <pc:docMk/>
            <pc:sldMasterMk cId="110229132" sldId="2147483805"/>
            <pc:sldLayoutMk cId="723586666" sldId="2147483806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15" v="142" actId="2696"/>
          <pc:sldLayoutMkLst>
            <pc:docMk/>
            <pc:sldMasterMk cId="110229132" sldId="2147483805"/>
            <pc:sldLayoutMk cId="3556392463" sldId="2147483807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16" v="143" actId="2696"/>
          <pc:sldLayoutMkLst>
            <pc:docMk/>
            <pc:sldMasterMk cId="110229132" sldId="2147483805"/>
            <pc:sldLayoutMk cId="2611865382" sldId="2147483808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17" v="144" actId="2696"/>
          <pc:sldLayoutMkLst>
            <pc:docMk/>
            <pc:sldMasterMk cId="110229132" sldId="2147483805"/>
            <pc:sldLayoutMk cId="3691559871" sldId="2147483809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18" v="145" actId="2696"/>
          <pc:sldLayoutMkLst>
            <pc:docMk/>
            <pc:sldMasterMk cId="110229132" sldId="2147483805"/>
            <pc:sldLayoutMk cId="2762336871" sldId="2147483810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19" v="146" actId="2696"/>
          <pc:sldLayoutMkLst>
            <pc:docMk/>
            <pc:sldMasterMk cId="110229132" sldId="2147483805"/>
            <pc:sldLayoutMk cId="3699912159" sldId="2147483811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20" v="147" actId="2696"/>
          <pc:sldLayoutMkLst>
            <pc:docMk/>
            <pc:sldMasterMk cId="110229132" sldId="2147483805"/>
            <pc:sldLayoutMk cId="2727451095" sldId="2147483812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21" v="148" actId="2696"/>
          <pc:sldLayoutMkLst>
            <pc:docMk/>
            <pc:sldMasterMk cId="110229132" sldId="2147483805"/>
            <pc:sldLayoutMk cId="1746272639" sldId="2147483813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22" v="149" actId="2696"/>
          <pc:sldLayoutMkLst>
            <pc:docMk/>
            <pc:sldMasterMk cId="110229132" sldId="2147483805"/>
            <pc:sldLayoutMk cId="2444190005" sldId="2147483814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25" v="150" actId="2696"/>
          <pc:sldLayoutMkLst>
            <pc:docMk/>
            <pc:sldMasterMk cId="110229132" sldId="2147483805"/>
            <pc:sldLayoutMk cId="892752251" sldId="2147483815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4:21.726" v="151" actId="2696"/>
          <pc:sldLayoutMkLst>
            <pc:docMk/>
            <pc:sldMasterMk cId="110229132" sldId="2147483805"/>
            <pc:sldLayoutMk cId="2358958470" sldId="2147483816"/>
          </pc:sldLayoutMkLst>
        </pc:sldLayoutChg>
      </pc:sldMasterChg>
      <pc:sldMasterChg chg="new del mod addSldLayout delSldLayout">
        <pc:chgData name="Mayank Anand" userId="76c26b71-63ed-49b8-9210-e0b9d2fc44e4" providerId="ADAL" clId="{4DE67A10-A52B-46A3-86B6-87649841D822}" dt="2021-12-06T21:06:14.012" v="166" actId="2696"/>
        <pc:sldMasterMkLst>
          <pc:docMk/>
          <pc:sldMasterMk cId="521620229" sldId="2147483805"/>
        </pc:sldMasterMkLst>
        <pc:sldLayoutChg chg="new del replId">
          <pc:chgData name="Mayank Anand" userId="76c26b71-63ed-49b8-9210-e0b9d2fc44e4" providerId="ADAL" clId="{4DE67A10-A52B-46A3-86B6-87649841D822}" dt="2021-12-06T21:06:13.998" v="155" actId="2696"/>
          <pc:sldLayoutMkLst>
            <pc:docMk/>
            <pc:sldMasterMk cId="521620229" sldId="2147483805"/>
            <pc:sldLayoutMk cId="371475652" sldId="2147483806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3.999" v="156" actId="2696"/>
          <pc:sldLayoutMkLst>
            <pc:docMk/>
            <pc:sldMasterMk cId="521620229" sldId="2147483805"/>
            <pc:sldLayoutMk cId="1522147988" sldId="2147483807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4" v="157" actId="2696"/>
          <pc:sldLayoutMkLst>
            <pc:docMk/>
            <pc:sldMasterMk cId="521620229" sldId="2147483805"/>
            <pc:sldLayoutMk cId="3494044785" sldId="2147483808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4.001" v="158" actId="2696"/>
          <pc:sldLayoutMkLst>
            <pc:docMk/>
            <pc:sldMasterMk cId="521620229" sldId="2147483805"/>
            <pc:sldLayoutMk cId="1247844673" sldId="2147483809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4.003" v="159" actId="2696"/>
          <pc:sldLayoutMkLst>
            <pc:docMk/>
            <pc:sldMasterMk cId="521620229" sldId="2147483805"/>
            <pc:sldLayoutMk cId="428383647" sldId="2147483810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4.004" v="160" actId="2696"/>
          <pc:sldLayoutMkLst>
            <pc:docMk/>
            <pc:sldMasterMk cId="521620229" sldId="2147483805"/>
            <pc:sldLayoutMk cId="1208321622" sldId="2147483811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4.005" v="161" actId="2696"/>
          <pc:sldLayoutMkLst>
            <pc:docMk/>
            <pc:sldMasterMk cId="521620229" sldId="2147483805"/>
            <pc:sldLayoutMk cId="583854588" sldId="2147483812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4.006" v="162" actId="2696"/>
          <pc:sldLayoutMkLst>
            <pc:docMk/>
            <pc:sldMasterMk cId="521620229" sldId="2147483805"/>
            <pc:sldLayoutMk cId="1313952598" sldId="2147483813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4.008" v="163" actId="2696"/>
          <pc:sldLayoutMkLst>
            <pc:docMk/>
            <pc:sldMasterMk cId="521620229" sldId="2147483805"/>
            <pc:sldLayoutMk cId="1295958707" sldId="2147483814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4.009" v="164" actId="2696"/>
          <pc:sldLayoutMkLst>
            <pc:docMk/>
            <pc:sldMasterMk cId="521620229" sldId="2147483805"/>
            <pc:sldLayoutMk cId="926218636" sldId="2147483815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6:14.010" v="165" actId="2696"/>
          <pc:sldLayoutMkLst>
            <pc:docMk/>
            <pc:sldMasterMk cId="521620229" sldId="2147483805"/>
            <pc:sldLayoutMk cId="3075109290" sldId="2147483816"/>
          </pc:sldLayoutMkLst>
        </pc:sldLayoutChg>
      </pc:sldMasterChg>
      <pc:sldMasterChg chg="new del mod addSldLayout delSldLayout">
        <pc:chgData name="Mayank Anand" userId="76c26b71-63ed-49b8-9210-e0b9d2fc44e4" providerId="ADAL" clId="{4DE67A10-A52B-46A3-86B6-87649841D822}" dt="2021-12-06T21:01:42.830" v="139" actId="2696"/>
        <pc:sldMasterMkLst>
          <pc:docMk/>
          <pc:sldMasterMk cId="542532047" sldId="2147483805"/>
        </pc:sldMasterMkLst>
        <pc:sldLayoutChg chg="new del replId">
          <pc:chgData name="Mayank Anand" userId="76c26b71-63ed-49b8-9210-e0b9d2fc44e4" providerId="ADAL" clId="{4DE67A10-A52B-46A3-86B6-87649841D822}" dt="2021-12-06T21:01:42.809" v="128" actId="2696"/>
          <pc:sldLayoutMkLst>
            <pc:docMk/>
            <pc:sldMasterMk cId="542532047" sldId="2147483805"/>
            <pc:sldLayoutMk cId="1016635088" sldId="2147483806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11" v="129" actId="2696"/>
          <pc:sldLayoutMkLst>
            <pc:docMk/>
            <pc:sldMasterMk cId="542532047" sldId="2147483805"/>
            <pc:sldLayoutMk cId="2597938418" sldId="2147483807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12" v="130" actId="2696"/>
          <pc:sldLayoutMkLst>
            <pc:docMk/>
            <pc:sldMasterMk cId="542532047" sldId="2147483805"/>
            <pc:sldLayoutMk cId="2333340364" sldId="2147483808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13" v="131" actId="2696"/>
          <pc:sldLayoutMkLst>
            <pc:docMk/>
            <pc:sldMasterMk cId="542532047" sldId="2147483805"/>
            <pc:sldLayoutMk cId="2494004529" sldId="2147483809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15" v="132" actId="2696"/>
          <pc:sldLayoutMkLst>
            <pc:docMk/>
            <pc:sldMasterMk cId="542532047" sldId="2147483805"/>
            <pc:sldLayoutMk cId="687148957" sldId="2147483810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16" v="133" actId="2696"/>
          <pc:sldLayoutMkLst>
            <pc:docMk/>
            <pc:sldMasterMk cId="542532047" sldId="2147483805"/>
            <pc:sldLayoutMk cId="3774789968" sldId="2147483811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16" v="134" actId="2696"/>
          <pc:sldLayoutMkLst>
            <pc:docMk/>
            <pc:sldMasterMk cId="542532047" sldId="2147483805"/>
            <pc:sldLayoutMk cId="3038724170" sldId="2147483812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18" v="135" actId="2696"/>
          <pc:sldLayoutMkLst>
            <pc:docMk/>
            <pc:sldMasterMk cId="542532047" sldId="2147483805"/>
            <pc:sldLayoutMk cId="636194069" sldId="2147483813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19" v="136" actId="2696"/>
          <pc:sldLayoutMkLst>
            <pc:docMk/>
            <pc:sldMasterMk cId="542532047" sldId="2147483805"/>
            <pc:sldLayoutMk cId="2830530294" sldId="2147483814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21" v="137" actId="2696"/>
          <pc:sldLayoutMkLst>
            <pc:docMk/>
            <pc:sldMasterMk cId="542532047" sldId="2147483805"/>
            <pc:sldLayoutMk cId="2562468046" sldId="2147483815"/>
          </pc:sldLayoutMkLst>
        </pc:sldLayoutChg>
        <pc:sldLayoutChg chg="new del replId">
          <pc:chgData name="Mayank Anand" userId="76c26b71-63ed-49b8-9210-e0b9d2fc44e4" providerId="ADAL" clId="{4DE67A10-A52B-46A3-86B6-87649841D822}" dt="2021-12-06T21:01:42.822" v="138" actId="2696"/>
          <pc:sldLayoutMkLst>
            <pc:docMk/>
            <pc:sldMasterMk cId="542532047" sldId="2147483805"/>
            <pc:sldLayoutMk cId="2892108970" sldId="2147483816"/>
          </pc:sldLayoutMkLst>
        </pc:sldLayoutChg>
      </pc:sldMasterChg>
      <pc:sldMasterChg chg="del delSldLayout">
        <pc:chgData name="Mayank Anand" userId="76c26b71-63ed-49b8-9210-e0b9d2fc44e4" providerId="ADAL" clId="{4DE67A10-A52B-46A3-86B6-87649841D822}" dt="2021-12-06T21:06:32.562" v="170" actId="2696"/>
        <pc:sldMasterMkLst>
          <pc:docMk/>
          <pc:sldMasterMk cId="1528386020" sldId="2147483805"/>
        </pc:sldMasterMkLst>
        <pc:sldLayoutChg chg="del">
          <pc:chgData name="Mayank Anand" userId="76c26b71-63ed-49b8-9210-e0b9d2fc44e4" providerId="ADAL" clId="{4DE67A10-A52B-46A3-86B6-87649841D822}" dt="2021-12-06T21:06:32.559" v="168" actId="2696"/>
          <pc:sldLayoutMkLst>
            <pc:docMk/>
            <pc:sldMasterMk cId="1528386020" sldId="2147483805"/>
            <pc:sldLayoutMk cId="2931869633" sldId="2147483806"/>
          </pc:sldLayoutMkLst>
        </pc:sldLayoutChg>
        <pc:sldLayoutChg chg="del">
          <pc:chgData name="Mayank Anand" userId="76c26b71-63ed-49b8-9210-e0b9d2fc44e4" providerId="ADAL" clId="{4DE67A10-A52B-46A3-86B6-87649841D822}" dt="2021-12-06T21:06:32.560" v="169" actId="2696"/>
          <pc:sldLayoutMkLst>
            <pc:docMk/>
            <pc:sldMasterMk cId="1528386020" sldId="2147483805"/>
            <pc:sldLayoutMk cId="4255289503" sldId="214748380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F2259-4786-47F9-869F-03A9C704C01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974949FA-9BF6-4A58-B388-233BA8333252}">
      <dgm:prSet custT="1"/>
      <dgm:spPr/>
      <dgm:t>
        <a:bodyPr lIns="0" rIns="0" anchor="ctr" anchorCtr="1"/>
        <a:lstStyle/>
        <a:p>
          <a:pPr marL="216000" algn="just"/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Twitter Data</a:t>
          </a:r>
          <a:endParaRPr lang="en-IN" sz="12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E167A-E6AE-464F-AD26-C05212DF7C47}" type="sibTrans" cxnId="{FED86276-1997-4AB6-B32C-4003DD1EA53F}">
      <dgm:prSet/>
      <dgm:spPr/>
      <dgm:t>
        <a:bodyPr/>
        <a:lstStyle/>
        <a:p>
          <a:endParaRPr lang="en-IN"/>
        </a:p>
      </dgm:t>
    </dgm:pt>
    <dgm:pt modelId="{6CEBB6D3-1506-49F0-8033-879D1F452471}" type="parTrans" cxnId="{FED86276-1997-4AB6-B32C-4003DD1EA53F}">
      <dgm:prSet/>
      <dgm:spPr/>
      <dgm:t>
        <a:bodyPr/>
        <a:lstStyle/>
        <a:p>
          <a:endParaRPr lang="en-IN"/>
        </a:p>
      </dgm:t>
    </dgm:pt>
    <dgm:pt modelId="{A862DFFC-0784-4F9A-9D1E-083BAC525D24}">
      <dgm:prSet phldrT="[Text]" custT="1"/>
      <dgm:spPr/>
      <dgm:t>
        <a:bodyPr lIns="36000" rIns="0" anchor="ctr" anchorCtr="1"/>
        <a:lstStyle/>
        <a:p>
          <a:pPr marL="216000" algn="just"/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Stock Data</a:t>
          </a:r>
          <a:endParaRPr lang="en-IN" sz="12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86795-CCF0-4284-95D4-6E246B9D381D}" type="sibTrans" cxnId="{AF105DDF-BD4D-4A4D-AD7F-65F2146E10D5}">
      <dgm:prSet/>
      <dgm:spPr/>
      <dgm:t>
        <a:bodyPr/>
        <a:lstStyle/>
        <a:p>
          <a:endParaRPr lang="en-IN"/>
        </a:p>
      </dgm:t>
    </dgm:pt>
    <dgm:pt modelId="{8C6A2CA4-57D0-4CB5-B341-9A9849CC71FA}" type="parTrans" cxnId="{AF105DDF-BD4D-4A4D-AD7F-65F2146E10D5}">
      <dgm:prSet/>
      <dgm:spPr/>
      <dgm:t>
        <a:bodyPr/>
        <a:lstStyle/>
        <a:p>
          <a:endParaRPr lang="en-IN"/>
        </a:p>
      </dgm:t>
    </dgm:pt>
    <dgm:pt modelId="{0F8C3B41-CFF3-4B79-AA6B-3B7DE4B06BD5}" type="pres">
      <dgm:prSet presAssocID="{CE9F2259-4786-47F9-869F-03A9C704C014}" presName="diagram" presStyleCnt="0">
        <dgm:presLayoutVars>
          <dgm:dir/>
          <dgm:animLvl val="lvl"/>
          <dgm:resizeHandles val="exact"/>
        </dgm:presLayoutVars>
      </dgm:prSet>
      <dgm:spPr/>
    </dgm:pt>
    <dgm:pt modelId="{4CF848B4-3E0B-4A72-AAF5-150E6A15E64B}" type="pres">
      <dgm:prSet presAssocID="{A862DFFC-0784-4F9A-9D1E-083BAC525D24}" presName="compNode" presStyleCnt="0"/>
      <dgm:spPr/>
    </dgm:pt>
    <dgm:pt modelId="{C4236F8B-B1AC-450D-BAAE-ABAFB45FCF00}" type="pres">
      <dgm:prSet presAssocID="{A862DFFC-0784-4F9A-9D1E-083BAC525D24}" presName="childRect" presStyleLbl="bgAcc1" presStyleIdx="0" presStyleCnt="2" custScaleX="105167" custScaleY="100452" custLinFactX="-100000" custLinFactNeighborX="-147743" custLinFactNeighborY="9188">
        <dgm:presLayoutVars>
          <dgm:bulletEnabled val="1"/>
        </dgm:presLayoutVars>
      </dgm:prSet>
      <dgm:spPr/>
    </dgm:pt>
    <dgm:pt modelId="{EF913E8A-DF03-44A3-A1A5-96E3CFA90BC9}" type="pres">
      <dgm:prSet presAssocID="{A862DFFC-0784-4F9A-9D1E-083BAC525D2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057E21E-220B-4415-8E07-F5A5EE3AEF6B}" type="pres">
      <dgm:prSet presAssocID="{A862DFFC-0784-4F9A-9D1E-083BAC525D24}" presName="parentRect" presStyleLbl="alignNode1" presStyleIdx="0" presStyleCnt="2" custScaleX="105399" custScaleY="109580" custLinFactX="-100000" custLinFactNeighborX="-147699" custLinFactNeighborY="23696"/>
      <dgm:spPr/>
    </dgm:pt>
    <dgm:pt modelId="{00CB586D-DE28-46C4-95D8-B78C7D937FB2}" type="pres">
      <dgm:prSet presAssocID="{A862DFFC-0784-4F9A-9D1E-083BAC525D24}" presName="adorn" presStyleLbl="fgAccFollowNode1" presStyleIdx="0" presStyleCnt="2" custScaleX="163167" custScaleY="126032" custLinFactX="-400000" custLinFactY="-51612" custLinFactNeighborX="-419227" custLinFactNeighborY="-100000"/>
      <dgm:spPr>
        <a:prstGeom prst="roundRect">
          <a:avLst/>
        </a:prstGeom>
        <a:blipFill>
          <a:blip xmlns:r="http://schemas.openxmlformats.org/officeDocument/2006/relationships" r:embed="rId1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06A26CF2-5C04-4B0F-BF42-81580B93387A}" type="pres">
      <dgm:prSet presAssocID="{64986795-CCF0-4284-95D4-6E246B9D381D}" presName="sibTrans" presStyleLbl="sibTrans2D1" presStyleIdx="0" presStyleCnt="0"/>
      <dgm:spPr/>
    </dgm:pt>
    <dgm:pt modelId="{3F300464-42F0-4589-8DCC-959EE0AAAEA8}" type="pres">
      <dgm:prSet presAssocID="{974949FA-9BF6-4A58-B388-233BA8333252}" presName="compNode" presStyleCnt="0"/>
      <dgm:spPr/>
    </dgm:pt>
    <dgm:pt modelId="{258F693E-55FF-4A78-A2A0-B1ADC41E0CFD}" type="pres">
      <dgm:prSet presAssocID="{974949FA-9BF6-4A58-B388-233BA8333252}" presName="childRect" presStyleLbl="bgAcc1" presStyleIdx="1" presStyleCnt="2" custScaleX="104377" custScaleY="121339" custLinFactX="100000" custLinFactNeighborX="128658" custLinFactNeighborY="10305">
        <dgm:presLayoutVars>
          <dgm:bulletEnabled val="1"/>
        </dgm:presLayoutVars>
      </dgm:prSet>
      <dgm:spPr/>
    </dgm:pt>
    <dgm:pt modelId="{C2A5BC84-87F1-483E-8A45-B6F54ED7B811}" type="pres">
      <dgm:prSet presAssocID="{974949FA-9BF6-4A58-B388-233BA833325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176BD6D-A787-4E4E-B446-F641E60B187A}" type="pres">
      <dgm:prSet presAssocID="{974949FA-9BF6-4A58-B388-233BA8333252}" presName="parentRect" presStyleLbl="alignNode1" presStyleIdx="1" presStyleCnt="2" custScaleX="104834" custScaleY="105815" custLinFactX="100000" custLinFactNeighborX="128915" custLinFactNeighborY="19337"/>
      <dgm:spPr/>
    </dgm:pt>
    <dgm:pt modelId="{D969B771-D674-402B-80C5-27C620024DF1}" type="pres">
      <dgm:prSet presAssocID="{974949FA-9BF6-4A58-B388-233BA8333252}" presName="adorn" presStyleLbl="fgAccFollowNode1" presStyleIdx="1" presStyleCnt="2" custScaleX="228408" custScaleY="180114" custLinFactX="218567" custLinFactY="-70568" custLinFactNeighborX="300000" custLinFactNeighborY="-100000"/>
      <dgm:spPr>
        <a:prstGeom prst="round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</dgm:ptLst>
  <dgm:cxnLst>
    <dgm:cxn modelId="{2296611E-FC2F-46EB-B461-9587F2AD0968}" type="presOf" srcId="{64986795-CCF0-4284-95D4-6E246B9D381D}" destId="{06A26CF2-5C04-4B0F-BF42-81580B93387A}" srcOrd="0" destOrd="0" presId="urn:microsoft.com/office/officeart/2005/8/layout/bList2"/>
    <dgm:cxn modelId="{FED86276-1997-4AB6-B32C-4003DD1EA53F}" srcId="{CE9F2259-4786-47F9-869F-03A9C704C014}" destId="{974949FA-9BF6-4A58-B388-233BA8333252}" srcOrd="1" destOrd="0" parTransId="{6CEBB6D3-1506-49F0-8033-879D1F452471}" sibTransId="{BEEE167A-E6AE-464F-AD26-C05212DF7C47}"/>
    <dgm:cxn modelId="{C7E3ED94-426A-4DBE-AB55-DBF973977EE8}" type="presOf" srcId="{A862DFFC-0784-4F9A-9D1E-083BAC525D24}" destId="{D057E21E-220B-4415-8E07-F5A5EE3AEF6B}" srcOrd="1" destOrd="0" presId="urn:microsoft.com/office/officeart/2005/8/layout/bList2"/>
    <dgm:cxn modelId="{5ABC3C9B-B77F-4D59-AFF6-5D0AE4B5D795}" type="presOf" srcId="{CE9F2259-4786-47F9-869F-03A9C704C014}" destId="{0F8C3B41-CFF3-4B79-AA6B-3B7DE4B06BD5}" srcOrd="0" destOrd="0" presId="urn:microsoft.com/office/officeart/2005/8/layout/bList2"/>
    <dgm:cxn modelId="{73E872CE-31B5-4D07-8EB9-1738264986DD}" type="presOf" srcId="{974949FA-9BF6-4A58-B388-233BA8333252}" destId="{6176BD6D-A787-4E4E-B446-F641E60B187A}" srcOrd="1" destOrd="0" presId="urn:microsoft.com/office/officeart/2005/8/layout/bList2"/>
    <dgm:cxn modelId="{E5E868CF-8CF9-44A9-A84D-F3FD346419F7}" type="presOf" srcId="{A862DFFC-0784-4F9A-9D1E-083BAC525D24}" destId="{EF913E8A-DF03-44A3-A1A5-96E3CFA90BC9}" srcOrd="0" destOrd="0" presId="urn:microsoft.com/office/officeart/2005/8/layout/bList2"/>
    <dgm:cxn modelId="{AF105DDF-BD4D-4A4D-AD7F-65F2146E10D5}" srcId="{CE9F2259-4786-47F9-869F-03A9C704C014}" destId="{A862DFFC-0784-4F9A-9D1E-083BAC525D24}" srcOrd="0" destOrd="0" parTransId="{8C6A2CA4-57D0-4CB5-B341-9A9849CC71FA}" sibTransId="{64986795-CCF0-4284-95D4-6E246B9D381D}"/>
    <dgm:cxn modelId="{A11C6DF4-7081-4F91-85A9-ED9316E3A79F}" type="presOf" srcId="{974949FA-9BF6-4A58-B388-233BA8333252}" destId="{C2A5BC84-87F1-483E-8A45-B6F54ED7B811}" srcOrd="0" destOrd="0" presId="urn:microsoft.com/office/officeart/2005/8/layout/bList2"/>
    <dgm:cxn modelId="{EAEB7BD8-A68F-4125-BFDC-EC8BCBAC60BE}" type="presParOf" srcId="{0F8C3B41-CFF3-4B79-AA6B-3B7DE4B06BD5}" destId="{4CF848B4-3E0B-4A72-AAF5-150E6A15E64B}" srcOrd="0" destOrd="0" presId="urn:microsoft.com/office/officeart/2005/8/layout/bList2"/>
    <dgm:cxn modelId="{544BF1F6-49AF-4ED4-B2AB-2C1759EB775A}" type="presParOf" srcId="{4CF848B4-3E0B-4A72-AAF5-150E6A15E64B}" destId="{C4236F8B-B1AC-450D-BAAE-ABAFB45FCF00}" srcOrd="0" destOrd="0" presId="urn:microsoft.com/office/officeart/2005/8/layout/bList2"/>
    <dgm:cxn modelId="{59A13A68-4CC0-4DFE-87AA-1F062FCEFC76}" type="presParOf" srcId="{4CF848B4-3E0B-4A72-AAF5-150E6A15E64B}" destId="{EF913E8A-DF03-44A3-A1A5-96E3CFA90BC9}" srcOrd="1" destOrd="0" presId="urn:microsoft.com/office/officeart/2005/8/layout/bList2"/>
    <dgm:cxn modelId="{4C5A3E3C-FD21-49F8-A349-E86533E19E7F}" type="presParOf" srcId="{4CF848B4-3E0B-4A72-AAF5-150E6A15E64B}" destId="{D057E21E-220B-4415-8E07-F5A5EE3AEF6B}" srcOrd="2" destOrd="0" presId="urn:microsoft.com/office/officeart/2005/8/layout/bList2"/>
    <dgm:cxn modelId="{D652DE26-B703-4F09-BF6F-A024D7E66147}" type="presParOf" srcId="{4CF848B4-3E0B-4A72-AAF5-150E6A15E64B}" destId="{00CB586D-DE28-46C4-95D8-B78C7D937FB2}" srcOrd="3" destOrd="0" presId="urn:microsoft.com/office/officeart/2005/8/layout/bList2"/>
    <dgm:cxn modelId="{7B50E38C-6805-4BBE-AAC6-E27FBCCE4CC3}" type="presParOf" srcId="{0F8C3B41-CFF3-4B79-AA6B-3B7DE4B06BD5}" destId="{06A26CF2-5C04-4B0F-BF42-81580B93387A}" srcOrd="1" destOrd="0" presId="urn:microsoft.com/office/officeart/2005/8/layout/bList2"/>
    <dgm:cxn modelId="{4B0C441C-B5AE-4E01-8204-C51687D787ED}" type="presParOf" srcId="{0F8C3B41-CFF3-4B79-AA6B-3B7DE4B06BD5}" destId="{3F300464-42F0-4589-8DCC-959EE0AAAEA8}" srcOrd="2" destOrd="0" presId="urn:microsoft.com/office/officeart/2005/8/layout/bList2"/>
    <dgm:cxn modelId="{E124AC10-BFFB-448E-82AA-3A19EBFCCB47}" type="presParOf" srcId="{3F300464-42F0-4589-8DCC-959EE0AAAEA8}" destId="{258F693E-55FF-4A78-A2A0-B1ADC41E0CFD}" srcOrd="0" destOrd="0" presId="urn:microsoft.com/office/officeart/2005/8/layout/bList2"/>
    <dgm:cxn modelId="{31BD19E8-BF4E-4AB7-9211-39538D492E19}" type="presParOf" srcId="{3F300464-42F0-4589-8DCC-959EE0AAAEA8}" destId="{C2A5BC84-87F1-483E-8A45-B6F54ED7B811}" srcOrd="1" destOrd="0" presId="urn:microsoft.com/office/officeart/2005/8/layout/bList2"/>
    <dgm:cxn modelId="{6061A1A2-38EC-4C32-A787-5635645270C4}" type="presParOf" srcId="{3F300464-42F0-4589-8DCC-959EE0AAAEA8}" destId="{6176BD6D-A787-4E4E-B446-F641E60B187A}" srcOrd="2" destOrd="0" presId="urn:microsoft.com/office/officeart/2005/8/layout/bList2"/>
    <dgm:cxn modelId="{634BE68A-DC89-497E-ADB8-31F43B159116}" type="presParOf" srcId="{3F300464-42F0-4589-8DCC-959EE0AAAEA8}" destId="{D969B771-D674-402B-80C5-27C620024DF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36F8B-B1AC-450D-BAAE-ABAFB45FCF00}">
      <dsp:nvSpPr>
        <dsp:cNvPr id="0" name=""/>
        <dsp:cNvSpPr/>
      </dsp:nvSpPr>
      <dsp:spPr>
        <a:xfrm>
          <a:off x="1533958" y="142557"/>
          <a:ext cx="960912" cy="68514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7E21E-220B-4415-8E07-F5A5EE3AEF6B}">
      <dsp:nvSpPr>
        <dsp:cNvPr id="0" name=""/>
        <dsp:cNvSpPr/>
      </dsp:nvSpPr>
      <dsp:spPr>
        <a:xfrm>
          <a:off x="1533300" y="818938"/>
          <a:ext cx="963032" cy="321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0" rIns="0" bIns="0" numCol="1" spcCol="1270" anchor="ctr" anchorCtr="1">
          <a:noAutofit/>
        </a:bodyPr>
        <a:lstStyle/>
        <a:p>
          <a:pPr marL="21600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Stock Data</a:t>
          </a:r>
          <a:endParaRPr lang="en-IN" sz="12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33300" y="818938"/>
        <a:ext cx="678191" cy="321382"/>
      </dsp:txXfrm>
    </dsp:sp>
    <dsp:sp modelId="{00CB586D-DE28-46C4-95D8-B78C7D937FB2}">
      <dsp:nvSpPr>
        <dsp:cNvPr id="0" name=""/>
        <dsp:cNvSpPr/>
      </dsp:nvSpPr>
      <dsp:spPr>
        <a:xfrm>
          <a:off x="1769640" y="283602"/>
          <a:ext cx="521800" cy="403044"/>
        </a:xfrm>
        <a:prstGeom prst="roundRect">
          <a:avLst/>
        </a:prstGeom>
        <a:blipFill>
          <a:blip xmlns:r="http://schemas.openxmlformats.org/officeDocument/2006/relationships" r:embed="rId1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F693E-55FF-4A78-A2A0-B1ADC41E0CFD}">
      <dsp:nvSpPr>
        <dsp:cNvPr id="0" name=""/>
        <dsp:cNvSpPr/>
      </dsp:nvSpPr>
      <dsp:spPr>
        <a:xfrm>
          <a:off x="7081859" y="71322"/>
          <a:ext cx="953694" cy="82760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6BD6D-A787-4E4E-B446-F641E60B187A}">
      <dsp:nvSpPr>
        <dsp:cNvPr id="0" name=""/>
        <dsp:cNvSpPr/>
      </dsp:nvSpPr>
      <dsp:spPr>
        <a:xfrm>
          <a:off x="7082119" y="804053"/>
          <a:ext cx="957869" cy="310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21600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Twitter Data</a:t>
          </a:r>
          <a:endParaRPr lang="en-IN" sz="12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82119" y="804053"/>
        <a:ext cx="674556" cy="310339"/>
      </dsp:txXfrm>
    </dsp:sp>
    <dsp:sp modelId="{D969B771-D674-402B-80C5-27C620024DF1}">
      <dsp:nvSpPr>
        <dsp:cNvPr id="0" name=""/>
        <dsp:cNvSpPr/>
      </dsp:nvSpPr>
      <dsp:spPr>
        <a:xfrm>
          <a:off x="7134935" y="128884"/>
          <a:ext cx="730438" cy="57599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56FB0-EAA9-45C6-B102-C3951381FD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fff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4A066-7FB6-4612-995F-A006B3A5C7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FB37C-2E84-448C-A0BB-27D002A1A830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1282-9C2B-4C6A-88DB-F8EF599AD0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Reference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1CE8-B9AF-499E-A8AC-C627ADAEEF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A69F-6BFD-4F56-B350-53138933A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375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noProof="0" dirty="0" err="1"/>
              <a:t>fff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E3CCC-9469-414F-8AFB-3F0A47F41F8F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Reference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CE7CF-1C86-4D16-8B44-A8FFBA518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3719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1309087" y="1322304"/>
            <a:ext cx="9573492" cy="6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2">
                    <a:lumMod val="10000"/>
                  </a:schemeClr>
                </a:solidFill>
              </a:rPr>
              <a:t>Stock Price Prediction using Sentiment Analyses of Tweets</a:t>
            </a:r>
            <a:endParaRPr sz="2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CE1A1-9E66-4C83-A1B7-A1231AB9914D}"/>
              </a:ext>
            </a:extLst>
          </p:cNvPr>
          <p:cNvSpPr txBox="1"/>
          <p:nvPr userDrawn="1"/>
        </p:nvSpPr>
        <p:spPr>
          <a:xfrm>
            <a:off x="3167091" y="2625617"/>
            <a:ext cx="2457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Anand, Mayank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my321532@dal.ca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D7C54-AD1D-4ADC-B6B6-739C6110FB31}"/>
              </a:ext>
            </a:extLst>
          </p:cNvPr>
          <p:cNvSpPr txBox="1"/>
          <p:nvPr userDrawn="1"/>
        </p:nvSpPr>
        <p:spPr>
          <a:xfrm>
            <a:off x="6567056" y="2643629"/>
            <a:ext cx="3344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Bhupathiraju, Akhilesh Varma ak445438@dal.ca</a:t>
            </a:r>
          </a:p>
        </p:txBody>
      </p:sp>
    </p:spTree>
    <p:extLst>
      <p:ext uri="{BB962C8B-B14F-4D97-AF65-F5344CB8AC3E}">
        <p14:creationId xmlns:p14="http://schemas.microsoft.com/office/powerpoint/2010/main" val="887656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06532" y="6001305"/>
            <a:ext cx="11932501" cy="67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26861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accent1">
                <a:lumMod val="5000"/>
                <a:lumOff val="95000"/>
                <a:alpha val="14000"/>
              </a:schemeClr>
            </a:gs>
            <a:gs pos="96000">
              <a:schemeClr val="accent1">
                <a:lumMod val="45000"/>
                <a:lumOff val="55000"/>
                <a:alpha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706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6" r:id="rId1"/>
    <p:sldLayoutId id="2147483804" r:id="rId2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3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23CB72-F8D9-4AC9-B340-D75EFD202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23CF0-76AA-4B35-8AA5-292D06C997C4}"/>
              </a:ext>
            </a:extLst>
          </p:cNvPr>
          <p:cNvSpPr txBox="1"/>
          <p:nvPr/>
        </p:nvSpPr>
        <p:spPr>
          <a:xfrm>
            <a:off x="3616411" y="177423"/>
            <a:ext cx="560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LSTM(Long short-term memory)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AE302-7AEB-4391-92FE-892A76B1B070}"/>
              </a:ext>
            </a:extLst>
          </p:cNvPr>
          <p:cNvSpPr txBox="1"/>
          <p:nvPr/>
        </p:nvSpPr>
        <p:spPr>
          <a:xfrm>
            <a:off x="8670556" y="2695818"/>
            <a:ext cx="535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4F5668-5123-4D1C-8D78-B5FCF9CE7ABF}"/>
              </a:ext>
            </a:extLst>
          </p:cNvPr>
          <p:cNvGrpSpPr/>
          <p:nvPr/>
        </p:nvGrpSpPr>
        <p:grpSpPr>
          <a:xfrm>
            <a:off x="6815279" y="972614"/>
            <a:ext cx="4983143" cy="1731441"/>
            <a:chOff x="6746789" y="980630"/>
            <a:chExt cx="5397386" cy="22343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D59576-637D-4AAA-894D-AEA60DB99DD1}"/>
                </a:ext>
              </a:extLst>
            </p:cNvPr>
            <p:cNvGrpSpPr/>
            <p:nvPr/>
          </p:nvGrpSpPr>
          <p:grpSpPr>
            <a:xfrm>
              <a:off x="6746789" y="980630"/>
              <a:ext cx="3698789" cy="2234362"/>
              <a:chOff x="6746789" y="980630"/>
              <a:chExt cx="3698789" cy="2234362"/>
            </a:xfrm>
          </p:grpSpPr>
          <p:pic>
            <p:nvPicPr>
              <p:cNvPr id="5" name="Picture 4" descr="Chart, line chart&#10;&#10;Description automatically generated">
                <a:extLst>
                  <a:ext uri="{FF2B5EF4-FFF2-40B4-BE49-F238E27FC236}">
                    <a16:creationId xmlns:a16="http://schemas.microsoft.com/office/drawing/2014/main" id="{62C8EE8F-78C9-4D13-AADB-754F653CE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7008" y="980630"/>
                <a:ext cx="3378570" cy="223436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6E9CF-2C68-4181-854C-44FA1E7418D4}"/>
                  </a:ext>
                </a:extLst>
              </p:cNvPr>
              <p:cNvSpPr txBox="1"/>
              <p:nvPr/>
            </p:nvSpPr>
            <p:spPr>
              <a:xfrm>
                <a:off x="6746789" y="1894703"/>
                <a:ext cx="400110" cy="73893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</a:t>
                </a:r>
                <a:r>
                  <a:rPr lang="en-US" dirty="0"/>
                  <a:t> 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</a:t>
                </a:r>
                <a:endPara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ABF99E-4756-4BF4-BB2C-3C83C5B34871}"/>
                </a:ext>
              </a:extLst>
            </p:cNvPr>
            <p:cNvGrpSpPr/>
            <p:nvPr/>
          </p:nvGrpSpPr>
          <p:grpSpPr>
            <a:xfrm>
              <a:off x="10611937" y="1258984"/>
              <a:ext cx="1532238" cy="1394660"/>
              <a:chOff x="7620000" y="3882952"/>
              <a:chExt cx="2347781" cy="72519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8BFDE46-A174-4283-99C7-A5D191248810}"/>
                  </a:ext>
                </a:extLst>
              </p:cNvPr>
              <p:cNvCxnSpPr/>
              <p:nvPr/>
            </p:nvCxnSpPr>
            <p:spPr>
              <a:xfrm>
                <a:off x="7620000" y="4036541"/>
                <a:ext cx="72493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07B08A5-AAF9-4B34-B0B9-7C40E3F82DB4}"/>
                  </a:ext>
                </a:extLst>
              </p:cNvPr>
              <p:cNvGrpSpPr/>
              <p:nvPr/>
            </p:nvGrpSpPr>
            <p:grpSpPr>
              <a:xfrm>
                <a:off x="7620000" y="3882952"/>
                <a:ext cx="2347781" cy="725196"/>
                <a:chOff x="7620000" y="3882952"/>
                <a:chExt cx="2347781" cy="72519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27B96BB-F133-4667-8CAB-A21D20A8EBE9}"/>
                    </a:ext>
                  </a:extLst>
                </p:cNvPr>
                <p:cNvCxnSpPr/>
                <p:nvPr/>
              </p:nvCxnSpPr>
              <p:spPr>
                <a:xfrm>
                  <a:off x="7620000" y="4252111"/>
                  <a:ext cx="724930" cy="0"/>
                </a:xfrm>
                <a:prstGeom prst="line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F374711-9AEF-42B1-8A86-47D43BECA3E5}"/>
                    </a:ext>
                  </a:extLst>
                </p:cNvPr>
                <p:cNvCxnSpPr/>
                <p:nvPr/>
              </p:nvCxnSpPr>
              <p:spPr>
                <a:xfrm>
                  <a:off x="7620000" y="4491009"/>
                  <a:ext cx="724930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0BF577D-A250-4C69-9CB5-F0F34B251BA8}"/>
                    </a:ext>
                  </a:extLst>
                </p:cNvPr>
                <p:cNvSpPr txBox="1"/>
                <p:nvPr/>
              </p:nvSpPr>
              <p:spPr>
                <a:xfrm>
                  <a:off x="8699154" y="3882952"/>
                  <a:ext cx="12686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Original value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E8A2D6-4225-4430-AC3F-39846F7B2267}"/>
                    </a:ext>
                  </a:extLst>
                </p:cNvPr>
                <p:cNvSpPr txBox="1"/>
                <p:nvPr/>
              </p:nvSpPr>
              <p:spPr>
                <a:xfrm>
                  <a:off x="8699154" y="4107266"/>
                  <a:ext cx="12686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Training value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834758-B198-41B4-9202-E52EE3C9B75F}"/>
                    </a:ext>
                  </a:extLst>
                </p:cNvPr>
                <p:cNvSpPr txBox="1"/>
                <p:nvPr/>
              </p:nvSpPr>
              <p:spPr>
                <a:xfrm>
                  <a:off x="8699154" y="4331149"/>
                  <a:ext cx="126862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Testing value</a:t>
                  </a:r>
                </a:p>
              </p:txBody>
            </p:sp>
          </p:grpSp>
        </p:grpSp>
      </p:grp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F81CC130-627D-405E-ADDB-363CBCA39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95" y="3739142"/>
            <a:ext cx="3460737" cy="2288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2D4A6C-306C-4974-8727-70826ECCB0E8}"/>
                  </a:ext>
                </a:extLst>
              </p:cNvPr>
              <p:cNvSpPr txBox="1"/>
              <p:nvPr/>
            </p:nvSpPr>
            <p:spPr>
              <a:xfrm>
                <a:off x="790832" y="3703404"/>
                <a:ext cx="6730634" cy="272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80000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Regularization techniques</a:t>
                </a:r>
              </a:p>
              <a:p>
                <a:pPr indent="-180000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 Ridge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𝑚𝑖𝑛𝑖𝑚𝑖𝑧𝑒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/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/>
                      </m:nary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 20%</a:t>
                </a:r>
              </a:p>
              <a:p>
                <a:pPr marL="16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6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ReLU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2D4A6C-306C-4974-8727-70826ECCB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32" y="3703404"/>
                <a:ext cx="6730634" cy="2723566"/>
              </a:xfrm>
              <a:prstGeom prst="rect">
                <a:avLst/>
              </a:prstGeom>
              <a:blipFill>
                <a:blip r:embed="rId4"/>
                <a:stretch>
                  <a:fillRect l="-996" t="-1345" b="-33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58361F5-C00D-4CC1-8FA4-A270E780104A}"/>
              </a:ext>
            </a:extLst>
          </p:cNvPr>
          <p:cNvSpPr txBox="1"/>
          <p:nvPr/>
        </p:nvSpPr>
        <p:spPr>
          <a:xfrm>
            <a:off x="790832" y="914400"/>
            <a:ext cx="50853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vanishing gradient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 LSTM have three gates Forget, Input and Output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3F4C1F9-600F-4CB6-9684-1429EE86A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950" y="468323"/>
            <a:ext cx="2585510" cy="23210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A41B9-E9C6-40CC-AC67-3209244FF3CF}"/>
              </a:ext>
            </a:extLst>
          </p:cNvPr>
          <p:cNvSpPr txBox="1"/>
          <p:nvPr/>
        </p:nvSpPr>
        <p:spPr>
          <a:xfrm>
            <a:off x="106532" y="6306852"/>
            <a:ext cx="1130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Image credits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/>
              <a:t>://towardsdatascience.com/illustrated-guide-to-lstms-and-gru-s-a-step-by-step-explanation-44e9eb85bf21</a:t>
            </a:r>
            <a:endParaRPr lang="en-IN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24847DC1-EA1A-444A-A2B4-4DD64C77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617" y="2970656"/>
            <a:ext cx="3063461" cy="55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342D30B-54AD-4713-8B40-7CE219AC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819" y="2983414"/>
            <a:ext cx="3194214" cy="6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1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1B1F26-084B-4498-AD93-B5FFA79F8B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114AB4E0-10B0-48BC-A840-A235AF30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322" y="2765718"/>
            <a:ext cx="3113426" cy="276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E6AB2-B217-4F05-8129-8EB2936E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1" y="2006353"/>
            <a:ext cx="6489334" cy="3742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B6B315-067C-4395-8C43-DCE0351A7BEA}"/>
              </a:ext>
            </a:extLst>
          </p:cNvPr>
          <p:cNvSpPr txBox="1"/>
          <p:nvPr/>
        </p:nvSpPr>
        <p:spPr>
          <a:xfrm>
            <a:off x="3453414" y="177423"/>
            <a:ext cx="5471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Prices vs Our predictions for NVDA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6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DAED6-512D-45F9-9019-30FAB9BC39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5CBCE-C92B-4F6A-BE8C-871707445BB7}"/>
              </a:ext>
            </a:extLst>
          </p:cNvPr>
          <p:cNvSpPr txBox="1"/>
          <p:nvPr/>
        </p:nvSpPr>
        <p:spPr>
          <a:xfrm>
            <a:off x="4403779" y="319596"/>
            <a:ext cx="3408571" cy="53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are we now?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A130F-713C-4539-96B9-1C742A71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86" y="1798583"/>
            <a:ext cx="3758248" cy="3260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F1BC0-CD06-41E5-929F-B7131AE86B94}"/>
              </a:ext>
            </a:extLst>
          </p:cNvPr>
          <p:cNvSpPr txBox="1"/>
          <p:nvPr/>
        </p:nvSpPr>
        <p:spPr>
          <a:xfrm>
            <a:off x="2059619" y="5222583"/>
            <a:ext cx="123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3B3F5-2AD4-47D5-818C-8F28B14BEFBA}"/>
              </a:ext>
            </a:extLst>
          </p:cNvPr>
          <p:cNvSpPr txBox="1"/>
          <p:nvPr/>
        </p:nvSpPr>
        <p:spPr>
          <a:xfrm>
            <a:off x="5601810" y="1606858"/>
            <a:ext cx="50513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implementation of GAN are done for images so far.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to do a lot of research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GAN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and how can we incorporate 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working on the model building of generator as we had to do make GAN model from scratch.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limits.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1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92F57-B8A6-44DE-BB3B-7C2D67CDE7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440C1-1A15-4057-B632-EFDC5A098799}"/>
              </a:ext>
            </a:extLst>
          </p:cNvPr>
          <p:cNvSpPr txBox="1"/>
          <p:nvPr/>
        </p:nvSpPr>
        <p:spPr>
          <a:xfrm>
            <a:off x="5505634" y="2692152"/>
            <a:ext cx="1180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6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596F85-033B-4691-888C-F510BED03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60163-489A-4BEE-9613-3398C1269D06}"/>
              </a:ext>
            </a:extLst>
          </p:cNvPr>
          <p:cNvSpPr txBox="1"/>
          <p:nvPr/>
        </p:nvSpPr>
        <p:spPr>
          <a:xfrm>
            <a:off x="4305671" y="470517"/>
            <a:ext cx="398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37EC1-2D76-4C66-9E0C-34E8A7C7E9EA}"/>
              </a:ext>
            </a:extLst>
          </p:cNvPr>
          <p:cNvSpPr txBox="1"/>
          <p:nvPr/>
        </p:nvSpPr>
        <p:spPr>
          <a:xfrm>
            <a:off x="837460" y="1162975"/>
            <a:ext cx="10517080" cy="667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has been a popular topic of research in recent past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have been using a variety of techniques including basic machine learning and neural networks.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are interested in, is how can we predict stock prices using sentiment analysis of twitter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researches have shown that twitter data have been very influential now-a-days for various predictions. 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not only interested in whether stock price will go up or down, but we are interested in predicting actual future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87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7F60A-A7E3-4ED9-9A13-9866145D9F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6532" y="6001305"/>
            <a:ext cx="11932501" cy="679272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459BF-1048-4972-8228-C52DF5E11EB1}"/>
              </a:ext>
            </a:extLst>
          </p:cNvPr>
          <p:cNvSpPr txBox="1"/>
          <p:nvPr/>
        </p:nvSpPr>
        <p:spPr>
          <a:xfrm>
            <a:off x="3533313" y="2574524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C1C05-D958-4A35-9649-1BCBA6C3FAB4}"/>
              </a:ext>
            </a:extLst>
          </p:cNvPr>
          <p:cNvSpPr txBox="1"/>
          <p:nvPr/>
        </p:nvSpPr>
        <p:spPr>
          <a:xfrm>
            <a:off x="152400" y="6078865"/>
            <a:ext cx="114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Anshul Mittal and Arpit Goel. Stock prediction using twitter sentiment analysis.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Standford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CS229 (2011 http://cs229.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stanford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/proj2011/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GoelMittalStockMarketPredictionUsingTwitterSentimentAnalysis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pdf ), 15, 2012.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A58D0-D255-427B-9BE9-FEB42579F45F}"/>
              </a:ext>
            </a:extLst>
          </p:cNvPr>
          <p:cNvSpPr txBox="1"/>
          <p:nvPr/>
        </p:nvSpPr>
        <p:spPr>
          <a:xfrm>
            <a:off x="4376693" y="399495"/>
            <a:ext cx="321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D28DB9-FD71-460A-91F9-33824F53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67" y="1698740"/>
            <a:ext cx="4525498" cy="2342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2761E0-3694-471E-A969-A465B51C36D7}"/>
              </a:ext>
            </a:extLst>
          </p:cNvPr>
          <p:cNvSpPr txBox="1"/>
          <p:nvPr/>
        </p:nvSpPr>
        <p:spPr>
          <a:xfrm>
            <a:off x="9117366" y="3965389"/>
            <a:ext cx="1447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technique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C5F88-AFDC-4BC8-BC3C-4D98CBCD400F}"/>
              </a:ext>
            </a:extLst>
          </p:cNvPr>
          <p:cNvSpPr txBox="1"/>
          <p:nvPr/>
        </p:nvSpPr>
        <p:spPr>
          <a:xfrm>
            <a:off x="272840" y="907848"/>
            <a:ext cx="442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POMS (Profile of Mood States)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6C97D-A36D-45E6-A585-94B08130EC6D}"/>
              </a:ext>
            </a:extLst>
          </p:cNvPr>
          <p:cNvSpPr txBox="1"/>
          <p:nvPr/>
        </p:nvSpPr>
        <p:spPr>
          <a:xfrm>
            <a:off x="272840" y="1599545"/>
            <a:ext cx="61989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POMS is an established psychometric questionnaire which asks a person to share his or her current mood by answering 65 different questions.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POMS moods- Tension, Depression, Anger, Vigour, Fatigue and Confusion.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do automate this analysis for tweets, the word list needs to be appropriately extended.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followed very simpler approach of extending the list by considering all commonly occurring synonyms of the base 65 words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SentiWordNet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standard Thesaurus.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8A9B2-512D-479E-BF55-BA71AA66F4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29749" y="5961911"/>
            <a:ext cx="11932501" cy="679272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F9588-11BE-48FC-87BC-17709265BD40}"/>
              </a:ext>
            </a:extLst>
          </p:cNvPr>
          <p:cNvSpPr txBox="1"/>
          <p:nvPr/>
        </p:nvSpPr>
        <p:spPr>
          <a:xfrm>
            <a:off x="129749" y="5824493"/>
            <a:ext cx="11487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240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Priyank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Sonkiya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Vikas Bajpai,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Anukriti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Bansal. Stock price prediction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arXiv:2107.09055, 2021.</a:t>
            </a:r>
          </a:p>
          <a:p>
            <a:pPr marL="342900" indent="-32400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2400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Goodfellow, Jean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Pouget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-Abadie, Mehdi Mirza, Bing Xu, David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-Farley,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Sherjil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Aaron Courville,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Generative adversarial nets. Advances in neural information processing systems, 27, 2014.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8E1B20-6E04-4EDB-AC8C-1A30A5B8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11" y="639191"/>
            <a:ext cx="4176084" cy="4892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F02CAC-4E25-4076-883F-04347E13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116" y="261206"/>
            <a:ext cx="3395766" cy="755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0275FE-FA7C-4107-BFAE-3528EB1C6694}"/>
              </a:ext>
            </a:extLst>
          </p:cNvPr>
          <p:cNvSpPr txBox="1"/>
          <p:nvPr/>
        </p:nvSpPr>
        <p:spPr>
          <a:xfrm>
            <a:off x="275208" y="941019"/>
            <a:ext cx="7083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GAN(Generative Adversarial Network)</a:t>
            </a: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 is deep learning model designed by Ian Goodfellow in 2014.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(ML) model in which two neural networks compete with each other to become more accurate in their predictions.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GAN inputs random noise to generator, in their model they replaced noise vector with the outputs of the sentiment analysis for early convergence.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classification of the data the discriminator calculates the loss between the two distributions - real and generated and back propagates to the generator as a signal to update its weights and create a better distribution which is similar to the real one.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6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49433E-0DD0-43DD-98D4-306DBA10E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5D43C-4B16-4D02-9BCA-E91363AB92AA}"/>
              </a:ext>
            </a:extLst>
          </p:cNvPr>
          <p:cNvSpPr txBox="1"/>
          <p:nvPr/>
        </p:nvSpPr>
        <p:spPr>
          <a:xfrm>
            <a:off x="4316027" y="337352"/>
            <a:ext cx="355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CCCCB-1E5B-424F-9599-9ABDF73C29A1}"/>
              </a:ext>
            </a:extLst>
          </p:cNvPr>
          <p:cNvSpPr txBox="1"/>
          <p:nvPr/>
        </p:nvSpPr>
        <p:spPr>
          <a:xfrm>
            <a:off x="338668" y="2426178"/>
            <a:ext cx="11604978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day Open and close prices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got last day opening and closing price from YAHOO! Finance.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data for that day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twitter data was a tough task as twitter API limit 3200.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Tried building programs but API blocks IP address.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a library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snscrape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which we could get unlimited twitter data.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308D63B-E0CE-448B-8218-E91546055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223428"/>
              </p:ext>
            </p:extLst>
          </p:nvPr>
        </p:nvGraphicFramePr>
        <p:xfrm>
          <a:off x="1341783" y="1017682"/>
          <a:ext cx="10003550" cy="1251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443025-927E-43FA-A66B-D413E61F9EA9}"/>
              </a:ext>
            </a:extLst>
          </p:cNvPr>
          <p:cNvSpPr txBox="1"/>
          <p:nvPr/>
        </p:nvSpPr>
        <p:spPr>
          <a:xfrm>
            <a:off x="106532" y="6001305"/>
            <a:ext cx="11464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Snscrape https://github.com/JustAnotherArchivist/snscrape</a:t>
            </a:r>
          </a:p>
        </p:txBody>
      </p:sp>
    </p:spTree>
    <p:extLst>
      <p:ext uri="{BB962C8B-B14F-4D97-AF65-F5344CB8AC3E}">
        <p14:creationId xmlns:p14="http://schemas.microsoft.com/office/powerpoint/2010/main" val="105611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9A1F1-AB32-410A-87F4-6CD107F0A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9F8DD-3D3C-4F9A-B4D4-860A8F5F4551}"/>
              </a:ext>
            </a:extLst>
          </p:cNvPr>
          <p:cNvSpPr txBox="1"/>
          <p:nvPr/>
        </p:nvSpPr>
        <p:spPr>
          <a:xfrm>
            <a:off x="4102871" y="406400"/>
            <a:ext cx="393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Twitter Data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65AC4-1B29-4D8F-8D2F-75D9B51C781F}"/>
              </a:ext>
            </a:extLst>
          </p:cNvPr>
          <p:cNvSpPr txBox="1"/>
          <p:nvPr/>
        </p:nvSpPr>
        <p:spPr>
          <a:xfrm>
            <a:off x="553156" y="1061156"/>
            <a:ext cx="10972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 from company's official accounts.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analyzing we found data most of tweets were not related to stock market.</a:t>
            </a:r>
          </a:p>
          <a:p>
            <a:pPr lvl="5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 from CEO/CTO official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analysing we found the same, data is not related to stock market.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 : “Happy Thanksgiving” was resulting as positive sentiment.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we found was getting data based on ticker search.</a:t>
            </a:r>
          </a:p>
          <a:p>
            <a:pPr lvl="4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example : AMZN, MSFT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strange behaviour that we found was we were never able to get tweets for TSLA</a:t>
            </a:r>
          </a:p>
          <a:p>
            <a:pPr lvl="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our IP’s got blocked every time we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EAB24-CDD9-4378-ACA5-BFF9625598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B1D73-B695-4806-93F3-DBD5EA229415}"/>
              </a:ext>
            </a:extLst>
          </p:cNvPr>
          <p:cNvSpPr txBox="1"/>
          <p:nvPr/>
        </p:nvSpPr>
        <p:spPr>
          <a:xfrm>
            <a:off x="4085968" y="313038"/>
            <a:ext cx="313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A7360-FE5A-4C4B-B605-ED99E5CA5BB0}"/>
              </a:ext>
            </a:extLst>
          </p:cNvPr>
          <p:cNvSpPr txBox="1"/>
          <p:nvPr/>
        </p:nvSpPr>
        <p:spPr>
          <a:xfrm>
            <a:off x="288324" y="1161535"/>
            <a:ext cx="11359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stop words for libraries which do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lexicon-based sentiment analysis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jargon text such as links, emoticons, hashtags.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contraction words with normal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all tweets day into single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merging two dataset on date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3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3FE02-13E6-4EBB-859F-413508DDB0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4FBD6-1AB7-4D08-BB32-FD1C668464A0}"/>
              </a:ext>
            </a:extLst>
          </p:cNvPr>
          <p:cNvSpPr txBox="1"/>
          <p:nvPr/>
        </p:nvSpPr>
        <p:spPr>
          <a:xfrm>
            <a:off x="4492337" y="259645"/>
            <a:ext cx="3160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BD039F-00AE-4E09-A0CD-4F564CE659D1}"/>
              </a:ext>
            </a:extLst>
          </p:cNvPr>
          <p:cNvSpPr/>
          <p:nvPr/>
        </p:nvSpPr>
        <p:spPr>
          <a:xfrm>
            <a:off x="959556" y="1038578"/>
            <a:ext cx="2415822" cy="138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8A7C87-9DA4-40BF-88D5-29EAAE4A063E}"/>
              </a:ext>
            </a:extLst>
          </p:cNvPr>
          <p:cNvSpPr/>
          <p:nvPr/>
        </p:nvSpPr>
        <p:spPr>
          <a:xfrm>
            <a:off x="4662311" y="1038577"/>
            <a:ext cx="2415822" cy="138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2E0EF4-E78F-4903-8AD1-0F51F202B15F}"/>
              </a:ext>
            </a:extLst>
          </p:cNvPr>
          <p:cNvSpPr/>
          <p:nvPr/>
        </p:nvSpPr>
        <p:spPr>
          <a:xfrm>
            <a:off x="8365067" y="1038578"/>
            <a:ext cx="2415822" cy="1388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FLAIR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70E22-153E-4210-92DC-B03F06E7C776}"/>
              </a:ext>
            </a:extLst>
          </p:cNvPr>
          <p:cNvSpPr txBox="1"/>
          <p:nvPr/>
        </p:nvSpPr>
        <p:spPr>
          <a:xfrm>
            <a:off x="152967" y="6290578"/>
            <a:ext cx="11085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https://github.com/flairNLP/flair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9D1FE-EBC4-4E50-92FB-6EEA3E8190A9}"/>
              </a:ext>
            </a:extLst>
          </p:cNvPr>
          <p:cNvSpPr txBox="1"/>
          <p:nvPr/>
        </p:nvSpPr>
        <p:spPr>
          <a:xfrm>
            <a:off x="361244" y="2641600"/>
            <a:ext cx="11469512" cy="95410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/>
              <a:t>GPOMS algorithm to classify sentiments into angry, fear, happy, sad and surprise</a:t>
            </a:r>
          </a:p>
          <a:p>
            <a:endParaRPr lang="en-US" dirty="0"/>
          </a:p>
          <a:p>
            <a:r>
              <a:rPr lang="en-US" dirty="0"/>
              <a:t>				</a:t>
            </a:r>
          </a:p>
          <a:p>
            <a:r>
              <a:rPr lang="en-US" dirty="0"/>
              <a:t>NTLK and classify sentiments as positive, </a:t>
            </a:r>
          </a:p>
          <a:p>
            <a:r>
              <a:rPr lang="en-US" dirty="0"/>
              <a:t>negative and neutral.</a:t>
            </a:r>
          </a:p>
          <a:p>
            <a:endParaRPr lang="en-US" dirty="0"/>
          </a:p>
          <a:p>
            <a:r>
              <a:rPr lang="en-US" dirty="0"/>
              <a:t>			            FLAIR is an open-source library which inside uses  BERT model to classify sentiment.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DAEC798-45C2-406A-B66B-D6954840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539" y="3867158"/>
            <a:ext cx="4013494" cy="83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A6D0C3F6-5E7F-431E-BE33-E0E9CDC6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9" y="3867158"/>
            <a:ext cx="3881934" cy="22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3CE1194D-4A60-40C5-AF1E-2E313CA4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57" y="4047598"/>
            <a:ext cx="3645049" cy="5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35A73FCC-B154-4D69-8BB6-7B78428DF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0267" y="1283756"/>
            <a:ext cx="914400" cy="9144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D7DAB729-C54E-4145-ABDC-77FCD8F2E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022" y="1303114"/>
            <a:ext cx="914400" cy="91440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A4601649-86C2-41A7-A16E-D2F3F321C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9308" y="12927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76CF0-3234-46F8-AF67-FC43D3211A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908B9-D5A8-4E89-8A53-65C113ADB43D}"/>
              </a:ext>
            </a:extLst>
          </p:cNvPr>
          <p:cNvSpPr txBox="1"/>
          <p:nvPr/>
        </p:nvSpPr>
        <p:spPr>
          <a:xfrm>
            <a:off x="3616411" y="177423"/>
            <a:ext cx="560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ARIMAX/AUTO-ARIMA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E5EA9-FA99-473A-8F8B-867EE0B57C5F}"/>
              </a:ext>
            </a:extLst>
          </p:cNvPr>
          <p:cNvSpPr txBox="1"/>
          <p:nvPr/>
        </p:nvSpPr>
        <p:spPr>
          <a:xfrm>
            <a:off x="1118585" y="1109709"/>
            <a:ext cx="482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shifted closing price of todays to yesterdays, to apply ARIMAX.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F2BC64C-159D-416A-898A-BF74BD493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1" y="2481401"/>
            <a:ext cx="4539671" cy="338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D3251429-184D-4A92-B992-623D8701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17" y="591662"/>
            <a:ext cx="3296471" cy="211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198A686C-9065-4173-A7CC-578879FB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861" y="3521473"/>
            <a:ext cx="3368427" cy="21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5A924-9526-4A5A-94C8-CCA887C06D9E}"/>
              </a:ext>
            </a:extLst>
          </p:cNvPr>
          <p:cNvSpPr txBox="1"/>
          <p:nvPr/>
        </p:nvSpPr>
        <p:spPr>
          <a:xfrm>
            <a:off x="8627666" y="2705516"/>
            <a:ext cx="1322773" cy="30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Graph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5CC29-35D4-47CC-B5EE-7687011EA255}"/>
              </a:ext>
            </a:extLst>
          </p:cNvPr>
          <p:cNvSpPr txBox="1"/>
          <p:nvPr/>
        </p:nvSpPr>
        <p:spPr>
          <a:xfrm>
            <a:off x="8556754" y="5807903"/>
            <a:ext cx="1322773" cy="30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Graph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C5F35F1-DDA5-4629-B9D4-F20B2A68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254" y="3092476"/>
            <a:ext cx="35814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5E49AF-E5F2-488C-8E7E-347D19F8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913" y="6163672"/>
            <a:ext cx="33813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7537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873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Lato</vt:lpstr>
      <vt:lpstr>Raleway</vt:lpstr>
      <vt:lpstr>Times New Roman</vt:lpstr>
      <vt:lpstr>Wingdings</vt:lpstr>
      <vt:lpstr>Antonio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Anand</dc:creator>
  <cp:lastModifiedBy>Mayank Anand</cp:lastModifiedBy>
  <cp:revision>1</cp:revision>
  <dcterms:created xsi:type="dcterms:W3CDTF">2021-12-06T19:58:54Z</dcterms:created>
  <dcterms:modified xsi:type="dcterms:W3CDTF">2021-12-07T21:45:11Z</dcterms:modified>
</cp:coreProperties>
</file>