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3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1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705C-A6D2-4808-AC24-B51D39B373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9646A-C47D-4658-9E01-36162E23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25602"/>
              </p:ext>
            </p:extLst>
          </p:nvPr>
        </p:nvGraphicFramePr>
        <p:xfrm>
          <a:off x="457200" y="457200"/>
          <a:ext cx="82296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7526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Agenda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08-JAN-2014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Introduction; ice-breaker</a:t>
                      </a:r>
                      <a:r>
                        <a:rPr lang="en-US" baseline="0" dirty="0" smtClean="0"/>
                        <a:t> 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Week#2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15-JAN-2014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</a:t>
                      </a:r>
                      <a:r>
                        <a:rPr lang="en-US" baseline="0" dirty="0" smtClean="0"/>
                        <a:t> Model &amp; Data Flow; data map exercise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22-JAN-2014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Warehousing; Project Example walkthrough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29-JAN-2014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Preparation</a:t>
                      </a:r>
                      <a:r>
                        <a:rPr lang="en-US" baseline="0" dirty="0" smtClean="0"/>
                        <a:t>/Processing; KPI; Data Cleansing 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05-FEB-2014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Techniques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12-FEB-2014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 Exercises with WEKA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19-FEB-2014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Midterm Exam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26-FEB-2014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</a:t>
                      </a:r>
                      <a:r>
                        <a:rPr lang="en-US" baseline="0" dirty="0" smtClean="0"/>
                        <a:t>Topics: Big Data (DM) / Healthcare Analytics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05-MAR-2014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r>
                        <a:rPr lang="en-US" baseline="0" dirty="0" smtClean="0"/>
                        <a:t> Break – No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12-MAR-2014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Project 1: SW Platform Comparison;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19-MAR-2014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Project 2: Literature Search/Tutorial;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26-MAR-2014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Individual Project </a:t>
                      </a:r>
                      <a:r>
                        <a:rPr lang="en-US" dirty="0" smtClean="0"/>
                        <a:t>Presentation – Set 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02-APR-2014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Individual Project </a:t>
                      </a:r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– Set 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09-APR-2014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Project</a:t>
                      </a:r>
                      <a:r>
                        <a:rPr lang="en-US" baseline="0" dirty="0" smtClean="0"/>
                        <a:t> Presentation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Week#15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Final Exam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4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118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MutsalklisanaC</dc:creator>
  <cp:lastModifiedBy>cm</cp:lastModifiedBy>
  <cp:revision>16</cp:revision>
  <cp:lastPrinted>2013-08-22T20:13:12Z</cp:lastPrinted>
  <dcterms:created xsi:type="dcterms:W3CDTF">2013-08-22T18:46:25Z</dcterms:created>
  <dcterms:modified xsi:type="dcterms:W3CDTF">2014-01-29T16:09:16Z</dcterms:modified>
</cp:coreProperties>
</file>