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>
        <p:scale>
          <a:sx n="52" d="100"/>
          <a:sy n="52" d="100"/>
        </p:scale>
        <p:origin x="384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91DC-D5D8-5342-BC57-7C52B19F686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94426DF-A92B-AE94-F44A-52B832977355}"/>
              </a:ext>
            </a:extLst>
          </p:cNvPr>
          <p:cNvSpPr/>
          <p:nvPr/>
        </p:nvSpPr>
        <p:spPr>
          <a:xfrm>
            <a:off x="17007338" y="2316258"/>
            <a:ext cx="3370977" cy="2941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39907-D910-007C-B4A7-91B466D0AA33}"/>
              </a:ext>
            </a:extLst>
          </p:cNvPr>
          <p:cNvSpPr txBox="1">
            <a:spLocks/>
          </p:cNvSpPr>
          <p:nvPr/>
        </p:nvSpPr>
        <p:spPr>
          <a:xfrm>
            <a:off x="413944" y="1889612"/>
            <a:ext cx="360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data_Ingestion</a:t>
            </a:r>
            <a:r>
              <a:rPr lang="en-HK" sz="20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_</a:t>
            </a:r>
            <a:r>
              <a:rPr lang="en-US" sz="2000" dirty="0"/>
              <a:t>artefacts</a:t>
            </a:r>
            <a:r>
              <a:rPr lang="en-HK" sz="20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_</a:t>
            </a:r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dir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8D267-A705-B4A2-8E3B-634FEA016323}"/>
              </a:ext>
            </a:extLst>
          </p:cNvPr>
          <p:cNvSpPr txBox="1">
            <a:spLocks/>
          </p:cNvSpPr>
          <p:nvPr/>
        </p:nvSpPr>
        <p:spPr>
          <a:xfrm>
            <a:off x="773946" y="2496991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gcp_data_file_path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DCD4-6137-4AC4-EB88-246E4027722E}"/>
              </a:ext>
            </a:extLst>
          </p:cNvPr>
          <p:cNvSpPr txBox="1">
            <a:spLocks/>
          </p:cNvSpPr>
          <p:nvPr/>
        </p:nvSpPr>
        <p:spPr>
          <a:xfrm>
            <a:off x="773945" y="3104370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output_file_path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55AEF-1E30-5703-C3C5-3F0502EBA969}"/>
              </a:ext>
            </a:extLst>
          </p:cNvPr>
          <p:cNvSpPr txBox="1">
            <a:spLocks/>
          </p:cNvSpPr>
          <p:nvPr/>
        </p:nvSpPr>
        <p:spPr>
          <a:xfrm>
            <a:off x="773945" y="3646261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csv_data_file_path</a:t>
            </a:r>
            <a:endParaRPr lang="en-US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9C0FB3-AAB4-F85A-77C6-8C28EAD55BC2}"/>
              </a:ext>
            </a:extLst>
          </p:cNvPr>
          <p:cNvSpPr/>
          <p:nvPr/>
        </p:nvSpPr>
        <p:spPr>
          <a:xfrm>
            <a:off x="6216812" y="2497857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config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301B28D7-0090-CE60-9F45-EA44D73FCA25}"/>
              </a:ext>
            </a:extLst>
          </p:cNvPr>
          <p:cNvSpPr/>
          <p:nvPr/>
        </p:nvSpPr>
        <p:spPr>
          <a:xfrm>
            <a:off x="9885838" y="3844197"/>
            <a:ext cx="4092911" cy="954104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401D8-C6B8-1A0C-1541-1310F8A4B533}"/>
              </a:ext>
            </a:extLst>
          </p:cNvPr>
          <p:cNvSpPr/>
          <p:nvPr/>
        </p:nvSpPr>
        <p:spPr>
          <a:xfrm>
            <a:off x="9832377" y="5805755"/>
            <a:ext cx="3412427" cy="7511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initiate_data_ingestion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E9435A-904B-6CF6-7886-76F2E6C2BAE2}"/>
              </a:ext>
            </a:extLst>
          </p:cNvPr>
          <p:cNvSpPr/>
          <p:nvPr/>
        </p:nvSpPr>
        <p:spPr>
          <a:xfrm>
            <a:off x="10338226" y="7783315"/>
            <a:ext cx="2438601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get_data_from_gcp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8CEC2-6145-455E-50C9-5ED2B0B121F5}"/>
              </a:ext>
            </a:extLst>
          </p:cNvPr>
          <p:cNvSpPr/>
          <p:nvPr/>
        </p:nvSpPr>
        <p:spPr>
          <a:xfrm>
            <a:off x="10450960" y="9584107"/>
            <a:ext cx="2213132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extract_data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C2AB1-BC5C-AA3D-1359-E3253EE3C7D8}"/>
              </a:ext>
            </a:extLst>
          </p:cNvPr>
          <p:cNvSpPr/>
          <p:nvPr/>
        </p:nvSpPr>
        <p:spPr>
          <a:xfrm>
            <a:off x="9860438" y="11667342"/>
            <a:ext cx="3412427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Prepare data </a:t>
            </a:r>
            <a:r>
              <a:rPr lang="en-US" sz="2000"/>
              <a:t>ingestion artefacts</a:t>
            </a:r>
            <a:endParaRPr lang="en-US" sz="2000" dirty="0"/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BADF4A2B-F279-8373-44BA-A4599E13CE21}"/>
              </a:ext>
            </a:extLst>
          </p:cNvPr>
          <p:cNvSpPr/>
          <p:nvPr/>
        </p:nvSpPr>
        <p:spPr>
          <a:xfrm>
            <a:off x="9364310" y="13816141"/>
            <a:ext cx="4433154" cy="1016930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</a:t>
            </a:r>
            <a:r>
              <a:rPr lang="en-US" sz="2000" b="1">
                <a:solidFill>
                  <a:schemeClr val="tx1"/>
                </a:solidFill>
              </a:rPr>
              <a:t>Ingestion artefacts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F15AB-6FCA-A59C-52C8-9DC9488B8FE8}"/>
              </a:ext>
            </a:extLst>
          </p:cNvPr>
          <p:cNvSpPr/>
          <p:nvPr/>
        </p:nvSpPr>
        <p:spPr>
          <a:xfrm>
            <a:off x="9639264" y="16149797"/>
            <a:ext cx="3934046" cy="166658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 continue to data transformation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11841-1DB0-9CF7-509C-4AFBC0245678}"/>
              </a:ext>
            </a:extLst>
          </p:cNvPr>
          <p:cNvSpPr txBox="1"/>
          <p:nvPr/>
        </p:nvSpPr>
        <p:spPr>
          <a:xfrm>
            <a:off x="558800" y="12702168"/>
            <a:ext cx="360000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csv_data_file_path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F470F-E732-475F-FE61-9D4CE1639BC0}"/>
              </a:ext>
            </a:extLst>
          </p:cNvPr>
          <p:cNvSpPr txBox="1"/>
          <p:nvPr/>
        </p:nvSpPr>
        <p:spPr>
          <a:xfrm>
            <a:off x="593944" y="10779992"/>
            <a:ext cx="3600000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HK" sz="2000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zip_data_file_path</a:t>
            </a:r>
            <a:endParaRPr lang="en-US" sz="20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80D8F-6578-ED19-E16D-417AE7F08EC9}"/>
              </a:ext>
            </a:extLst>
          </p:cNvPr>
          <p:cNvSpPr/>
          <p:nvPr/>
        </p:nvSpPr>
        <p:spPr>
          <a:xfrm>
            <a:off x="5465241" y="11619323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config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8C7FBFA-7608-BB0A-BBBA-B594F6E9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019" y="2119907"/>
            <a:ext cx="1555021" cy="13476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loud Consultancy - Ipsos Jarmany">
            <a:extLst>
              <a:ext uri="{FF2B5EF4-FFF2-40B4-BE49-F238E27FC236}">
                <a16:creationId xmlns:a16="http://schemas.microsoft.com/office/drawing/2014/main" id="{7E86978B-F86D-682B-B041-834AEFA0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998" y="1657119"/>
            <a:ext cx="1555021" cy="1330307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DD53AD6-A6BC-3282-5C34-EDE802A2B5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13944" y="2102935"/>
            <a:ext cx="2202868" cy="818518"/>
          </a:xfrm>
          <a:prstGeom prst="curvedConnector3">
            <a:avLst/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8A994B6-ACE0-07AA-E314-E72973FF102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13946" y="2710314"/>
            <a:ext cx="2202866" cy="211139"/>
          </a:xfrm>
          <a:prstGeom prst="curvedConnector3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B4DBB1-6C26-5726-AF06-EF55C095AF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013945" y="2921453"/>
            <a:ext cx="2202867" cy="396240"/>
          </a:xfrm>
          <a:prstGeom prst="curved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8968CEB-45FB-8840-24C0-037386DA30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013945" y="2921453"/>
            <a:ext cx="2202867" cy="938131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FA04736-2563-8B80-AE88-95D5029F011F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8441759" y="2467878"/>
            <a:ext cx="976201" cy="2730540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2D6538-F984-72B6-6930-412559427E1F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11523002" y="4798301"/>
            <a:ext cx="15589" cy="1007454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248ADA-D630-381A-AE4D-F1100D9C6CA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1538591" y="6556908"/>
            <a:ext cx="18936" cy="1226407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5B1C82-A887-B293-BB4D-349857195ED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557526" y="8534469"/>
            <a:ext cx="1" cy="1049638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A743F62A-7D71-2F9D-AEA2-EB8A862D9F36}"/>
              </a:ext>
            </a:extLst>
          </p:cNvPr>
          <p:cNvCxnSpPr>
            <a:cxnSpLocks/>
            <a:stCxn id="60" idx="2"/>
            <a:endCxn id="13" idx="3"/>
          </p:cNvCxnSpPr>
          <p:nvPr/>
        </p:nvCxnSpPr>
        <p:spPr>
          <a:xfrm rot="5400000">
            <a:off x="14284281" y="3750346"/>
            <a:ext cx="2901092" cy="5916000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6641742F-101A-1BC0-C012-ADA54C538C28}"/>
              </a:ext>
            </a:extLst>
          </p:cNvPr>
          <p:cNvGrpSpPr/>
          <p:nvPr/>
        </p:nvGrpSpPr>
        <p:grpSpPr>
          <a:xfrm>
            <a:off x="17520013" y="3841486"/>
            <a:ext cx="2399668" cy="1469433"/>
            <a:chOff x="17296219" y="6916592"/>
            <a:chExt cx="2399668" cy="1469433"/>
          </a:xfrm>
        </p:grpSpPr>
        <p:pic>
          <p:nvPicPr>
            <p:cNvPr id="1028" name="Picture 4" descr="Icon Illustration Of A Compressed Zip File Stock Illustration - Download  Image Now - Zipper, File Folder, Computer File">
              <a:extLst>
                <a:ext uri="{FF2B5EF4-FFF2-40B4-BE49-F238E27FC236}">
                  <a16:creationId xmlns:a16="http://schemas.microsoft.com/office/drawing/2014/main" id="{42A77AE0-DE6C-A97D-2472-FAD9E84F4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6219" y="6916592"/>
              <a:ext cx="2399668" cy="10385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E32F4FEA-EA51-8E40-6230-90385DDB002B}"/>
                </a:ext>
              </a:extLst>
            </p:cNvPr>
            <p:cNvSpPr txBox="1"/>
            <p:nvPr/>
          </p:nvSpPr>
          <p:spPr>
            <a:xfrm>
              <a:off x="17853835" y="7985915"/>
              <a:ext cx="1507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archive.zip</a:t>
              </a:r>
              <a:endParaRPr lang="en-US" sz="2000" dirty="0"/>
            </a:p>
          </p:txBody>
        </p:sp>
      </p:grp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137E0594-5FD0-2836-2CD1-8BB90BC943D4}"/>
              </a:ext>
            </a:extLst>
          </p:cNvPr>
          <p:cNvCxnSpPr>
            <a:cxnSpLocks/>
            <a:stCxn id="14" idx="3"/>
            <a:endCxn id="1030" idx="1"/>
          </p:cNvCxnSpPr>
          <p:nvPr/>
        </p:nvCxnSpPr>
        <p:spPr>
          <a:xfrm flipV="1">
            <a:off x="12664092" y="9933570"/>
            <a:ext cx="3045335" cy="26114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68D0431-C6FD-5B82-0F29-49497C295BB2}"/>
              </a:ext>
            </a:extLst>
          </p:cNvPr>
          <p:cNvGrpSpPr/>
          <p:nvPr/>
        </p:nvGrpSpPr>
        <p:grpSpPr>
          <a:xfrm>
            <a:off x="15709427" y="9463670"/>
            <a:ext cx="1181099" cy="1339909"/>
            <a:chOff x="13969528" y="7802278"/>
            <a:chExt cx="1181099" cy="1339909"/>
          </a:xfrm>
        </p:grpSpPr>
        <p:pic>
          <p:nvPicPr>
            <p:cNvPr id="1030" name="Picture 6" descr="Csv - Free files and folders icons">
              <a:extLst>
                <a:ext uri="{FF2B5EF4-FFF2-40B4-BE49-F238E27FC236}">
                  <a16:creationId xmlns:a16="http://schemas.microsoft.com/office/drawing/2014/main" id="{077B5F6B-9D3E-EEF1-FB8D-326C9E65B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528" y="7802278"/>
              <a:ext cx="1181099" cy="9397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90564390-CAAF-0E5F-B2DD-F0496F4E8EB9}"/>
                </a:ext>
              </a:extLst>
            </p:cNvPr>
            <p:cNvSpPr txBox="1"/>
            <p:nvPr/>
          </p:nvSpPr>
          <p:spPr>
            <a:xfrm>
              <a:off x="13992446" y="8742077"/>
              <a:ext cx="1158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ner.csv</a:t>
              </a:r>
              <a:endParaRPr lang="en-US" sz="2000" dirty="0"/>
            </a:p>
          </p:txBody>
        </p:sp>
      </p:grpSp>
      <p:sp>
        <p:nvSpPr>
          <p:cNvPr id="1043" name="Quad Arrow Callout 1042">
            <a:extLst>
              <a:ext uri="{FF2B5EF4-FFF2-40B4-BE49-F238E27FC236}">
                <a16:creationId xmlns:a16="http://schemas.microsoft.com/office/drawing/2014/main" id="{6264EEEA-D2BA-0517-9128-E5777151A09E}"/>
              </a:ext>
            </a:extLst>
          </p:cNvPr>
          <p:cNvSpPr/>
          <p:nvPr/>
        </p:nvSpPr>
        <p:spPr>
          <a:xfrm>
            <a:off x="12408840" y="9721768"/>
            <a:ext cx="634373" cy="497129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glow rad="139700">
              <a:srgbClr val="FFFF00">
                <a:alpha val="40000"/>
              </a:srgb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AAC9C30D-285B-7D16-00DB-E5555DFA8B0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1557526" y="10335261"/>
            <a:ext cx="9126" cy="1332081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Curved Connector 1046">
            <a:extLst>
              <a:ext uri="{FF2B5EF4-FFF2-40B4-BE49-F238E27FC236}">
                <a16:creationId xmlns:a16="http://schemas.microsoft.com/office/drawing/2014/main" id="{83CC298A-973C-E898-9550-773F210A93E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193944" y="10980047"/>
            <a:ext cx="1271297" cy="10628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Curved Connector 1047">
            <a:extLst>
              <a:ext uri="{FF2B5EF4-FFF2-40B4-BE49-F238E27FC236}">
                <a16:creationId xmlns:a16="http://schemas.microsoft.com/office/drawing/2014/main" id="{2A33D1E0-A309-469E-5EA4-B68E3F7869B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158800" y="12042919"/>
            <a:ext cx="1306441" cy="85930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458AF9C8-1AF8-EF6A-D417-42A57FB1DD26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8160795" y="12042919"/>
            <a:ext cx="1699643" cy="0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836F40D7-ADF0-D4C4-0D24-A5B444EEB86B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11566652" y="12418496"/>
            <a:ext cx="14235" cy="1397645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36F4E7EB-B514-B06C-0ECF-DECCFE1BA4FF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11580887" y="14833071"/>
            <a:ext cx="25400" cy="1316726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Oval 1074">
            <a:extLst>
              <a:ext uri="{FF2B5EF4-FFF2-40B4-BE49-F238E27FC236}">
                <a16:creationId xmlns:a16="http://schemas.microsoft.com/office/drawing/2014/main" id="{D7932130-5876-A61E-4AB5-312BD99A600A}"/>
              </a:ext>
            </a:extLst>
          </p:cNvPr>
          <p:cNvSpPr/>
          <p:nvPr/>
        </p:nvSpPr>
        <p:spPr>
          <a:xfrm>
            <a:off x="7492433" y="3310830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CEA39F2F-7008-8025-4B9E-CA7A13E63DCB}"/>
              </a:ext>
            </a:extLst>
          </p:cNvPr>
          <p:cNvSpPr/>
          <p:nvPr/>
        </p:nvSpPr>
        <p:spPr>
          <a:xfrm>
            <a:off x="11382959" y="4607117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B75F5D2D-E742-72A1-2B8C-477E69C26997}"/>
              </a:ext>
            </a:extLst>
          </p:cNvPr>
          <p:cNvSpPr/>
          <p:nvPr/>
        </p:nvSpPr>
        <p:spPr>
          <a:xfrm>
            <a:off x="11398890" y="6386929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E07EB037-1A6E-281D-F09C-CB81253B509B}"/>
              </a:ext>
            </a:extLst>
          </p:cNvPr>
          <p:cNvSpPr/>
          <p:nvPr/>
        </p:nvSpPr>
        <p:spPr>
          <a:xfrm>
            <a:off x="11417826" y="8418671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8C8C847C-5D44-3EC9-7179-6A803B062DE8}"/>
              </a:ext>
            </a:extLst>
          </p:cNvPr>
          <p:cNvSpPr/>
          <p:nvPr/>
        </p:nvSpPr>
        <p:spPr>
          <a:xfrm>
            <a:off x="11441896" y="10170024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AFAF13B8-2631-3ADD-A9BC-AE19DFCA552A}"/>
              </a:ext>
            </a:extLst>
          </p:cNvPr>
          <p:cNvSpPr/>
          <p:nvPr/>
        </p:nvSpPr>
        <p:spPr>
          <a:xfrm>
            <a:off x="11428049" y="12253248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A1FF955F-0CB6-F82E-2A03-88E518BE371F}"/>
              </a:ext>
            </a:extLst>
          </p:cNvPr>
          <p:cNvSpPr/>
          <p:nvPr/>
        </p:nvSpPr>
        <p:spPr>
          <a:xfrm>
            <a:off x="11449690" y="14680770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D43B734C-B804-6C7D-274E-A7BE13E7F7A5}"/>
              </a:ext>
            </a:extLst>
          </p:cNvPr>
          <p:cNvSpPr/>
          <p:nvPr/>
        </p:nvSpPr>
        <p:spPr>
          <a:xfrm>
            <a:off x="9566387" y="11823596"/>
            <a:ext cx="279400" cy="3958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3C2171B-4B68-2B1E-483E-774BF1E302C0}"/>
              </a:ext>
            </a:extLst>
          </p:cNvPr>
          <p:cNvGrpSpPr/>
          <p:nvPr/>
        </p:nvGrpSpPr>
        <p:grpSpPr>
          <a:xfrm>
            <a:off x="17518696" y="3814926"/>
            <a:ext cx="2399668" cy="1469433"/>
            <a:chOff x="17296219" y="6916592"/>
            <a:chExt cx="2399668" cy="1469433"/>
          </a:xfrm>
        </p:grpSpPr>
        <p:pic>
          <p:nvPicPr>
            <p:cNvPr id="1089" name="Picture 4" descr="Icon Illustration Of A Compressed Zip File Stock Illustration - Download  Image Now - Zipper, File Folder, Computer File">
              <a:extLst>
                <a:ext uri="{FF2B5EF4-FFF2-40B4-BE49-F238E27FC236}">
                  <a16:creationId xmlns:a16="http://schemas.microsoft.com/office/drawing/2014/main" id="{E958CA15-0261-4693-4C7B-D97C52E30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6219" y="6916592"/>
              <a:ext cx="2399668" cy="10385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D76B056D-8502-1D5A-72B6-54E849C0104B}"/>
                </a:ext>
              </a:extLst>
            </p:cNvPr>
            <p:cNvSpPr txBox="1"/>
            <p:nvPr/>
          </p:nvSpPr>
          <p:spPr>
            <a:xfrm>
              <a:off x="17853835" y="7985915"/>
              <a:ext cx="1507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archive.zip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E0E81C-E51B-7782-7C05-97696D020F1A}"/>
              </a:ext>
            </a:extLst>
          </p:cNvPr>
          <p:cNvSpPr txBox="1"/>
          <p:nvPr/>
        </p:nvSpPr>
        <p:spPr>
          <a:xfrm>
            <a:off x="17473966" y="3298456"/>
            <a:ext cx="243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Storage Bucket</a:t>
            </a:r>
          </a:p>
        </p:txBody>
      </p:sp>
    </p:spTree>
    <p:extLst>
      <p:ext uri="{BB962C8B-B14F-4D97-AF65-F5344CB8AC3E}">
        <p14:creationId xmlns:p14="http://schemas.microsoft.com/office/powerpoint/2010/main" val="15546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3704 L 0.00117 0.03711 C -0.00177 0.04998 -7.64663E-5 0.04417 -0.00353 0.05468 C -0.00397 0.05586 -0.00405 0.05711 -0.00471 0.05821 C -0.00552 0.05938 -0.00647 0.06041 -0.00706 0.06174 C -0.01051 0.0685 -0.00515 0.0621 -0.01176 0.06879 C -0.01478 0.07761 -0.01073 0.06666 -0.01529 0.07585 C -0.01728 0.07967 -0.01551 0.07952 -0.01882 0.0829 C -0.01985 0.08386 -0.02117 0.08445 -0.02235 0.08525 C -0.02867 0.09466 -0.02044 0.08327 -0.02823 0.09113 C -0.03609 0.09893 -0.0247 0.09069 -0.03411 0.09701 C -0.03572 0.09937 -0.03646 0.10245 -0.03881 0.10407 C -0.04116 0.10561 -0.04322 0.10782 -0.04587 0.10877 L -0.0635 0.11465 L -0.06703 0.11583 C -0.06821 0.1162 -0.06953 0.11627 -0.07056 0.11701 C -0.07174 0.11774 -0.07284 0.1187 -0.07409 0.11936 C -0.07526 0.11987 -0.07659 0.11987 -0.07762 0.12053 C -0.08012 0.12186 -0.08232 0.12362 -0.08467 0.12524 L -0.0882 0.12759 C -0.08938 0.12832 -0.09048 0.12928 -0.09173 0.12994 C -0.09334 0.13068 -0.09489 0.13156 -0.09643 0.13229 C -0.10003 0.13376 -0.10672 0.13487 -0.10937 0.13582 L -0.11642 0.13817 L -0.11995 0.13935 C -0.12113 0.13972 -0.12245 0.13979 -0.12348 0.14052 C -0.12693 0.1428 -0.12671 0.14302 -0.13053 0.14405 C -0.13252 0.14449 -0.1345 0.14471 -0.13641 0.14523 L -0.15053 0.14876 C -0.15214 0.14912 -0.15376 0.14942 -0.15523 0.14993 C -0.15832 0.15089 -0.16023 0.15162 -0.16346 0.15228 C -0.16625 0.15273 -0.16897 0.15295 -0.17169 0.15346 C -0.18264 0.15537 -0.18147 0.15566 -0.19051 0.15699 C -0.19367 0.15743 -0.19683 0.15772 -0.19992 0.15816 C -0.2127 0.15985 -0.20359 0.15868 -0.2152 0.16052 C -0.218 0.16088 -0.22071 0.16118 -0.22343 0.16169 C -0.22542 0.16199 -0.2274 0.1625 -0.22931 0.16287 C -0.23167 0.16324 -0.23409 0.16353 -0.23637 0.16404 C -0.23799 0.16434 -0.23953 0.16485 -0.24107 0.16522 C -0.24306 0.16559 -0.24504 0.16595 -0.24695 0.1664 C -0.24857 0.16669 -0.25011 0.16706 -0.25166 0.16757 C -0.25408 0.16823 -0.25629 0.16941 -0.25871 0.16992 C -0.2607 0.17029 -0.26268 0.17066 -0.26459 0.1711 C -0.26621 0.17139 -0.26775 0.17228 -0.2693 0.17228 C -0.26988 0.17228 -0.2701 0.17147 -0.27047 0.1711 " pathEditMode="relative" rAng="0" ptsTypes="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2" y="67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477E-6 -0.00044 L 0.13818 -0.001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9" y="-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9 0.00338 L 0.00059 0.00345 L 0.01235 0.01161 C 0.01345 0.01235 0.0147 0.01315 0.01588 0.01396 L 0.01941 0.01631 L 0.02293 0.01867 C 0.02411 0.0194 0.02507 0.0205 0.02646 0.02102 C 0.02881 0.02175 0.03102 0.02286 0.03352 0.02337 C 0.03815 0.02425 0.04454 0.02543 0.04881 0.0269 C 0.04998 0.02727 0.05116 0.02749 0.05233 0.02807 C 0.05689 0.03035 0.05439 0.03057 0.05939 0.0316 C 0.06644 0.033 0.07622 0.03344 0.08291 0.03395 C 0.08842 0.03579 0.09599 0.03866 0.10172 0.03866 L 0.11936 0.03866 " pathEditMode="relative" rAng="0" ptsTypes="AAAAAAAAAAAAAA">
                                      <p:cBhvr>
                                        <p:cTn id="12" dur="20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9" y="1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891E-6 -1.88152E-6 L 0.00118 0.040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19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0122E-6 4.49949E-6 L -0.00228 0.0469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23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738E-6 1.85359E-6 L 1.93738E-6 0.049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7419E-7 1.18036E-6 L -0.0011 0.0602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30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153E-6 3.13391E-6 L 0.0011 0.057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28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9765E-6 -3.75864E-6 L 1.99765E-6 0.062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6216E-7 8.17286E-7 L -0.07739 8.17286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2" grpId="0" animBg="1"/>
      <p:bldP spid="1083" grpId="0" animBg="1"/>
      <p:bldP spid="10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39907-D910-007C-B4A7-91B466D0AA33}"/>
              </a:ext>
            </a:extLst>
          </p:cNvPr>
          <p:cNvSpPr txBox="1">
            <a:spLocks/>
          </p:cNvSpPr>
          <p:nvPr/>
        </p:nvSpPr>
        <p:spPr>
          <a:xfrm>
            <a:off x="17781772" y="0"/>
            <a:ext cx="4424465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data_transformation</a:t>
            </a:r>
            <a:r>
              <a:rPr lang="en-HK" dirty="0"/>
              <a:t>_</a:t>
            </a:r>
            <a:r>
              <a:rPr lang="en-US" dirty="0"/>
              <a:t>artefacts</a:t>
            </a:r>
            <a:r>
              <a:rPr lang="en-HK" dirty="0"/>
              <a:t>_</a:t>
            </a:r>
            <a:r>
              <a:rPr lang="en-HK" dirty="0" err="1"/>
              <a:t>dir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8D267-A705-B4A2-8E3B-634FEA016323}"/>
              </a:ext>
            </a:extLst>
          </p:cNvPr>
          <p:cNvSpPr txBox="1">
            <a:spLocks/>
          </p:cNvSpPr>
          <p:nvPr/>
        </p:nvSpPr>
        <p:spPr>
          <a:xfrm>
            <a:off x="17781772" y="1100210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lables_to_ids_path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DCD4-6137-4AC4-EB88-246E4027722E}"/>
              </a:ext>
            </a:extLst>
          </p:cNvPr>
          <p:cNvSpPr txBox="1">
            <a:spLocks/>
          </p:cNvSpPr>
          <p:nvPr/>
        </p:nvSpPr>
        <p:spPr>
          <a:xfrm>
            <a:off x="17781772" y="3123483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Ids_to_lables_gcp_path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55AEF-1E30-5703-C3C5-3F0502EBA969}"/>
              </a:ext>
            </a:extLst>
          </p:cNvPr>
          <p:cNvSpPr txBox="1">
            <a:spLocks/>
          </p:cNvSpPr>
          <p:nvPr/>
        </p:nvSpPr>
        <p:spPr>
          <a:xfrm>
            <a:off x="17781772" y="2236596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Ids_to_lables_path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9C0FB3-AAB4-F85A-77C6-8C28EAD55BC2}"/>
              </a:ext>
            </a:extLst>
          </p:cNvPr>
          <p:cNvSpPr/>
          <p:nvPr/>
        </p:nvSpPr>
        <p:spPr>
          <a:xfrm>
            <a:off x="13674190" y="3625358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transformation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F15AB-6FCA-A59C-52C8-9DC9488B8FE8}"/>
              </a:ext>
            </a:extLst>
          </p:cNvPr>
          <p:cNvSpPr/>
          <p:nvPr/>
        </p:nvSpPr>
        <p:spPr>
          <a:xfrm>
            <a:off x="7962044" y="19525591"/>
            <a:ext cx="3934046" cy="166658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To continue to model 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11841-1DB0-9CF7-509C-4AFBC0245678}"/>
              </a:ext>
            </a:extLst>
          </p:cNvPr>
          <p:cNvSpPr txBox="1"/>
          <p:nvPr/>
        </p:nvSpPr>
        <p:spPr>
          <a:xfrm>
            <a:off x="817715" y="4717731"/>
            <a:ext cx="2484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 algn="r">
              <a:defRPr sz="2000"/>
            </a:lvl1pPr>
          </a:lstStyle>
          <a:p>
            <a:r>
              <a:rPr lang="en-HK" dirty="0" err="1"/>
              <a:t>csv_data_file_path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F470F-E732-475F-FE61-9D4CE1639BC0}"/>
              </a:ext>
            </a:extLst>
          </p:cNvPr>
          <p:cNvSpPr txBox="1"/>
          <p:nvPr/>
        </p:nvSpPr>
        <p:spPr>
          <a:xfrm>
            <a:off x="817715" y="3046938"/>
            <a:ext cx="2484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r"/>
            <a:r>
              <a:rPr lang="en-HK" dirty="0" err="1"/>
              <a:t>zip_data_file_path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80D8F-6578-ED19-E16D-417AE7F08EC9}"/>
              </a:ext>
            </a:extLst>
          </p:cNvPr>
          <p:cNvSpPr/>
          <p:nvPr/>
        </p:nvSpPr>
        <p:spPr>
          <a:xfrm>
            <a:off x="5301252" y="3689036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ingestion artefacts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DD53AD6-A6BC-3282-5C34-EDE802A2B538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16369744" y="213322"/>
            <a:ext cx="1412028" cy="38356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8A994B6-ACE0-07AA-E314-E72973FF1023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rot="10800000" flipV="1">
            <a:off x="16369744" y="1313532"/>
            <a:ext cx="1412028" cy="273542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3B4DBB1-6C26-5726-AF06-EF55C095AFC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16369744" y="3336806"/>
            <a:ext cx="1412028" cy="7121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8968CEB-45FB-8840-24C0-037386DA309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 flipV="1">
            <a:off x="16369744" y="2449918"/>
            <a:ext cx="1412028" cy="159903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FA04736-2563-8B80-AE88-95D5029F011F}"/>
              </a:ext>
            </a:extLst>
          </p:cNvPr>
          <p:cNvCxnSpPr>
            <a:cxnSpLocks/>
            <a:stCxn id="9" idx="2"/>
            <a:endCxn id="24" idx="5"/>
          </p:cNvCxnSpPr>
          <p:nvPr/>
        </p:nvCxnSpPr>
        <p:spPr>
          <a:xfrm rot="5400000">
            <a:off x="12517610" y="3670740"/>
            <a:ext cx="1702549" cy="3306166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68D0431-C6FD-5B82-0F29-49497C295BB2}"/>
              </a:ext>
            </a:extLst>
          </p:cNvPr>
          <p:cNvGrpSpPr/>
          <p:nvPr/>
        </p:nvGrpSpPr>
        <p:grpSpPr>
          <a:xfrm>
            <a:off x="3496559" y="6602769"/>
            <a:ext cx="1181099" cy="1339909"/>
            <a:chOff x="13969528" y="7802278"/>
            <a:chExt cx="1181099" cy="1339909"/>
          </a:xfrm>
        </p:grpSpPr>
        <p:pic>
          <p:nvPicPr>
            <p:cNvPr id="1030" name="Picture 6" descr="Csv - Free files and folders icons">
              <a:extLst>
                <a:ext uri="{FF2B5EF4-FFF2-40B4-BE49-F238E27FC236}">
                  <a16:creationId xmlns:a16="http://schemas.microsoft.com/office/drawing/2014/main" id="{077B5F6B-9D3E-EEF1-FB8D-326C9E65B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528" y="7802278"/>
              <a:ext cx="1181099" cy="93979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90564390-CAAF-0E5F-B2DD-F0496F4E8EB9}"/>
                </a:ext>
              </a:extLst>
            </p:cNvPr>
            <p:cNvSpPr txBox="1"/>
            <p:nvPr/>
          </p:nvSpPr>
          <p:spPr>
            <a:xfrm>
              <a:off x="13992446" y="8742077"/>
              <a:ext cx="1158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ner.csv</a:t>
              </a:r>
              <a:endParaRPr lang="en-US" sz="2000" b="1" dirty="0"/>
            </a:p>
          </p:txBody>
        </p:sp>
      </p:grpSp>
      <p:cxnSp>
        <p:nvCxnSpPr>
          <p:cNvPr id="1047" name="Curved Connector 1046">
            <a:extLst>
              <a:ext uri="{FF2B5EF4-FFF2-40B4-BE49-F238E27FC236}">
                <a16:creationId xmlns:a16="http://schemas.microsoft.com/office/drawing/2014/main" id="{83CC298A-973C-E898-9550-773F210A93E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301715" y="3260261"/>
            <a:ext cx="1999537" cy="85237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Curved Connector 1047">
            <a:extLst>
              <a:ext uri="{FF2B5EF4-FFF2-40B4-BE49-F238E27FC236}">
                <a16:creationId xmlns:a16="http://schemas.microsoft.com/office/drawing/2014/main" id="{2A33D1E0-A309-469E-5EA4-B68E3F7869B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3301715" y="4112632"/>
            <a:ext cx="1999537" cy="81842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836F40D7-ADF0-D4C4-0D24-A5B444EEB86B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9942539" y="6683563"/>
            <a:ext cx="0" cy="1259115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36F4E7EB-B514-B06C-0ECF-DECCFE1BA4FF}"/>
              </a:ext>
            </a:extLst>
          </p:cNvPr>
          <p:cNvCxnSpPr>
            <a:cxnSpLocks/>
            <a:stCxn id="1241" idx="4"/>
            <a:endCxn id="17" idx="0"/>
          </p:cNvCxnSpPr>
          <p:nvPr/>
        </p:nvCxnSpPr>
        <p:spPr>
          <a:xfrm flipH="1">
            <a:off x="9929067" y="18767736"/>
            <a:ext cx="2485" cy="757855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5C285-79FB-C502-7C52-59644CD4A318}"/>
              </a:ext>
            </a:extLst>
          </p:cNvPr>
          <p:cNvSpPr/>
          <p:nvPr/>
        </p:nvSpPr>
        <p:spPr>
          <a:xfrm>
            <a:off x="8225941" y="15426365"/>
            <a:ext cx="3412427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Prepare data ingestion artefacts</a:t>
            </a:r>
          </a:p>
        </p:txBody>
      </p:sp>
      <p:sp>
        <p:nvSpPr>
          <p:cNvPr id="24" name="Data 23">
            <a:extLst>
              <a:ext uri="{FF2B5EF4-FFF2-40B4-BE49-F238E27FC236}">
                <a16:creationId xmlns:a16="http://schemas.microsoft.com/office/drawing/2014/main" id="{723F5C4E-F48D-06EC-7412-5F2989D34667}"/>
              </a:ext>
            </a:extLst>
          </p:cNvPr>
          <p:cNvSpPr/>
          <p:nvPr/>
        </p:nvSpPr>
        <p:spPr>
          <a:xfrm>
            <a:off x="7725962" y="5666633"/>
            <a:ext cx="4433154" cy="1016930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transformation config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C1A58-56A9-6A2D-EE4C-C53F0D3D3BFD}"/>
              </a:ext>
            </a:extLst>
          </p:cNvPr>
          <p:cNvSpPr/>
          <p:nvPr/>
        </p:nvSpPr>
        <p:spPr>
          <a:xfrm>
            <a:off x="8723238" y="7942678"/>
            <a:ext cx="2438601" cy="7511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splitting_data</a:t>
            </a:r>
            <a:endParaRPr lang="en-US" sz="2000" b="1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EC88FAD8-1079-5883-5E1B-5BAB5797B754}"/>
              </a:ext>
            </a:extLst>
          </p:cNvPr>
          <p:cNvCxnSpPr>
            <a:cxnSpLocks/>
            <a:stCxn id="20" idx="2"/>
            <a:endCxn id="24" idx="2"/>
          </p:cNvCxnSpPr>
          <p:nvPr/>
        </p:nvCxnSpPr>
        <p:spPr>
          <a:xfrm rot="16200000" flipH="1">
            <a:off x="6589718" y="4595538"/>
            <a:ext cx="1638871" cy="1520248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642F860-532D-C9CC-A20F-116520761616}"/>
              </a:ext>
            </a:extLst>
          </p:cNvPr>
          <p:cNvCxnSpPr>
            <a:cxnSpLocks/>
            <a:stCxn id="20" idx="2"/>
            <a:endCxn id="1030" idx="0"/>
          </p:cNvCxnSpPr>
          <p:nvPr/>
        </p:nvCxnSpPr>
        <p:spPr>
          <a:xfrm rot="5400000">
            <a:off x="4334798" y="4288538"/>
            <a:ext cx="2066542" cy="2561920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227F7548-B5CE-020D-8C82-D0DED780DB49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4677658" y="7072669"/>
            <a:ext cx="4045580" cy="1245586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1" name="Picture 2" descr="Guide to model training — Part 6: Save &amp; Load | by Nathaniel Tjandra | Mage">
            <a:extLst>
              <a:ext uri="{FF2B5EF4-FFF2-40B4-BE49-F238E27FC236}">
                <a16:creationId xmlns:a16="http://schemas.microsoft.com/office/drawing/2014/main" id="{18A0B0FF-5D20-0685-D2F3-8451EAC2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736" y="9626018"/>
            <a:ext cx="1400539" cy="11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FD2ACA6-7067-168D-4CB5-4FED3752B9FE}"/>
              </a:ext>
            </a:extLst>
          </p:cNvPr>
          <p:cNvGrpSpPr/>
          <p:nvPr/>
        </p:nvGrpSpPr>
        <p:grpSpPr>
          <a:xfrm>
            <a:off x="2954058" y="11985854"/>
            <a:ext cx="2266102" cy="2059622"/>
            <a:chOff x="4559578" y="17848566"/>
            <a:chExt cx="2266102" cy="2059622"/>
          </a:xfrm>
        </p:grpSpPr>
        <p:pic>
          <p:nvPicPr>
            <p:cNvPr id="1057" name="Picture 4" descr="PICKLE Extension? - File Extension .PICKLE">
              <a:extLst>
                <a:ext uri="{FF2B5EF4-FFF2-40B4-BE49-F238E27FC236}">
                  <a16:creationId xmlns:a16="http://schemas.microsoft.com/office/drawing/2014/main" id="{87A99436-1673-9E98-C0B4-C62A4B8A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616" y="17848566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B0335D9A-7C2D-AF06-F68D-9477DF474936}"/>
                </a:ext>
              </a:extLst>
            </p:cNvPr>
            <p:cNvSpPr txBox="1"/>
            <p:nvPr/>
          </p:nvSpPr>
          <p:spPr>
            <a:xfrm>
              <a:off x="4559578" y="19508078"/>
              <a:ext cx="2266102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lables_to_ids.pkl</a:t>
              </a:r>
              <a:endParaRPr lang="en-US" sz="2000" b="1" dirty="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2A43C04F-DD20-FF62-D658-AC114944850E}"/>
              </a:ext>
            </a:extLst>
          </p:cNvPr>
          <p:cNvGrpSpPr/>
          <p:nvPr/>
        </p:nvGrpSpPr>
        <p:grpSpPr>
          <a:xfrm>
            <a:off x="5393394" y="11997066"/>
            <a:ext cx="2266103" cy="2048686"/>
            <a:chOff x="6998914" y="17859778"/>
            <a:chExt cx="2266103" cy="2048686"/>
          </a:xfrm>
        </p:grpSpPr>
        <p:pic>
          <p:nvPicPr>
            <p:cNvPr id="1058" name="Picture 4" descr="PICKLE Extension? - File Extension .PICKLE">
              <a:extLst>
                <a:ext uri="{FF2B5EF4-FFF2-40B4-BE49-F238E27FC236}">
                  <a16:creationId xmlns:a16="http://schemas.microsoft.com/office/drawing/2014/main" id="{90578EA3-74B1-7733-4821-D243CB52F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988" y="17859778"/>
              <a:ext cx="170098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0A6718B2-2483-8CA3-6A99-656AFC899683}"/>
                </a:ext>
              </a:extLst>
            </p:cNvPr>
            <p:cNvSpPr txBox="1"/>
            <p:nvPr/>
          </p:nvSpPr>
          <p:spPr>
            <a:xfrm>
              <a:off x="6998914" y="19508354"/>
              <a:ext cx="2266103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Ids_to_lables.pkl</a:t>
              </a:r>
              <a:endParaRPr lang="en-US" sz="2000" b="1" dirty="0"/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CAAE6088-19D3-9978-1F2E-17E51C4DC5D3}"/>
              </a:ext>
            </a:extLst>
          </p:cNvPr>
          <p:cNvGrpSpPr/>
          <p:nvPr/>
        </p:nvGrpSpPr>
        <p:grpSpPr>
          <a:xfrm>
            <a:off x="7982842" y="11997066"/>
            <a:ext cx="1675398" cy="2048410"/>
            <a:chOff x="9588362" y="17859778"/>
            <a:chExt cx="1675398" cy="2048410"/>
          </a:xfrm>
        </p:grpSpPr>
        <p:pic>
          <p:nvPicPr>
            <p:cNvPr id="1060" name="Picture 4" descr="PICKLE Extension? - File Extension .PICKLE">
              <a:extLst>
                <a:ext uri="{FF2B5EF4-FFF2-40B4-BE49-F238E27FC236}">
                  <a16:creationId xmlns:a16="http://schemas.microsoft.com/office/drawing/2014/main" id="{0CF76D18-A188-3484-9775-FEDF046F6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362" y="17859778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C7898F5-55FA-02B1-5555-28250709089B}"/>
                </a:ext>
              </a:extLst>
            </p:cNvPr>
            <p:cNvSpPr txBox="1"/>
            <p:nvPr/>
          </p:nvSpPr>
          <p:spPr>
            <a:xfrm>
              <a:off x="9638160" y="19508078"/>
              <a:ext cx="162560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df_train.pkl</a:t>
              </a:r>
              <a:endParaRPr lang="en-US" sz="2000" b="1" dirty="0"/>
            </a:p>
          </p:txBody>
        </p:sp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DE5BA3AA-0127-FDD7-4DAD-5698EA8396C1}"/>
              </a:ext>
            </a:extLst>
          </p:cNvPr>
          <p:cNvGrpSpPr/>
          <p:nvPr/>
        </p:nvGrpSpPr>
        <p:grpSpPr>
          <a:xfrm>
            <a:off x="10349039" y="12008278"/>
            <a:ext cx="1635068" cy="2037198"/>
            <a:chOff x="11954559" y="17870990"/>
            <a:chExt cx="1635068" cy="2037198"/>
          </a:xfrm>
        </p:grpSpPr>
        <p:pic>
          <p:nvPicPr>
            <p:cNvPr id="1063" name="Picture 4" descr="PICKLE Extension? - File Extension .PICKLE">
              <a:extLst>
                <a:ext uri="{FF2B5EF4-FFF2-40B4-BE49-F238E27FC236}">
                  <a16:creationId xmlns:a16="http://schemas.microsoft.com/office/drawing/2014/main" id="{ED521217-F89C-E4A2-0E96-69ED0461B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4027" y="17870990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ED8EC295-4A36-6C5B-360A-B7ED1C16E6E3}"/>
                </a:ext>
              </a:extLst>
            </p:cNvPr>
            <p:cNvSpPr txBox="1"/>
            <p:nvPr/>
          </p:nvSpPr>
          <p:spPr>
            <a:xfrm>
              <a:off x="11954559" y="19508078"/>
              <a:ext cx="162560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df_val.pkl</a:t>
              </a:r>
              <a:endParaRPr lang="en-US" sz="2000" b="1" dirty="0"/>
            </a:p>
          </p:txBody>
        </p: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4020A0B0-2F17-F6D6-7FC9-24CBB6E31AC0}"/>
              </a:ext>
            </a:extLst>
          </p:cNvPr>
          <p:cNvGrpSpPr/>
          <p:nvPr/>
        </p:nvGrpSpPr>
        <p:grpSpPr>
          <a:xfrm>
            <a:off x="12737880" y="12019490"/>
            <a:ext cx="1675398" cy="2014498"/>
            <a:chOff x="14343400" y="17882202"/>
            <a:chExt cx="1675398" cy="2014498"/>
          </a:xfrm>
        </p:grpSpPr>
        <p:pic>
          <p:nvPicPr>
            <p:cNvPr id="1064" name="Picture 4" descr="PICKLE Extension? - File Extension .PICKLE">
              <a:extLst>
                <a:ext uri="{FF2B5EF4-FFF2-40B4-BE49-F238E27FC236}">
                  <a16:creationId xmlns:a16="http://schemas.microsoft.com/office/drawing/2014/main" id="{1997C52A-4785-56F9-F633-454B27D0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3400" y="17882202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6D9DBEE0-5B4F-9756-359E-BF36C676C388}"/>
                </a:ext>
              </a:extLst>
            </p:cNvPr>
            <p:cNvSpPr txBox="1"/>
            <p:nvPr/>
          </p:nvSpPr>
          <p:spPr>
            <a:xfrm>
              <a:off x="14393198" y="19496590"/>
              <a:ext cx="162560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df_test.pkl</a:t>
              </a:r>
              <a:endParaRPr lang="en-US" sz="2000" b="1" dirty="0"/>
            </a:p>
          </p:txBody>
        </p: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C154AA87-DCE0-7094-3EE6-2C6D45BCD9F8}"/>
              </a:ext>
            </a:extLst>
          </p:cNvPr>
          <p:cNvGrpSpPr/>
          <p:nvPr/>
        </p:nvGrpSpPr>
        <p:grpSpPr>
          <a:xfrm>
            <a:off x="14825603" y="12019490"/>
            <a:ext cx="2366197" cy="2003286"/>
            <a:chOff x="16431123" y="17882202"/>
            <a:chExt cx="2366197" cy="2003286"/>
          </a:xfrm>
        </p:grpSpPr>
        <p:pic>
          <p:nvPicPr>
            <p:cNvPr id="1065" name="Picture 4" descr="PICKLE Extension? - File Extension .PICKLE">
              <a:extLst>
                <a:ext uri="{FF2B5EF4-FFF2-40B4-BE49-F238E27FC236}">
                  <a16:creationId xmlns:a16="http://schemas.microsoft.com/office/drawing/2014/main" id="{E00C2A93-48E4-A686-FFBB-0BE402714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2773" y="17882202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BD70E69-C2C6-3B23-87A0-748DBC7B4992}"/>
                </a:ext>
              </a:extLst>
            </p:cNvPr>
            <p:cNvSpPr txBox="1"/>
            <p:nvPr/>
          </p:nvSpPr>
          <p:spPr>
            <a:xfrm>
              <a:off x="16431123" y="19485378"/>
              <a:ext cx="2366197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HK" sz="20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Helvetica" pitchFamily="2" charset="0"/>
                </a:rPr>
                <a:t>unique_labels.pkl</a:t>
              </a:r>
              <a:endParaRPr lang="en-US" sz="2000" b="1" dirty="0"/>
            </a:p>
          </p:txBody>
        </p:sp>
      </p:grp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3F89292-E291-26FD-3BD0-33E16507485E}"/>
              </a:ext>
            </a:extLst>
          </p:cNvPr>
          <p:cNvSpPr txBox="1">
            <a:spLocks/>
          </p:cNvSpPr>
          <p:nvPr/>
        </p:nvSpPr>
        <p:spPr>
          <a:xfrm>
            <a:off x="17735738" y="4541961"/>
            <a:ext cx="4424465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df_train_path</a:t>
            </a:r>
            <a:endParaRPr lang="en-US" dirty="0"/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55082859-DC94-69B2-F2C9-201A631DA380}"/>
              </a:ext>
            </a:extLst>
          </p:cNvPr>
          <p:cNvSpPr txBox="1">
            <a:spLocks/>
          </p:cNvSpPr>
          <p:nvPr/>
        </p:nvSpPr>
        <p:spPr>
          <a:xfrm>
            <a:off x="17735738" y="5642171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US" sz="2000" dirty="0" err="1"/>
              <a:t>df_val_path</a:t>
            </a:r>
            <a:endParaRPr lang="en-US" sz="2000" dirty="0"/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7C5ACE35-3D95-37F2-F812-03ED35110650}"/>
              </a:ext>
            </a:extLst>
          </p:cNvPr>
          <p:cNvSpPr txBox="1">
            <a:spLocks/>
          </p:cNvSpPr>
          <p:nvPr/>
        </p:nvSpPr>
        <p:spPr>
          <a:xfrm>
            <a:off x="17735738" y="7665444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H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unique_labels_path</a:t>
            </a:r>
            <a:endParaRPr lang="en-US" sz="20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0F9102E-13A7-A778-A29E-B695EA191C94}"/>
              </a:ext>
            </a:extLst>
          </p:cNvPr>
          <p:cNvSpPr txBox="1">
            <a:spLocks/>
          </p:cNvSpPr>
          <p:nvPr/>
        </p:nvSpPr>
        <p:spPr>
          <a:xfrm>
            <a:off x="17735738" y="6634003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df_test</a:t>
            </a:r>
            <a:r>
              <a:rPr lang="en-HK" err="1"/>
              <a:t>_</a:t>
            </a:r>
            <a:r>
              <a:rPr lang="en-HK"/>
              <a:t>path</a:t>
            </a:r>
            <a:endParaRPr lang="en-US" dirty="0"/>
          </a:p>
        </p:txBody>
      </p:sp>
      <p:cxnSp>
        <p:nvCxnSpPr>
          <p:cNvPr id="1110" name="Curved Connector 1109">
            <a:extLst>
              <a:ext uri="{FF2B5EF4-FFF2-40B4-BE49-F238E27FC236}">
                <a16:creationId xmlns:a16="http://schemas.microsoft.com/office/drawing/2014/main" id="{94CB69F5-F9FE-5B89-0852-A6A7C2CC7A73}"/>
              </a:ext>
            </a:extLst>
          </p:cNvPr>
          <p:cNvCxnSpPr>
            <a:cxnSpLocks/>
            <a:stCxn id="1108" idx="1"/>
            <a:endCxn id="9" idx="3"/>
          </p:cNvCxnSpPr>
          <p:nvPr/>
        </p:nvCxnSpPr>
        <p:spPr>
          <a:xfrm rot="10800000">
            <a:off x="16369744" y="4048955"/>
            <a:ext cx="1365994" cy="382981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3" name="Curved Connector 1112">
            <a:extLst>
              <a:ext uri="{FF2B5EF4-FFF2-40B4-BE49-F238E27FC236}">
                <a16:creationId xmlns:a16="http://schemas.microsoft.com/office/drawing/2014/main" id="{12C6E307-066F-139B-8A4B-77803CA3457A}"/>
              </a:ext>
            </a:extLst>
          </p:cNvPr>
          <p:cNvCxnSpPr>
            <a:cxnSpLocks/>
            <a:stCxn id="1109" idx="1"/>
            <a:endCxn id="9" idx="3"/>
          </p:cNvCxnSpPr>
          <p:nvPr/>
        </p:nvCxnSpPr>
        <p:spPr>
          <a:xfrm rot="10800000">
            <a:off x="16369744" y="4048954"/>
            <a:ext cx="1365994" cy="279837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6" name="Curved Connector 1115">
            <a:extLst>
              <a:ext uri="{FF2B5EF4-FFF2-40B4-BE49-F238E27FC236}">
                <a16:creationId xmlns:a16="http://schemas.microsoft.com/office/drawing/2014/main" id="{C5F52B78-CF60-4318-A27D-A60905567246}"/>
              </a:ext>
            </a:extLst>
          </p:cNvPr>
          <p:cNvCxnSpPr>
            <a:cxnSpLocks/>
            <a:stCxn id="1107" idx="1"/>
            <a:endCxn id="9" idx="3"/>
          </p:cNvCxnSpPr>
          <p:nvPr/>
        </p:nvCxnSpPr>
        <p:spPr>
          <a:xfrm rot="10800000">
            <a:off x="16369744" y="4048954"/>
            <a:ext cx="1365994" cy="18065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Curved Connector 1118">
            <a:extLst>
              <a:ext uri="{FF2B5EF4-FFF2-40B4-BE49-F238E27FC236}">
                <a16:creationId xmlns:a16="http://schemas.microsoft.com/office/drawing/2014/main" id="{E9E99BCD-A2C1-7856-6C9D-E5C916B9B92A}"/>
              </a:ext>
            </a:extLst>
          </p:cNvPr>
          <p:cNvCxnSpPr>
            <a:cxnSpLocks/>
            <a:stCxn id="1106" idx="1"/>
            <a:endCxn id="9" idx="3"/>
          </p:cNvCxnSpPr>
          <p:nvPr/>
        </p:nvCxnSpPr>
        <p:spPr>
          <a:xfrm rot="10800000">
            <a:off x="16369744" y="4048954"/>
            <a:ext cx="1365994" cy="706330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5DE65EA2-FBA7-5D10-D95A-B434B22CA5A1}"/>
              </a:ext>
            </a:extLst>
          </p:cNvPr>
          <p:cNvCxnSpPr>
            <a:cxnSpLocks/>
            <a:stCxn id="27" idx="2"/>
            <a:endCxn id="1051" idx="0"/>
          </p:cNvCxnSpPr>
          <p:nvPr/>
        </p:nvCxnSpPr>
        <p:spPr>
          <a:xfrm>
            <a:off x="9942539" y="8693832"/>
            <a:ext cx="9467" cy="932186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0" name="Curved Connector 1149">
            <a:extLst>
              <a:ext uri="{FF2B5EF4-FFF2-40B4-BE49-F238E27FC236}">
                <a16:creationId xmlns:a16="http://schemas.microsoft.com/office/drawing/2014/main" id="{2AD38080-4F5B-1B7D-0B92-F5241DC83FAB}"/>
              </a:ext>
            </a:extLst>
          </p:cNvPr>
          <p:cNvCxnSpPr>
            <a:cxnSpLocks/>
            <a:endCxn id="1057" idx="0"/>
          </p:cNvCxnSpPr>
          <p:nvPr/>
        </p:nvCxnSpPr>
        <p:spPr>
          <a:xfrm rot="10800000" flipV="1">
            <a:off x="4036897" y="10179590"/>
            <a:ext cx="5377145" cy="1806263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3" name="Curved Connector 1152">
            <a:extLst>
              <a:ext uri="{FF2B5EF4-FFF2-40B4-BE49-F238E27FC236}">
                <a16:creationId xmlns:a16="http://schemas.microsoft.com/office/drawing/2014/main" id="{A5098A6B-F4C4-B797-3C64-BC3AA73A153A}"/>
              </a:ext>
            </a:extLst>
          </p:cNvPr>
          <p:cNvCxnSpPr>
            <a:cxnSpLocks/>
            <a:stCxn id="1051" idx="2"/>
            <a:endCxn id="1058" idx="0"/>
          </p:cNvCxnSpPr>
          <p:nvPr/>
        </p:nvCxnSpPr>
        <p:spPr>
          <a:xfrm rot="5400000">
            <a:off x="7571032" y="9616092"/>
            <a:ext cx="1263902" cy="3498046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6" name="Curved Connector 1155">
            <a:extLst>
              <a:ext uri="{FF2B5EF4-FFF2-40B4-BE49-F238E27FC236}">
                <a16:creationId xmlns:a16="http://schemas.microsoft.com/office/drawing/2014/main" id="{A20A9E84-B09D-3113-000E-C1F014C82813}"/>
              </a:ext>
            </a:extLst>
          </p:cNvPr>
          <p:cNvCxnSpPr>
            <a:cxnSpLocks/>
            <a:stCxn id="1051" idx="2"/>
          </p:cNvCxnSpPr>
          <p:nvPr/>
        </p:nvCxnSpPr>
        <p:spPr>
          <a:xfrm rot="5400000">
            <a:off x="8675826" y="10846952"/>
            <a:ext cx="1389968" cy="116239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9" name="Curved Connector 1158">
            <a:extLst>
              <a:ext uri="{FF2B5EF4-FFF2-40B4-BE49-F238E27FC236}">
                <a16:creationId xmlns:a16="http://schemas.microsoft.com/office/drawing/2014/main" id="{B618133E-7948-4D62-5388-C4B586F3BDE1}"/>
              </a:ext>
            </a:extLst>
          </p:cNvPr>
          <p:cNvCxnSpPr>
            <a:cxnSpLocks/>
            <a:stCxn id="1051" idx="2"/>
            <a:endCxn id="1063" idx="0"/>
          </p:cNvCxnSpPr>
          <p:nvPr/>
        </p:nvCxnSpPr>
        <p:spPr>
          <a:xfrm rot="16200000" flipH="1">
            <a:off x="9924099" y="10761070"/>
            <a:ext cx="1275114" cy="1219301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3" name="Curved Connector 1162">
            <a:extLst>
              <a:ext uri="{FF2B5EF4-FFF2-40B4-BE49-F238E27FC236}">
                <a16:creationId xmlns:a16="http://schemas.microsoft.com/office/drawing/2014/main" id="{8E51C513-E6A3-FC4D-5D85-9B17602A1279}"/>
              </a:ext>
            </a:extLst>
          </p:cNvPr>
          <p:cNvCxnSpPr>
            <a:cxnSpLocks/>
            <a:stCxn id="1051" idx="2"/>
            <a:endCxn id="1064" idx="0"/>
          </p:cNvCxnSpPr>
          <p:nvPr/>
        </p:nvCxnSpPr>
        <p:spPr>
          <a:xfrm rot="16200000" flipH="1">
            <a:off x="11108180" y="9576990"/>
            <a:ext cx="1286326" cy="3598674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Curved Connector 1165">
            <a:extLst>
              <a:ext uri="{FF2B5EF4-FFF2-40B4-BE49-F238E27FC236}">
                <a16:creationId xmlns:a16="http://schemas.microsoft.com/office/drawing/2014/main" id="{7DE50510-7F2A-A8D5-475F-F855DDDDB56C}"/>
              </a:ext>
            </a:extLst>
          </p:cNvPr>
          <p:cNvCxnSpPr>
            <a:cxnSpLocks/>
            <a:stCxn id="1051" idx="3"/>
            <a:endCxn id="1065" idx="0"/>
          </p:cNvCxnSpPr>
          <p:nvPr/>
        </p:nvCxnSpPr>
        <p:spPr>
          <a:xfrm>
            <a:off x="10652275" y="10179591"/>
            <a:ext cx="5277778" cy="1839899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9" name="Curved Connector 1168">
            <a:extLst>
              <a:ext uri="{FF2B5EF4-FFF2-40B4-BE49-F238E27FC236}">
                <a16:creationId xmlns:a16="http://schemas.microsoft.com/office/drawing/2014/main" id="{8A3C40BB-CA19-3EFF-AE1C-E54CD5E06831}"/>
              </a:ext>
            </a:extLst>
          </p:cNvPr>
          <p:cNvCxnSpPr>
            <a:cxnSpLocks/>
            <a:stCxn id="1070" idx="2"/>
            <a:endCxn id="21" idx="1"/>
          </p:cNvCxnSpPr>
          <p:nvPr/>
        </p:nvCxnSpPr>
        <p:spPr>
          <a:xfrm rot="16200000" flipH="1">
            <a:off x="5278292" y="12854293"/>
            <a:ext cx="1756466" cy="4138832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2" name="Curved Connector 1171">
            <a:extLst>
              <a:ext uri="{FF2B5EF4-FFF2-40B4-BE49-F238E27FC236}">
                <a16:creationId xmlns:a16="http://schemas.microsoft.com/office/drawing/2014/main" id="{E8C67456-1764-9671-E67C-64C03764AC9F}"/>
              </a:ext>
            </a:extLst>
          </p:cNvPr>
          <p:cNvCxnSpPr>
            <a:cxnSpLocks/>
            <a:stCxn id="1071" idx="2"/>
            <a:endCxn id="21" idx="0"/>
          </p:cNvCxnSpPr>
          <p:nvPr/>
        </p:nvCxnSpPr>
        <p:spPr>
          <a:xfrm rot="16200000" flipH="1">
            <a:off x="7538994" y="13033203"/>
            <a:ext cx="1380613" cy="3405709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5" name="Curved Connector 1174">
            <a:extLst>
              <a:ext uri="{FF2B5EF4-FFF2-40B4-BE49-F238E27FC236}">
                <a16:creationId xmlns:a16="http://schemas.microsoft.com/office/drawing/2014/main" id="{85F9C662-4188-2D68-1853-B515914B857A}"/>
              </a:ext>
            </a:extLst>
          </p:cNvPr>
          <p:cNvCxnSpPr>
            <a:cxnSpLocks/>
            <a:stCxn id="1072" idx="2"/>
            <a:endCxn id="21" idx="0"/>
          </p:cNvCxnSpPr>
          <p:nvPr/>
        </p:nvCxnSpPr>
        <p:spPr>
          <a:xfrm rot="16200000" flipH="1">
            <a:off x="8698353" y="14192562"/>
            <a:ext cx="1380889" cy="1086715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8" name="Curved Connector 1177">
            <a:extLst>
              <a:ext uri="{FF2B5EF4-FFF2-40B4-BE49-F238E27FC236}">
                <a16:creationId xmlns:a16="http://schemas.microsoft.com/office/drawing/2014/main" id="{030D90D6-65FD-ACC9-F31B-2EF213CA6A48}"/>
              </a:ext>
            </a:extLst>
          </p:cNvPr>
          <p:cNvCxnSpPr>
            <a:cxnSpLocks/>
            <a:stCxn id="1073" idx="2"/>
            <a:endCxn id="21" idx="0"/>
          </p:cNvCxnSpPr>
          <p:nvPr/>
        </p:nvCxnSpPr>
        <p:spPr>
          <a:xfrm rot="5400000">
            <a:off x="9856553" y="14121078"/>
            <a:ext cx="1380889" cy="1229684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Curved Connector 1180">
            <a:extLst>
              <a:ext uri="{FF2B5EF4-FFF2-40B4-BE49-F238E27FC236}">
                <a16:creationId xmlns:a16="http://schemas.microsoft.com/office/drawing/2014/main" id="{9FD59525-CC50-4361-49A1-CF7BAAEE841D}"/>
              </a:ext>
            </a:extLst>
          </p:cNvPr>
          <p:cNvCxnSpPr>
            <a:cxnSpLocks/>
            <a:stCxn id="1074" idx="2"/>
            <a:endCxn id="21" idx="0"/>
          </p:cNvCxnSpPr>
          <p:nvPr/>
        </p:nvCxnSpPr>
        <p:spPr>
          <a:xfrm rot="5400000">
            <a:off x="11070129" y="12896015"/>
            <a:ext cx="1392377" cy="366832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Curved Connector 1183">
            <a:extLst>
              <a:ext uri="{FF2B5EF4-FFF2-40B4-BE49-F238E27FC236}">
                <a16:creationId xmlns:a16="http://schemas.microsoft.com/office/drawing/2014/main" id="{22C7B476-AD3A-6D65-5B70-B7CF318005D5}"/>
              </a:ext>
            </a:extLst>
          </p:cNvPr>
          <p:cNvCxnSpPr>
            <a:cxnSpLocks/>
            <a:stCxn id="1075" idx="2"/>
            <a:endCxn id="21" idx="3"/>
          </p:cNvCxnSpPr>
          <p:nvPr/>
        </p:nvCxnSpPr>
        <p:spPr>
          <a:xfrm rot="5400000">
            <a:off x="12933952" y="12727192"/>
            <a:ext cx="1779166" cy="4370334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6" name="TextBox 1215">
            <a:extLst>
              <a:ext uri="{FF2B5EF4-FFF2-40B4-BE49-F238E27FC236}">
                <a16:creationId xmlns:a16="http://schemas.microsoft.com/office/drawing/2014/main" id="{73B962A8-4A96-82D6-4A61-3817AFE717DB}"/>
              </a:ext>
            </a:extLst>
          </p:cNvPr>
          <p:cNvSpPr txBox="1">
            <a:spLocks/>
          </p:cNvSpPr>
          <p:nvPr/>
        </p:nvSpPr>
        <p:spPr>
          <a:xfrm>
            <a:off x="17795675" y="15174514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lables_to_ids_path</a:t>
            </a:r>
            <a:endParaRPr lang="en-US" dirty="0"/>
          </a:p>
        </p:txBody>
      </p:sp>
      <p:sp>
        <p:nvSpPr>
          <p:cNvPr id="1217" name="TextBox 1216">
            <a:extLst>
              <a:ext uri="{FF2B5EF4-FFF2-40B4-BE49-F238E27FC236}">
                <a16:creationId xmlns:a16="http://schemas.microsoft.com/office/drawing/2014/main" id="{3577D964-86B3-650C-C4D9-C6AD721FD1F3}"/>
              </a:ext>
            </a:extLst>
          </p:cNvPr>
          <p:cNvSpPr txBox="1">
            <a:spLocks/>
          </p:cNvSpPr>
          <p:nvPr/>
        </p:nvSpPr>
        <p:spPr>
          <a:xfrm>
            <a:off x="17781772" y="16008359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Ids_to_lables_path</a:t>
            </a:r>
            <a:endParaRPr lang="en-US" dirty="0"/>
          </a:p>
        </p:txBody>
      </p:sp>
      <p:sp>
        <p:nvSpPr>
          <p:cNvPr id="1218" name="Rounded Rectangle 1217">
            <a:extLst>
              <a:ext uri="{FF2B5EF4-FFF2-40B4-BE49-F238E27FC236}">
                <a16:creationId xmlns:a16="http://schemas.microsoft.com/office/drawing/2014/main" id="{FD14087D-7295-E6A7-5D81-F6A65D596F71}"/>
              </a:ext>
            </a:extLst>
          </p:cNvPr>
          <p:cNvSpPr/>
          <p:nvPr/>
        </p:nvSpPr>
        <p:spPr>
          <a:xfrm>
            <a:off x="13688093" y="17005614"/>
            <a:ext cx="2695554" cy="84719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 training artifacts</a:t>
            </a:r>
          </a:p>
        </p:txBody>
      </p:sp>
      <p:cxnSp>
        <p:nvCxnSpPr>
          <p:cNvPr id="1219" name="Curved Connector 1218">
            <a:extLst>
              <a:ext uri="{FF2B5EF4-FFF2-40B4-BE49-F238E27FC236}">
                <a16:creationId xmlns:a16="http://schemas.microsoft.com/office/drawing/2014/main" id="{B7EBCD19-5445-FF9F-89E6-8ECD01A7D441}"/>
              </a:ext>
            </a:extLst>
          </p:cNvPr>
          <p:cNvCxnSpPr>
            <a:cxnSpLocks/>
            <a:stCxn id="1216" idx="1"/>
            <a:endCxn id="1218" idx="3"/>
          </p:cNvCxnSpPr>
          <p:nvPr/>
        </p:nvCxnSpPr>
        <p:spPr>
          <a:xfrm rot="10800000" flipV="1">
            <a:off x="16383647" y="15387836"/>
            <a:ext cx="1412028" cy="204137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0" name="Curved Connector 1219">
            <a:extLst>
              <a:ext uri="{FF2B5EF4-FFF2-40B4-BE49-F238E27FC236}">
                <a16:creationId xmlns:a16="http://schemas.microsoft.com/office/drawing/2014/main" id="{97BD1917-BD8B-B32A-3C61-35D0117A85D1}"/>
              </a:ext>
            </a:extLst>
          </p:cNvPr>
          <p:cNvCxnSpPr>
            <a:cxnSpLocks/>
            <a:stCxn id="1217" idx="1"/>
            <a:endCxn id="1218" idx="3"/>
          </p:cNvCxnSpPr>
          <p:nvPr/>
        </p:nvCxnSpPr>
        <p:spPr>
          <a:xfrm rot="10800000" flipV="1">
            <a:off x="16383648" y="16221682"/>
            <a:ext cx="1398125" cy="120752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Curved Connector 1220">
            <a:extLst>
              <a:ext uri="{FF2B5EF4-FFF2-40B4-BE49-F238E27FC236}">
                <a16:creationId xmlns:a16="http://schemas.microsoft.com/office/drawing/2014/main" id="{0587AEFB-C652-BF60-28AF-D858B9B845A9}"/>
              </a:ext>
            </a:extLst>
          </p:cNvPr>
          <p:cNvCxnSpPr>
            <a:cxnSpLocks/>
            <a:stCxn id="21" idx="2"/>
            <a:endCxn id="1218" idx="1"/>
          </p:cNvCxnSpPr>
          <p:nvPr/>
        </p:nvCxnSpPr>
        <p:spPr>
          <a:xfrm rot="16200000" flipH="1">
            <a:off x="11184279" y="14925395"/>
            <a:ext cx="1251691" cy="3755938"/>
          </a:xfrm>
          <a:prstGeom prst="curvedConnector2">
            <a:avLst/>
          </a:prstGeom>
          <a:ln w="635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2" name="TextBox 1221">
            <a:extLst>
              <a:ext uri="{FF2B5EF4-FFF2-40B4-BE49-F238E27FC236}">
                <a16:creationId xmlns:a16="http://schemas.microsoft.com/office/drawing/2014/main" id="{4A36EBDD-C455-EE8B-E549-CE94507ED10D}"/>
              </a:ext>
            </a:extLst>
          </p:cNvPr>
          <p:cNvSpPr txBox="1">
            <a:spLocks/>
          </p:cNvSpPr>
          <p:nvPr/>
        </p:nvSpPr>
        <p:spPr>
          <a:xfrm>
            <a:off x="17735737" y="16611092"/>
            <a:ext cx="4424465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err="1"/>
              <a:t>df_train_path</a:t>
            </a:r>
            <a:endParaRPr lang="en-US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91FA70B3-FC69-3C56-5528-695B4BD40B54}"/>
              </a:ext>
            </a:extLst>
          </p:cNvPr>
          <p:cNvSpPr txBox="1">
            <a:spLocks/>
          </p:cNvSpPr>
          <p:nvPr/>
        </p:nvSpPr>
        <p:spPr>
          <a:xfrm>
            <a:off x="17795675" y="17750806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US" sz="2000" dirty="0" err="1"/>
              <a:t>df_val_path</a:t>
            </a:r>
            <a:endParaRPr lang="en-US" sz="2000" dirty="0"/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E121DFF6-446A-F23E-44D3-3EE9E5C6EEDD}"/>
              </a:ext>
            </a:extLst>
          </p:cNvPr>
          <p:cNvSpPr txBox="1">
            <a:spLocks/>
          </p:cNvSpPr>
          <p:nvPr/>
        </p:nvSpPr>
        <p:spPr>
          <a:xfrm>
            <a:off x="17781772" y="19362929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/>
          <a:p>
            <a:r>
              <a:rPr lang="en-H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unique_labels_path</a:t>
            </a:r>
            <a:endParaRPr lang="en-US" sz="2000" b="1" dirty="0"/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0A4606A3-18E3-B7CC-BD9E-93302E22F03B}"/>
              </a:ext>
            </a:extLst>
          </p:cNvPr>
          <p:cNvSpPr txBox="1">
            <a:spLocks/>
          </p:cNvSpPr>
          <p:nvPr/>
        </p:nvSpPr>
        <p:spPr>
          <a:xfrm>
            <a:off x="17781772" y="18463874"/>
            <a:ext cx="3240000" cy="4266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spc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HK" dirty="0" err="1"/>
              <a:t>df_test_path</a:t>
            </a:r>
            <a:endParaRPr lang="en-US" dirty="0"/>
          </a:p>
        </p:txBody>
      </p:sp>
      <p:cxnSp>
        <p:nvCxnSpPr>
          <p:cNvPr id="1226" name="Curved Connector 1225">
            <a:extLst>
              <a:ext uri="{FF2B5EF4-FFF2-40B4-BE49-F238E27FC236}">
                <a16:creationId xmlns:a16="http://schemas.microsoft.com/office/drawing/2014/main" id="{E4A81E22-CDC9-613F-9B96-FF170A1B6778}"/>
              </a:ext>
            </a:extLst>
          </p:cNvPr>
          <p:cNvCxnSpPr>
            <a:cxnSpLocks/>
            <a:stCxn id="1224" idx="1"/>
            <a:endCxn id="1218" idx="3"/>
          </p:cNvCxnSpPr>
          <p:nvPr/>
        </p:nvCxnSpPr>
        <p:spPr>
          <a:xfrm rot="10800000">
            <a:off x="16383648" y="17429210"/>
            <a:ext cx="1398125" cy="2147042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urved Connector 1226">
            <a:extLst>
              <a:ext uri="{FF2B5EF4-FFF2-40B4-BE49-F238E27FC236}">
                <a16:creationId xmlns:a16="http://schemas.microsoft.com/office/drawing/2014/main" id="{FE8BB154-A495-12AB-9EFC-32F46173B004}"/>
              </a:ext>
            </a:extLst>
          </p:cNvPr>
          <p:cNvCxnSpPr>
            <a:cxnSpLocks/>
            <a:stCxn id="1225" idx="1"/>
            <a:endCxn id="1218" idx="3"/>
          </p:cNvCxnSpPr>
          <p:nvPr/>
        </p:nvCxnSpPr>
        <p:spPr>
          <a:xfrm rot="10800000">
            <a:off x="16383648" y="17429211"/>
            <a:ext cx="1398125" cy="124798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8" name="Curved Connector 1227">
            <a:extLst>
              <a:ext uri="{FF2B5EF4-FFF2-40B4-BE49-F238E27FC236}">
                <a16:creationId xmlns:a16="http://schemas.microsoft.com/office/drawing/2014/main" id="{D8CA20CC-FFA0-2794-6326-18B9805DEE9D}"/>
              </a:ext>
            </a:extLst>
          </p:cNvPr>
          <p:cNvCxnSpPr>
            <a:cxnSpLocks/>
            <a:stCxn id="1223" idx="1"/>
            <a:endCxn id="1218" idx="3"/>
          </p:cNvCxnSpPr>
          <p:nvPr/>
        </p:nvCxnSpPr>
        <p:spPr>
          <a:xfrm rot="10800000">
            <a:off x="16383647" y="17429211"/>
            <a:ext cx="1412028" cy="5349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urved Connector 1228">
            <a:extLst>
              <a:ext uri="{FF2B5EF4-FFF2-40B4-BE49-F238E27FC236}">
                <a16:creationId xmlns:a16="http://schemas.microsoft.com/office/drawing/2014/main" id="{A119825B-3A93-4CA0-73E6-ABB73D39AEA7}"/>
              </a:ext>
            </a:extLst>
          </p:cNvPr>
          <p:cNvCxnSpPr>
            <a:cxnSpLocks/>
            <a:stCxn id="1222" idx="1"/>
            <a:endCxn id="1218" idx="3"/>
          </p:cNvCxnSpPr>
          <p:nvPr/>
        </p:nvCxnSpPr>
        <p:spPr>
          <a:xfrm rot="10800000" flipV="1">
            <a:off x="16383647" y="16824414"/>
            <a:ext cx="1352090" cy="604795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Data 1240">
            <a:extLst>
              <a:ext uri="{FF2B5EF4-FFF2-40B4-BE49-F238E27FC236}">
                <a16:creationId xmlns:a16="http://schemas.microsoft.com/office/drawing/2014/main" id="{9BA24EEF-2E94-EDC7-DA9F-2BED84B2308C}"/>
              </a:ext>
            </a:extLst>
          </p:cNvPr>
          <p:cNvSpPr/>
          <p:nvPr/>
        </p:nvSpPr>
        <p:spPr>
          <a:xfrm>
            <a:off x="7714975" y="17750806"/>
            <a:ext cx="4433154" cy="1016930"/>
          </a:xfrm>
          <a:prstGeom prst="flowChartInputOutp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 transformation artifacts</a:t>
            </a:r>
          </a:p>
        </p:txBody>
      </p:sp>
      <p:cxnSp>
        <p:nvCxnSpPr>
          <p:cNvPr id="1244" name="Straight Arrow Connector 1243">
            <a:extLst>
              <a:ext uri="{FF2B5EF4-FFF2-40B4-BE49-F238E27FC236}">
                <a16:creationId xmlns:a16="http://schemas.microsoft.com/office/drawing/2014/main" id="{BFA4CE73-0001-6A3A-A202-FA9063E273C5}"/>
              </a:ext>
            </a:extLst>
          </p:cNvPr>
          <p:cNvCxnSpPr>
            <a:cxnSpLocks/>
            <a:stCxn id="21" idx="2"/>
            <a:endCxn id="1241" idx="1"/>
          </p:cNvCxnSpPr>
          <p:nvPr/>
        </p:nvCxnSpPr>
        <p:spPr>
          <a:xfrm flipH="1">
            <a:off x="9931552" y="16177519"/>
            <a:ext cx="603" cy="1573287"/>
          </a:xfrm>
          <a:prstGeom prst="straightConnector1">
            <a:avLst/>
          </a:prstGeom>
          <a:ln w="63500" cmpd="sng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4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250</Words>
  <Application>Microsoft Macintosh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5</cp:revision>
  <dcterms:created xsi:type="dcterms:W3CDTF">2024-04-05T11:01:18Z</dcterms:created>
  <dcterms:modified xsi:type="dcterms:W3CDTF">2024-04-09T04:48:38Z</dcterms:modified>
</cp:coreProperties>
</file>