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</p:sldIdLst>
  <p:sldSz cx="215995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703"/>
  </p:normalViewPr>
  <p:slideViewPr>
    <p:cSldViewPr snapToGrid="0">
      <p:cViewPr>
        <p:scale>
          <a:sx n="52" d="100"/>
          <a:sy n="52" d="100"/>
        </p:scale>
        <p:origin x="384" y="-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0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8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0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8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82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82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1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2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4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3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4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6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F91DC-D5D8-5342-BC57-7C52B19F6866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1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F39907-D910-007C-B4A7-91B466D0AA33}"/>
              </a:ext>
            </a:extLst>
          </p:cNvPr>
          <p:cNvSpPr txBox="1">
            <a:spLocks/>
          </p:cNvSpPr>
          <p:nvPr/>
        </p:nvSpPr>
        <p:spPr>
          <a:xfrm>
            <a:off x="17781772" y="0"/>
            <a:ext cx="4424465" cy="4266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spc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HK" dirty="0" err="1"/>
              <a:t>data_transformation</a:t>
            </a:r>
            <a:r>
              <a:rPr lang="en-HK" dirty="0"/>
              <a:t>_</a:t>
            </a:r>
            <a:r>
              <a:rPr lang="en-US" dirty="0"/>
              <a:t>artefacts</a:t>
            </a:r>
            <a:r>
              <a:rPr lang="en-HK" dirty="0"/>
              <a:t>_</a:t>
            </a:r>
            <a:r>
              <a:rPr lang="en-HK" dirty="0" err="1"/>
              <a:t>dir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8D267-A705-B4A2-8E3B-634FEA016323}"/>
              </a:ext>
            </a:extLst>
          </p:cNvPr>
          <p:cNvSpPr txBox="1">
            <a:spLocks/>
          </p:cNvSpPr>
          <p:nvPr/>
        </p:nvSpPr>
        <p:spPr>
          <a:xfrm>
            <a:off x="17781772" y="1100210"/>
            <a:ext cx="3240000" cy="4266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spc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HK" dirty="0" err="1"/>
              <a:t>lables_to_ids_path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2DCD4-6137-4AC4-EB88-246E4027722E}"/>
              </a:ext>
            </a:extLst>
          </p:cNvPr>
          <p:cNvSpPr txBox="1">
            <a:spLocks/>
          </p:cNvSpPr>
          <p:nvPr/>
        </p:nvSpPr>
        <p:spPr>
          <a:xfrm>
            <a:off x="17781772" y="3123483"/>
            <a:ext cx="3240000" cy="4266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spc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HK" dirty="0" err="1"/>
              <a:t>Ids_to_lables_gcp_path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55AEF-1E30-5703-C3C5-3F0502EBA969}"/>
              </a:ext>
            </a:extLst>
          </p:cNvPr>
          <p:cNvSpPr txBox="1">
            <a:spLocks/>
          </p:cNvSpPr>
          <p:nvPr/>
        </p:nvSpPr>
        <p:spPr>
          <a:xfrm>
            <a:off x="17781772" y="2236596"/>
            <a:ext cx="3240000" cy="4266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spc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HK" dirty="0" err="1"/>
              <a:t>Ids_to_lables_path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A9C0FB3-AAB4-F85A-77C6-8C28EAD55BC2}"/>
              </a:ext>
            </a:extLst>
          </p:cNvPr>
          <p:cNvSpPr/>
          <p:nvPr/>
        </p:nvSpPr>
        <p:spPr>
          <a:xfrm>
            <a:off x="13674190" y="3625358"/>
            <a:ext cx="2695554" cy="847191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Data transformation config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8F15AB-6FCA-A59C-52C8-9DC9488B8FE8}"/>
              </a:ext>
            </a:extLst>
          </p:cNvPr>
          <p:cNvSpPr/>
          <p:nvPr/>
        </p:nvSpPr>
        <p:spPr>
          <a:xfrm>
            <a:off x="7962044" y="19525591"/>
            <a:ext cx="3934046" cy="1666582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To continue to model training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111841-1DB0-9CF7-509C-4AFBC0245678}"/>
              </a:ext>
            </a:extLst>
          </p:cNvPr>
          <p:cNvSpPr txBox="1"/>
          <p:nvPr/>
        </p:nvSpPr>
        <p:spPr>
          <a:xfrm>
            <a:off x="817715" y="4717731"/>
            <a:ext cx="2484000" cy="4266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spcCol="0">
            <a:spAutoFit/>
          </a:bodyPr>
          <a:lstStyle>
            <a:defPPr>
              <a:defRPr lang="en-US"/>
            </a:defPPr>
            <a:lvl1pPr algn="r">
              <a:defRPr sz="2000"/>
            </a:lvl1pPr>
          </a:lstStyle>
          <a:p>
            <a:r>
              <a:rPr lang="en-HK" dirty="0" err="1"/>
              <a:t>csv_data_file_path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0F470F-E732-475F-FE61-9D4CE1639BC0}"/>
              </a:ext>
            </a:extLst>
          </p:cNvPr>
          <p:cNvSpPr txBox="1"/>
          <p:nvPr/>
        </p:nvSpPr>
        <p:spPr>
          <a:xfrm>
            <a:off x="817715" y="3046938"/>
            <a:ext cx="2484000" cy="4266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spc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pPr algn="r"/>
            <a:r>
              <a:rPr lang="en-HK" dirty="0" err="1"/>
              <a:t>zip_data_file_path</a:t>
            </a:r>
            <a:endParaRPr lang="en-US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EB80D8F-6578-ED19-E16D-417AE7F08EC9}"/>
              </a:ext>
            </a:extLst>
          </p:cNvPr>
          <p:cNvSpPr/>
          <p:nvPr/>
        </p:nvSpPr>
        <p:spPr>
          <a:xfrm>
            <a:off x="5301252" y="3689036"/>
            <a:ext cx="2695554" cy="847191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data ingestion artefacts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4DD53AD6-A6BC-3282-5C34-EDE802A2B538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rot="10800000" flipV="1">
            <a:off x="16369744" y="213322"/>
            <a:ext cx="1412028" cy="383563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F8A994B6-ACE0-07AA-E314-E72973FF1023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rot="10800000" flipV="1">
            <a:off x="16369744" y="1313532"/>
            <a:ext cx="1412028" cy="2735421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43B4DBB1-6C26-5726-AF06-EF55C095AFC9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rot="10800000" flipV="1">
            <a:off x="16369744" y="3336806"/>
            <a:ext cx="1412028" cy="712148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38968CEB-45FB-8840-24C0-037386DA3096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 flipV="1">
            <a:off x="16369744" y="2449918"/>
            <a:ext cx="1412028" cy="159903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CFA04736-2563-8B80-AE88-95D5029F011F}"/>
              </a:ext>
            </a:extLst>
          </p:cNvPr>
          <p:cNvCxnSpPr>
            <a:cxnSpLocks/>
            <a:stCxn id="9" idx="2"/>
            <a:endCxn id="24" idx="5"/>
          </p:cNvCxnSpPr>
          <p:nvPr/>
        </p:nvCxnSpPr>
        <p:spPr>
          <a:xfrm rot="5400000">
            <a:off x="12517610" y="3670740"/>
            <a:ext cx="1702549" cy="3306166"/>
          </a:xfrm>
          <a:prstGeom prst="curvedConnector2">
            <a:avLst/>
          </a:prstGeom>
          <a:ln w="635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768D0431-C6FD-5B82-0F29-49497C295BB2}"/>
              </a:ext>
            </a:extLst>
          </p:cNvPr>
          <p:cNvGrpSpPr/>
          <p:nvPr/>
        </p:nvGrpSpPr>
        <p:grpSpPr>
          <a:xfrm>
            <a:off x="3496559" y="6602769"/>
            <a:ext cx="1181099" cy="1339909"/>
            <a:chOff x="13969528" y="7802278"/>
            <a:chExt cx="1181099" cy="1339909"/>
          </a:xfrm>
        </p:grpSpPr>
        <p:pic>
          <p:nvPicPr>
            <p:cNvPr id="1030" name="Picture 6" descr="Csv - Free files and folders icons">
              <a:extLst>
                <a:ext uri="{FF2B5EF4-FFF2-40B4-BE49-F238E27FC236}">
                  <a16:creationId xmlns:a16="http://schemas.microsoft.com/office/drawing/2014/main" id="{077B5F6B-9D3E-EEF1-FB8D-326C9E65BF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9528" y="7802278"/>
              <a:ext cx="1181099" cy="939799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90564390-CAAF-0E5F-B2DD-F0496F4E8EB9}"/>
                </a:ext>
              </a:extLst>
            </p:cNvPr>
            <p:cNvSpPr txBox="1"/>
            <p:nvPr/>
          </p:nvSpPr>
          <p:spPr>
            <a:xfrm>
              <a:off x="13992446" y="8742077"/>
              <a:ext cx="11581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ner.csv</a:t>
              </a:r>
              <a:endParaRPr lang="en-US" sz="2000" b="1" dirty="0"/>
            </a:p>
          </p:txBody>
        </p:sp>
      </p:grpSp>
      <p:cxnSp>
        <p:nvCxnSpPr>
          <p:cNvPr id="1047" name="Curved Connector 1046">
            <a:extLst>
              <a:ext uri="{FF2B5EF4-FFF2-40B4-BE49-F238E27FC236}">
                <a16:creationId xmlns:a16="http://schemas.microsoft.com/office/drawing/2014/main" id="{83CC298A-973C-E898-9550-773F210A93EB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3301715" y="3260261"/>
            <a:ext cx="1999537" cy="85237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8" name="Curved Connector 1047">
            <a:extLst>
              <a:ext uri="{FF2B5EF4-FFF2-40B4-BE49-F238E27FC236}">
                <a16:creationId xmlns:a16="http://schemas.microsoft.com/office/drawing/2014/main" id="{2A33D1E0-A309-469E-5EA4-B68E3F7869BF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3301715" y="4112632"/>
            <a:ext cx="1999537" cy="81842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836F40D7-ADF0-D4C4-0D24-A5B444EEB86B}"/>
              </a:ext>
            </a:extLst>
          </p:cNvPr>
          <p:cNvCxnSpPr>
            <a:cxnSpLocks/>
            <a:stCxn id="24" idx="4"/>
            <a:endCxn id="27" idx="0"/>
          </p:cNvCxnSpPr>
          <p:nvPr/>
        </p:nvCxnSpPr>
        <p:spPr>
          <a:xfrm>
            <a:off x="9942539" y="6683563"/>
            <a:ext cx="0" cy="1259115"/>
          </a:xfrm>
          <a:prstGeom prst="straightConnector1">
            <a:avLst/>
          </a:prstGeom>
          <a:ln w="63500" cmpd="sng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Arrow Connector 1066">
            <a:extLst>
              <a:ext uri="{FF2B5EF4-FFF2-40B4-BE49-F238E27FC236}">
                <a16:creationId xmlns:a16="http://schemas.microsoft.com/office/drawing/2014/main" id="{36F4E7EB-B514-B06C-0ECF-DECCFE1BA4FF}"/>
              </a:ext>
            </a:extLst>
          </p:cNvPr>
          <p:cNvCxnSpPr>
            <a:cxnSpLocks/>
            <a:stCxn id="1241" idx="4"/>
            <a:endCxn id="17" idx="0"/>
          </p:cNvCxnSpPr>
          <p:nvPr/>
        </p:nvCxnSpPr>
        <p:spPr>
          <a:xfrm flipH="1">
            <a:off x="9929067" y="18767736"/>
            <a:ext cx="2485" cy="757855"/>
          </a:xfrm>
          <a:prstGeom prst="straightConnector1">
            <a:avLst/>
          </a:prstGeom>
          <a:ln w="63500" cmpd="sng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5C285-79FB-C502-7C52-59644CD4A318}"/>
              </a:ext>
            </a:extLst>
          </p:cNvPr>
          <p:cNvSpPr/>
          <p:nvPr/>
        </p:nvSpPr>
        <p:spPr>
          <a:xfrm>
            <a:off x="8225941" y="15426365"/>
            <a:ext cx="3412427" cy="75115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>
                <a:shade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Prepare data transformation artefacts</a:t>
            </a:r>
          </a:p>
        </p:txBody>
      </p:sp>
      <p:sp>
        <p:nvSpPr>
          <p:cNvPr id="24" name="Data 23">
            <a:extLst>
              <a:ext uri="{FF2B5EF4-FFF2-40B4-BE49-F238E27FC236}">
                <a16:creationId xmlns:a16="http://schemas.microsoft.com/office/drawing/2014/main" id="{723F5C4E-F48D-06EC-7412-5F2989D34667}"/>
              </a:ext>
            </a:extLst>
          </p:cNvPr>
          <p:cNvSpPr/>
          <p:nvPr/>
        </p:nvSpPr>
        <p:spPr>
          <a:xfrm>
            <a:off x="7725962" y="5666633"/>
            <a:ext cx="4433154" cy="1016930"/>
          </a:xfrm>
          <a:prstGeom prst="flowChartInputOutpu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Data transformation config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CC1A58-56A9-6A2D-EE4C-C53F0D3D3BFD}"/>
              </a:ext>
            </a:extLst>
          </p:cNvPr>
          <p:cNvSpPr/>
          <p:nvPr/>
        </p:nvSpPr>
        <p:spPr>
          <a:xfrm>
            <a:off x="8723238" y="7942678"/>
            <a:ext cx="2438601" cy="75115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>
                <a:shade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splitting_data</a:t>
            </a:r>
            <a:endParaRPr lang="en-US" sz="2000" b="1" dirty="0"/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EC88FAD8-1079-5883-5E1B-5BAB5797B754}"/>
              </a:ext>
            </a:extLst>
          </p:cNvPr>
          <p:cNvCxnSpPr>
            <a:cxnSpLocks/>
            <a:stCxn id="20" idx="2"/>
            <a:endCxn id="24" idx="2"/>
          </p:cNvCxnSpPr>
          <p:nvPr/>
        </p:nvCxnSpPr>
        <p:spPr>
          <a:xfrm rot="16200000" flipH="1">
            <a:off x="6589718" y="4595538"/>
            <a:ext cx="1638871" cy="1520248"/>
          </a:xfrm>
          <a:prstGeom prst="curvedConnector2">
            <a:avLst/>
          </a:prstGeom>
          <a:ln w="635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3642F860-532D-C9CC-A20F-116520761616}"/>
              </a:ext>
            </a:extLst>
          </p:cNvPr>
          <p:cNvCxnSpPr>
            <a:cxnSpLocks/>
            <a:stCxn id="20" idx="2"/>
            <a:endCxn id="1030" idx="0"/>
          </p:cNvCxnSpPr>
          <p:nvPr/>
        </p:nvCxnSpPr>
        <p:spPr>
          <a:xfrm rot="5400000">
            <a:off x="4334798" y="4288538"/>
            <a:ext cx="2066542" cy="2561920"/>
          </a:xfrm>
          <a:prstGeom prst="curvedConnector3">
            <a:avLst>
              <a:gd name="adj1" fmla="val 50000"/>
            </a:avLst>
          </a:prstGeom>
          <a:ln w="635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227F7548-B5CE-020D-8C82-D0DED780DB49}"/>
              </a:ext>
            </a:extLst>
          </p:cNvPr>
          <p:cNvCxnSpPr>
            <a:cxnSpLocks/>
            <a:stCxn id="1030" idx="3"/>
            <a:endCxn id="27" idx="1"/>
          </p:cNvCxnSpPr>
          <p:nvPr/>
        </p:nvCxnSpPr>
        <p:spPr>
          <a:xfrm>
            <a:off x="4677658" y="7072669"/>
            <a:ext cx="4045580" cy="1245586"/>
          </a:xfrm>
          <a:prstGeom prst="curvedConnector3">
            <a:avLst>
              <a:gd name="adj1" fmla="val 50000"/>
            </a:avLst>
          </a:prstGeom>
          <a:ln w="635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1" name="Picture 2" descr="Guide to model training — Part 6: Save &amp; Load | by Nathaniel Tjandra | Mage">
            <a:extLst>
              <a:ext uri="{FF2B5EF4-FFF2-40B4-BE49-F238E27FC236}">
                <a16:creationId xmlns:a16="http://schemas.microsoft.com/office/drawing/2014/main" id="{18A0B0FF-5D20-0685-D2F3-8451EAC2B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736" y="9626018"/>
            <a:ext cx="1400539" cy="110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5" name="Group 1194">
            <a:extLst>
              <a:ext uri="{FF2B5EF4-FFF2-40B4-BE49-F238E27FC236}">
                <a16:creationId xmlns:a16="http://schemas.microsoft.com/office/drawing/2014/main" id="{5FD2ACA6-7067-168D-4CB5-4FED3752B9FE}"/>
              </a:ext>
            </a:extLst>
          </p:cNvPr>
          <p:cNvGrpSpPr/>
          <p:nvPr/>
        </p:nvGrpSpPr>
        <p:grpSpPr>
          <a:xfrm>
            <a:off x="2954058" y="11985854"/>
            <a:ext cx="2266102" cy="2059622"/>
            <a:chOff x="4559578" y="17848566"/>
            <a:chExt cx="2266102" cy="2059622"/>
          </a:xfrm>
        </p:grpSpPr>
        <p:pic>
          <p:nvPicPr>
            <p:cNvPr id="1057" name="Picture 4" descr="PICKLE Extension? - File Extension .PICKLE">
              <a:extLst>
                <a:ext uri="{FF2B5EF4-FFF2-40B4-BE49-F238E27FC236}">
                  <a16:creationId xmlns:a16="http://schemas.microsoft.com/office/drawing/2014/main" id="{87A99436-1673-9E98-C0B4-C62A4B8A73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9616" y="17848566"/>
              <a:ext cx="1625600" cy="162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B0335D9A-7C2D-AF06-F68D-9477DF474936}"/>
                </a:ext>
              </a:extLst>
            </p:cNvPr>
            <p:cNvSpPr txBox="1"/>
            <p:nvPr/>
          </p:nvSpPr>
          <p:spPr>
            <a:xfrm>
              <a:off x="4559578" y="19508078"/>
              <a:ext cx="2266102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HK" sz="2000" b="1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Helvetica" pitchFamily="2" charset="0"/>
                </a:rPr>
                <a:t>lables_to_ids.pkl</a:t>
              </a:r>
              <a:endParaRPr lang="en-US" sz="2000" b="1" dirty="0"/>
            </a:p>
          </p:txBody>
        </p:sp>
      </p:grpSp>
      <p:grpSp>
        <p:nvGrpSpPr>
          <p:cNvPr id="1193" name="Group 1192">
            <a:extLst>
              <a:ext uri="{FF2B5EF4-FFF2-40B4-BE49-F238E27FC236}">
                <a16:creationId xmlns:a16="http://schemas.microsoft.com/office/drawing/2014/main" id="{2A43C04F-DD20-FF62-D658-AC114944850E}"/>
              </a:ext>
            </a:extLst>
          </p:cNvPr>
          <p:cNvGrpSpPr/>
          <p:nvPr/>
        </p:nvGrpSpPr>
        <p:grpSpPr>
          <a:xfrm>
            <a:off x="5393394" y="11997066"/>
            <a:ext cx="2266103" cy="2048686"/>
            <a:chOff x="6998914" y="17859778"/>
            <a:chExt cx="2266103" cy="2048686"/>
          </a:xfrm>
        </p:grpSpPr>
        <p:pic>
          <p:nvPicPr>
            <p:cNvPr id="1058" name="Picture 4" descr="PICKLE Extension? - File Extension .PICKLE">
              <a:extLst>
                <a:ext uri="{FF2B5EF4-FFF2-40B4-BE49-F238E27FC236}">
                  <a16:creationId xmlns:a16="http://schemas.microsoft.com/office/drawing/2014/main" id="{90578EA3-74B1-7733-4821-D243CB52F1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988" y="17859778"/>
              <a:ext cx="1700983" cy="162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0A6718B2-2483-8CA3-6A99-656AFC899683}"/>
                </a:ext>
              </a:extLst>
            </p:cNvPr>
            <p:cNvSpPr txBox="1"/>
            <p:nvPr/>
          </p:nvSpPr>
          <p:spPr>
            <a:xfrm>
              <a:off x="6998914" y="19508354"/>
              <a:ext cx="2266103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HK" sz="2000" b="1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Helvetica" pitchFamily="2" charset="0"/>
                </a:rPr>
                <a:t>Ids_to_lables.pkl</a:t>
              </a:r>
              <a:endParaRPr lang="en-US" sz="2000" b="1" dirty="0"/>
            </a:p>
          </p:txBody>
        </p:sp>
      </p:grpSp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CAAE6088-19D3-9978-1F2E-17E51C4DC5D3}"/>
              </a:ext>
            </a:extLst>
          </p:cNvPr>
          <p:cNvGrpSpPr/>
          <p:nvPr/>
        </p:nvGrpSpPr>
        <p:grpSpPr>
          <a:xfrm>
            <a:off x="7982842" y="11997066"/>
            <a:ext cx="1675398" cy="2048410"/>
            <a:chOff x="9588362" y="17859778"/>
            <a:chExt cx="1675398" cy="2048410"/>
          </a:xfrm>
        </p:grpSpPr>
        <p:pic>
          <p:nvPicPr>
            <p:cNvPr id="1060" name="Picture 4" descr="PICKLE Extension? - File Extension .PICKLE">
              <a:extLst>
                <a:ext uri="{FF2B5EF4-FFF2-40B4-BE49-F238E27FC236}">
                  <a16:creationId xmlns:a16="http://schemas.microsoft.com/office/drawing/2014/main" id="{0CF76D18-A188-3484-9775-FEDF046F6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8362" y="17859778"/>
              <a:ext cx="1625600" cy="162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BC7898F5-55FA-02B1-5555-28250709089B}"/>
                </a:ext>
              </a:extLst>
            </p:cNvPr>
            <p:cNvSpPr txBox="1"/>
            <p:nvPr/>
          </p:nvSpPr>
          <p:spPr>
            <a:xfrm>
              <a:off x="9638160" y="19508078"/>
              <a:ext cx="1625600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HK" sz="2000" b="1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Helvetica" pitchFamily="2" charset="0"/>
                </a:rPr>
                <a:t>df_train.pkl</a:t>
              </a:r>
              <a:endParaRPr lang="en-US" sz="2000" b="1" dirty="0"/>
            </a:p>
          </p:txBody>
        </p:sp>
      </p:grpSp>
      <p:grpSp>
        <p:nvGrpSpPr>
          <p:cNvPr id="1189" name="Group 1188">
            <a:extLst>
              <a:ext uri="{FF2B5EF4-FFF2-40B4-BE49-F238E27FC236}">
                <a16:creationId xmlns:a16="http://schemas.microsoft.com/office/drawing/2014/main" id="{DE5BA3AA-0127-FDD7-4DAD-5698EA8396C1}"/>
              </a:ext>
            </a:extLst>
          </p:cNvPr>
          <p:cNvGrpSpPr/>
          <p:nvPr/>
        </p:nvGrpSpPr>
        <p:grpSpPr>
          <a:xfrm>
            <a:off x="10349039" y="12008278"/>
            <a:ext cx="1635068" cy="2037198"/>
            <a:chOff x="11954559" y="17870990"/>
            <a:chExt cx="1635068" cy="2037198"/>
          </a:xfrm>
        </p:grpSpPr>
        <p:pic>
          <p:nvPicPr>
            <p:cNvPr id="1063" name="Picture 4" descr="PICKLE Extension? - File Extension .PICKLE">
              <a:extLst>
                <a:ext uri="{FF2B5EF4-FFF2-40B4-BE49-F238E27FC236}">
                  <a16:creationId xmlns:a16="http://schemas.microsoft.com/office/drawing/2014/main" id="{ED521217-F89C-E4A2-0E96-69ED0461B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64027" y="17870990"/>
              <a:ext cx="1625600" cy="162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ED8EC295-4A36-6C5B-360A-B7ED1C16E6E3}"/>
                </a:ext>
              </a:extLst>
            </p:cNvPr>
            <p:cNvSpPr txBox="1"/>
            <p:nvPr/>
          </p:nvSpPr>
          <p:spPr>
            <a:xfrm>
              <a:off x="11954559" y="19508078"/>
              <a:ext cx="1625600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HK" sz="2000" b="1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Helvetica" pitchFamily="2" charset="0"/>
                </a:rPr>
                <a:t>df_val.pkl</a:t>
              </a:r>
              <a:endParaRPr lang="en-US" sz="2000" b="1" dirty="0"/>
            </a:p>
          </p:txBody>
        </p:sp>
      </p:grpSp>
      <p:grpSp>
        <p:nvGrpSpPr>
          <p:cNvPr id="1188" name="Group 1187">
            <a:extLst>
              <a:ext uri="{FF2B5EF4-FFF2-40B4-BE49-F238E27FC236}">
                <a16:creationId xmlns:a16="http://schemas.microsoft.com/office/drawing/2014/main" id="{4020A0B0-2F17-F6D6-7FC9-24CBB6E31AC0}"/>
              </a:ext>
            </a:extLst>
          </p:cNvPr>
          <p:cNvGrpSpPr/>
          <p:nvPr/>
        </p:nvGrpSpPr>
        <p:grpSpPr>
          <a:xfrm>
            <a:off x="12737880" y="12019490"/>
            <a:ext cx="1675398" cy="2014498"/>
            <a:chOff x="14343400" y="17882202"/>
            <a:chExt cx="1675398" cy="2014498"/>
          </a:xfrm>
        </p:grpSpPr>
        <p:pic>
          <p:nvPicPr>
            <p:cNvPr id="1064" name="Picture 4" descr="PICKLE Extension? - File Extension .PICKLE">
              <a:extLst>
                <a:ext uri="{FF2B5EF4-FFF2-40B4-BE49-F238E27FC236}">
                  <a16:creationId xmlns:a16="http://schemas.microsoft.com/office/drawing/2014/main" id="{1997C52A-4785-56F9-F633-454B27D00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3400" y="17882202"/>
              <a:ext cx="1625600" cy="162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6D9DBEE0-5B4F-9756-359E-BF36C676C388}"/>
                </a:ext>
              </a:extLst>
            </p:cNvPr>
            <p:cNvSpPr txBox="1"/>
            <p:nvPr/>
          </p:nvSpPr>
          <p:spPr>
            <a:xfrm>
              <a:off x="14393198" y="19496590"/>
              <a:ext cx="1625600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HK" sz="2000" b="1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Helvetica" pitchFamily="2" charset="0"/>
                </a:rPr>
                <a:t>df_test.pkl</a:t>
              </a:r>
              <a:endParaRPr lang="en-US" sz="2000" b="1" dirty="0"/>
            </a:p>
          </p:txBody>
        </p:sp>
      </p:grpSp>
      <p:grpSp>
        <p:nvGrpSpPr>
          <p:cNvPr id="1187" name="Group 1186">
            <a:extLst>
              <a:ext uri="{FF2B5EF4-FFF2-40B4-BE49-F238E27FC236}">
                <a16:creationId xmlns:a16="http://schemas.microsoft.com/office/drawing/2014/main" id="{C154AA87-DCE0-7094-3EE6-2C6D45BCD9F8}"/>
              </a:ext>
            </a:extLst>
          </p:cNvPr>
          <p:cNvGrpSpPr/>
          <p:nvPr/>
        </p:nvGrpSpPr>
        <p:grpSpPr>
          <a:xfrm>
            <a:off x="14825603" y="12019490"/>
            <a:ext cx="2366197" cy="2003286"/>
            <a:chOff x="16431123" y="17882202"/>
            <a:chExt cx="2366197" cy="2003286"/>
          </a:xfrm>
        </p:grpSpPr>
        <p:pic>
          <p:nvPicPr>
            <p:cNvPr id="1065" name="Picture 4" descr="PICKLE Extension? - File Extension .PICKLE">
              <a:extLst>
                <a:ext uri="{FF2B5EF4-FFF2-40B4-BE49-F238E27FC236}">
                  <a16:creationId xmlns:a16="http://schemas.microsoft.com/office/drawing/2014/main" id="{E00C2A93-48E4-A686-FFBB-0BE402714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22773" y="17882202"/>
              <a:ext cx="1625600" cy="162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3BD70E69-C2C6-3B23-87A0-748DBC7B4992}"/>
                </a:ext>
              </a:extLst>
            </p:cNvPr>
            <p:cNvSpPr txBox="1"/>
            <p:nvPr/>
          </p:nvSpPr>
          <p:spPr>
            <a:xfrm>
              <a:off x="16431123" y="19485378"/>
              <a:ext cx="2366197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HK" sz="2000" b="1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Helvetica" pitchFamily="2" charset="0"/>
                </a:rPr>
                <a:t>unique_labels.pkl</a:t>
              </a:r>
              <a:endParaRPr lang="en-US" sz="2000" b="1" dirty="0"/>
            </a:p>
          </p:txBody>
        </p:sp>
      </p:grpSp>
      <p:sp>
        <p:nvSpPr>
          <p:cNvPr id="1106" name="TextBox 1105">
            <a:extLst>
              <a:ext uri="{FF2B5EF4-FFF2-40B4-BE49-F238E27FC236}">
                <a16:creationId xmlns:a16="http://schemas.microsoft.com/office/drawing/2014/main" id="{A3F89292-E291-26FD-3BD0-33E16507485E}"/>
              </a:ext>
            </a:extLst>
          </p:cNvPr>
          <p:cNvSpPr txBox="1">
            <a:spLocks/>
          </p:cNvSpPr>
          <p:nvPr/>
        </p:nvSpPr>
        <p:spPr>
          <a:xfrm>
            <a:off x="17735738" y="4541961"/>
            <a:ext cx="4424465" cy="4266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spc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 err="1"/>
              <a:t>df_train_path</a:t>
            </a:r>
            <a:endParaRPr lang="en-US" dirty="0"/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55082859-DC94-69B2-F2C9-201A631DA380}"/>
              </a:ext>
            </a:extLst>
          </p:cNvPr>
          <p:cNvSpPr txBox="1">
            <a:spLocks/>
          </p:cNvSpPr>
          <p:nvPr/>
        </p:nvSpPr>
        <p:spPr>
          <a:xfrm>
            <a:off x="17735738" y="5642171"/>
            <a:ext cx="3240000" cy="4266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spcCol="0">
            <a:spAutoFit/>
          </a:bodyPr>
          <a:lstStyle/>
          <a:p>
            <a:r>
              <a:rPr lang="en-US" sz="2000" dirty="0" err="1"/>
              <a:t>df_val_path</a:t>
            </a:r>
            <a:endParaRPr lang="en-US" sz="2000" dirty="0"/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7C5ACE35-3D95-37F2-F812-03ED35110650}"/>
              </a:ext>
            </a:extLst>
          </p:cNvPr>
          <p:cNvSpPr txBox="1">
            <a:spLocks/>
          </p:cNvSpPr>
          <p:nvPr/>
        </p:nvSpPr>
        <p:spPr>
          <a:xfrm>
            <a:off x="17735738" y="7665444"/>
            <a:ext cx="3240000" cy="4266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spcCol="0">
            <a:spAutoFit/>
          </a:bodyPr>
          <a:lstStyle/>
          <a:p>
            <a:r>
              <a:rPr lang="en-HK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Helvetica" pitchFamily="2" charset="0"/>
              </a:rPr>
              <a:t>unique_labels_path</a:t>
            </a:r>
            <a:endParaRPr lang="en-US" sz="2000" b="1" dirty="0"/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B0F9102E-13A7-A778-A29E-B695EA191C94}"/>
              </a:ext>
            </a:extLst>
          </p:cNvPr>
          <p:cNvSpPr txBox="1">
            <a:spLocks/>
          </p:cNvSpPr>
          <p:nvPr/>
        </p:nvSpPr>
        <p:spPr>
          <a:xfrm>
            <a:off x="17735738" y="6634003"/>
            <a:ext cx="3240000" cy="4266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spc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HK" dirty="0" err="1"/>
              <a:t>df_test</a:t>
            </a:r>
            <a:r>
              <a:rPr lang="en-HK" err="1"/>
              <a:t>_</a:t>
            </a:r>
            <a:r>
              <a:rPr lang="en-HK"/>
              <a:t>path</a:t>
            </a:r>
            <a:endParaRPr lang="en-US" dirty="0"/>
          </a:p>
        </p:txBody>
      </p:sp>
      <p:cxnSp>
        <p:nvCxnSpPr>
          <p:cNvPr id="1110" name="Curved Connector 1109">
            <a:extLst>
              <a:ext uri="{FF2B5EF4-FFF2-40B4-BE49-F238E27FC236}">
                <a16:creationId xmlns:a16="http://schemas.microsoft.com/office/drawing/2014/main" id="{94CB69F5-F9FE-5B89-0852-A6A7C2CC7A73}"/>
              </a:ext>
            </a:extLst>
          </p:cNvPr>
          <p:cNvCxnSpPr>
            <a:cxnSpLocks/>
            <a:stCxn id="1108" idx="1"/>
            <a:endCxn id="9" idx="3"/>
          </p:cNvCxnSpPr>
          <p:nvPr/>
        </p:nvCxnSpPr>
        <p:spPr>
          <a:xfrm rot="10800000">
            <a:off x="16369744" y="4048955"/>
            <a:ext cx="1365994" cy="3829813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3" name="Curved Connector 1112">
            <a:extLst>
              <a:ext uri="{FF2B5EF4-FFF2-40B4-BE49-F238E27FC236}">
                <a16:creationId xmlns:a16="http://schemas.microsoft.com/office/drawing/2014/main" id="{12C6E307-066F-139B-8A4B-77803CA3457A}"/>
              </a:ext>
            </a:extLst>
          </p:cNvPr>
          <p:cNvCxnSpPr>
            <a:cxnSpLocks/>
            <a:stCxn id="1109" idx="1"/>
            <a:endCxn id="9" idx="3"/>
          </p:cNvCxnSpPr>
          <p:nvPr/>
        </p:nvCxnSpPr>
        <p:spPr>
          <a:xfrm rot="10800000">
            <a:off x="16369744" y="4048954"/>
            <a:ext cx="1365994" cy="279837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6" name="Curved Connector 1115">
            <a:extLst>
              <a:ext uri="{FF2B5EF4-FFF2-40B4-BE49-F238E27FC236}">
                <a16:creationId xmlns:a16="http://schemas.microsoft.com/office/drawing/2014/main" id="{C5F52B78-CF60-4318-A27D-A60905567246}"/>
              </a:ext>
            </a:extLst>
          </p:cNvPr>
          <p:cNvCxnSpPr>
            <a:cxnSpLocks/>
            <a:stCxn id="1107" idx="1"/>
            <a:endCxn id="9" idx="3"/>
          </p:cNvCxnSpPr>
          <p:nvPr/>
        </p:nvCxnSpPr>
        <p:spPr>
          <a:xfrm rot="10800000">
            <a:off x="16369744" y="4048954"/>
            <a:ext cx="1365994" cy="180654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9" name="Curved Connector 1118">
            <a:extLst>
              <a:ext uri="{FF2B5EF4-FFF2-40B4-BE49-F238E27FC236}">
                <a16:creationId xmlns:a16="http://schemas.microsoft.com/office/drawing/2014/main" id="{E9E99BCD-A2C1-7856-6C9D-E5C916B9B92A}"/>
              </a:ext>
            </a:extLst>
          </p:cNvPr>
          <p:cNvCxnSpPr>
            <a:cxnSpLocks/>
            <a:stCxn id="1106" idx="1"/>
            <a:endCxn id="9" idx="3"/>
          </p:cNvCxnSpPr>
          <p:nvPr/>
        </p:nvCxnSpPr>
        <p:spPr>
          <a:xfrm rot="10800000">
            <a:off x="16369744" y="4048954"/>
            <a:ext cx="1365994" cy="706330"/>
          </a:xfrm>
          <a:prstGeom prst="curvedConnector3">
            <a:avLst>
              <a:gd name="adj1" fmla="val 50000"/>
            </a:avLst>
          </a:prstGeom>
          <a:ln w="38100"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4" name="Straight Arrow Connector 1143">
            <a:extLst>
              <a:ext uri="{FF2B5EF4-FFF2-40B4-BE49-F238E27FC236}">
                <a16:creationId xmlns:a16="http://schemas.microsoft.com/office/drawing/2014/main" id="{5DE65EA2-FBA7-5D10-D95A-B434B22CA5A1}"/>
              </a:ext>
            </a:extLst>
          </p:cNvPr>
          <p:cNvCxnSpPr>
            <a:cxnSpLocks/>
            <a:stCxn id="27" idx="2"/>
            <a:endCxn id="1051" idx="0"/>
          </p:cNvCxnSpPr>
          <p:nvPr/>
        </p:nvCxnSpPr>
        <p:spPr>
          <a:xfrm>
            <a:off x="9942539" y="8693832"/>
            <a:ext cx="9467" cy="932186"/>
          </a:xfrm>
          <a:prstGeom prst="straightConnector1">
            <a:avLst/>
          </a:prstGeom>
          <a:ln w="63500" cmpd="sng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0" name="Curved Connector 1149">
            <a:extLst>
              <a:ext uri="{FF2B5EF4-FFF2-40B4-BE49-F238E27FC236}">
                <a16:creationId xmlns:a16="http://schemas.microsoft.com/office/drawing/2014/main" id="{2AD38080-4F5B-1B7D-0B92-F5241DC83FAB}"/>
              </a:ext>
            </a:extLst>
          </p:cNvPr>
          <p:cNvCxnSpPr>
            <a:cxnSpLocks/>
            <a:endCxn id="1057" idx="0"/>
          </p:cNvCxnSpPr>
          <p:nvPr/>
        </p:nvCxnSpPr>
        <p:spPr>
          <a:xfrm rot="10800000" flipV="1">
            <a:off x="4036897" y="10179590"/>
            <a:ext cx="5377145" cy="1806263"/>
          </a:xfrm>
          <a:prstGeom prst="curvedConnector2">
            <a:avLst/>
          </a:prstGeom>
          <a:ln w="635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3" name="Curved Connector 1152">
            <a:extLst>
              <a:ext uri="{FF2B5EF4-FFF2-40B4-BE49-F238E27FC236}">
                <a16:creationId xmlns:a16="http://schemas.microsoft.com/office/drawing/2014/main" id="{A5098A6B-F4C4-B797-3C64-BC3AA73A153A}"/>
              </a:ext>
            </a:extLst>
          </p:cNvPr>
          <p:cNvCxnSpPr>
            <a:cxnSpLocks/>
            <a:stCxn id="1051" idx="2"/>
            <a:endCxn id="1058" idx="0"/>
          </p:cNvCxnSpPr>
          <p:nvPr/>
        </p:nvCxnSpPr>
        <p:spPr>
          <a:xfrm rot="5400000">
            <a:off x="7571032" y="9616092"/>
            <a:ext cx="1263902" cy="3498046"/>
          </a:xfrm>
          <a:prstGeom prst="curvedConnector3">
            <a:avLst>
              <a:gd name="adj1" fmla="val 50000"/>
            </a:avLst>
          </a:prstGeom>
          <a:ln w="635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6" name="Curved Connector 1155">
            <a:extLst>
              <a:ext uri="{FF2B5EF4-FFF2-40B4-BE49-F238E27FC236}">
                <a16:creationId xmlns:a16="http://schemas.microsoft.com/office/drawing/2014/main" id="{A20A9E84-B09D-3113-000E-C1F014C82813}"/>
              </a:ext>
            </a:extLst>
          </p:cNvPr>
          <p:cNvCxnSpPr>
            <a:cxnSpLocks/>
            <a:stCxn id="1051" idx="2"/>
          </p:cNvCxnSpPr>
          <p:nvPr/>
        </p:nvCxnSpPr>
        <p:spPr>
          <a:xfrm rot="5400000">
            <a:off x="8675826" y="10846952"/>
            <a:ext cx="1389968" cy="1162393"/>
          </a:xfrm>
          <a:prstGeom prst="curvedConnector3">
            <a:avLst>
              <a:gd name="adj1" fmla="val 50000"/>
            </a:avLst>
          </a:prstGeom>
          <a:ln w="635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9" name="Curved Connector 1158">
            <a:extLst>
              <a:ext uri="{FF2B5EF4-FFF2-40B4-BE49-F238E27FC236}">
                <a16:creationId xmlns:a16="http://schemas.microsoft.com/office/drawing/2014/main" id="{B618133E-7948-4D62-5388-C4B586F3BDE1}"/>
              </a:ext>
            </a:extLst>
          </p:cNvPr>
          <p:cNvCxnSpPr>
            <a:cxnSpLocks/>
            <a:stCxn id="1051" idx="2"/>
            <a:endCxn id="1063" idx="0"/>
          </p:cNvCxnSpPr>
          <p:nvPr/>
        </p:nvCxnSpPr>
        <p:spPr>
          <a:xfrm rot="16200000" flipH="1">
            <a:off x="9924099" y="10761070"/>
            <a:ext cx="1275114" cy="1219301"/>
          </a:xfrm>
          <a:prstGeom prst="curvedConnector3">
            <a:avLst>
              <a:gd name="adj1" fmla="val 50000"/>
            </a:avLst>
          </a:prstGeom>
          <a:ln w="635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3" name="Curved Connector 1162">
            <a:extLst>
              <a:ext uri="{FF2B5EF4-FFF2-40B4-BE49-F238E27FC236}">
                <a16:creationId xmlns:a16="http://schemas.microsoft.com/office/drawing/2014/main" id="{8E51C513-E6A3-FC4D-5D85-9B17602A1279}"/>
              </a:ext>
            </a:extLst>
          </p:cNvPr>
          <p:cNvCxnSpPr>
            <a:cxnSpLocks/>
            <a:stCxn id="1051" idx="2"/>
            <a:endCxn id="1064" idx="0"/>
          </p:cNvCxnSpPr>
          <p:nvPr/>
        </p:nvCxnSpPr>
        <p:spPr>
          <a:xfrm rot="16200000" flipH="1">
            <a:off x="11108180" y="9576990"/>
            <a:ext cx="1286326" cy="3598674"/>
          </a:xfrm>
          <a:prstGeom prst="curvedConnector3">
            <a:avLst>
              <a:gd name="adj1" fmla="val 50000"/>
            </a:avLst>
          </a:prstGeom>
          <a:ln w="635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6" name="Curved Connector 1165">
            <a:extLst>
              <a:ext uri="{FF2B5EF4-FFF2-40B4-BE49-F238E27FC236}">
                <a16:creationId xmlns:a16="http://schemas.microsoft.com/office/drawing/2014/main" id="{7DE50510-7F2A-A8D5-475F-F855DDDDB56C}"/>
              </a:ext>
            </a:extLst>
          </p:cNvPr>
          <p:cNvCxnSpPr>
            <a:cxnSpLocks/>
            <a:stCxn id="1051" idx="3"/>
            <a:endCxn id="1065" idx="0"/>
          </p:cNvCxnSpPr>
          <p:nvPr/>
        </p:nvCxnSpPr>
        <p:spPr>
          <a:xfrm>
            <a:off x="10652275" y="10179591"/>
            <a:ext cx="5277778" cy="1839899"/>
          </a:xfrm>
          <a:prstGeom prst="curvedConnector2">
            <a:avLst/>
          </a:prstGeom>
          <a:ln w="635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9" name="Curved Connector 1168">
            <a:extLst>
              <a:ext uri="{FF2B5EF4-FFF2-40B4-BE49-F238E27FC236}">
                <a16:creationId xmlns:a16="http://schemas.microsoft.com/office/drawing/2014/main" id="{8A3C40BB-CA19-3EFF-AE1C-E54CD5E06831}"/>
              </a:ext>
            </a:extLst>
          </p:cNvPr>
          <p:cNvCxnSpPr>
            <a:cxnSpLocks/>
            <a:stCxn id="1070" idx="2"/>
            <a:endCxn id="21" idx="1"/>
          </p:cNvCxnSpPr>
          <p:nvPr/>
        </p:nvCxnSpPr>
        <p:spPr>
          <a:xfrm rot="16200000" flipH="1">
            <a:off x="5278292" y="12854293"/>
            <a:ext cx="1756466" cy="4138832"/>
          </a:xfrm>
          <a:prstGeom prst="curvedConnector2">
            <a:avLst/>
          </a:prstGeom>
          <a:ln w="635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2" name="Curved Connector 1171">
            <a:extLst>
              <a:ext uri="{FF2B5EF4-FFF2-40B4-BE49-F238E27FC236}">
                <a16:creationId xmlns:a16="http://schemas.microsoft.com/office/drawing/2014/main" id="{E8C67456-1764-9671-E67C-64C03764AC9F}"/>
              </a:ext>
            </a:extLst>
          </p:cNvPr>
          <p:cNvCxnSpPr>
            <a:cxnSpLocks/>
            <a:stCxn id="1071" idx="2"/>
            <a:endCxn id="21" idx="0"/>
          </p:cNvCxnSpPr>
          <p:nvPr/>
        </p:nvCxnSpPr>
        <p:spPr>
          <a:xfrm rot="16200000" flipH="1">
            <a:off x="7538994" y="13033203"/>
            <a:ext cx="1380613" cy="3405709"/>
          </a:xfrm>
          <a:prstGeom prst="curvedConnector3">
            <a:avLst>
              <a:gd name="adj1" fmla="val 50000"/>
            </a:avLst>
          </a:prstGeom>
          <a:ln w="635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5" name="Curved Connector 1174">
            <a:extLst>
              <a:ext uri="{FF2B5EF4-FFF2-40B4-BE49-F238E27FC236}">
                <a16:creationId xmlns:a16="http://schemas.microsoft.com/office/drawing/2014/main" id="{85F9C662-4188-2D68-1853-B515914B857A}"/>
              </a:ext>
            </a:extLst>
          </p:cNvPr>
          <p:cNvCxnSpPr>
            <a:cxnSpLocks/>
            <a:stCxn id="1072" idx="2"/>
            <a:endCxn id="21" idx="0"/>
          </p:cNvCxnSpPr>
          <p:nvPr/>
        </p:nvCxnSpPr>
        <p:spPr>
          <a:xfrm rot="16200000" flipH="1">
            <a:off x="8698353" y="14192562"/>
            <a:ext cx="1380889" cy="1086715"/>
          </a:xfrm>
          <a:prstGeom prst="curvedConnector3">
            <a:avLst>
              <a:gd name="adj1" fmla="val 50000"/>
            </a:avLst>
          </a:prstGeom>
          <a:ln w="635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8" name="Curved Connector 1177">
            <a:extLst>
              <a:ext uri="{FF2B5EF4-FFF2-40B4-BE49-F238E27FC236}">
                <a16:creationId xmlns:a16="http://schemas.microsoft.com/office/drawing/2014/main" id="{030D90D6-65FD-ACC9-F31B-2EF213CA6A48}"/>
              </a:ext>
            </a:extLst>
          </p:cNvPr>
          <p:cNvCxnSpPr>
            <a:cxnSpLocks/>
            <a:stCxn id="1073" idx="2"/>
            <a:endCxn id="21" idx="0"/>
          </p:cNvCxnSpPr>
          <p:nvPr/>
        </p:nvCxnSpPr>
        <p:spPr>
          <a:xfrm rot="5400000">
            <a:off x="9856553" y="14121078"/>
            <a:ext cx="1380889" cy="1229684"/>
          </a:xfrm>
          <a:prstGeom prst="curvedConnector3">
            <a:avLst>
              <a:gd name="adj1" fmla="val 50000"/>
            </a:avLst>
          </a:prstGeom>
          <a:ln w="635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1" name="Curved Connector 1180">
            <a:extLst>
              <a:ext uri="{FF2B5EF4-FFF2-40B4-BE49-F238E27FC236}">
                <a16:creationId xmlns:a16="http://schemas.microsoft.com/office/drawing/2014/main" id="{9FD59525-CC50-4361-49A1-CF7BAAEE841D}"/>
              </a:ext>
            </a:extLst>
          </p:cNvPr>
          <p:cNvCxnSpPr>
            <a:cxnSpLocks/>
            <a:stCxn id="1074" idx="2"/>
            <a:endCxn id="21" idx="0"/>
          </p:cNvCxnSpPr>
          <p:nvPr/>
        </p:nvCxnSpPr>
        <p:spPr>
          <a:xfrm rot="5400000">
            <a:off x="11070129" y="12896015"/>
            <a:ext cx="1392377" cy="3668323"/>
          </a:xfrm>
          <a:prstGeom prst="curvedConnector3">
            <a:avLst>
              <a:gd name="adj1" fmla="val 50000"/>
            </a:avLst>
          </a:prstGeom>
          <a:ln w="635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4" name="Curved Connector 1183">
            <a:extLst>
              <a:ext uri="{FF2B5EF4-FFF2-40B4-BE49-F238E27FC236}">
                <a16:creationId xmlns:a16="http://schemas.microsoft.com/office/drawing/2014/main" id="{22C7B476-AD3A-6D65-5B70-B7CF318005D5}"/>
              </a:ext>
            </a:extLst>
          </p:cNvPr>
          <p:cNvCxnSpPr>
            <a:cxnSpLocks/>
            <a:stCxn id="1075" idx="2"/>
            <a:endCxn id="21" idx="3"/>
          </p:cNvCxnSpPr>
          <p:nvPr/>
        </p:nvCxnSpPr>
        <p:spPr>
          <a:xfrm rot="5400000">
            <a:off x="12933952" y="12727192"/>
            <a:ext cx="1779166" cy="4370334"/>
          </a:xfrm>
          <a:prstGeom prst="curvedConnector2">
            <a:avLst/>
          </a:prstGeom>
          <a:ln w="635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6" name="TextBox 1215">
            <a:extLst>
              <a:ext uri="{FF2B5EF4-FFF2-40B4-BE49-F238E27FC236}">
                <a16:creationId xmlns:a16="http://schemas.microsoft.com/office/drawing/2014/main" id="{73B962A8-4A96-82D6-4A61-3817AFE717DB}"/>
              </a:ext>
            </a:extLst>
          </p:cNvPr>
          <p:cNvSpPr txBox="1">
            <a:spLocks/>
          </p:cNvSpPr>
          <p:nvPr/>
        </p:nvSpPr>
        <p:spPr>
          <a:xfrm>
            <a:off x="17795675" y="15174514"/>
            <a:ext cx="3240000" cy="4266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spc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HK" dirty="0" err="1"/>
              <a:t>lables_to_ids_path</a:t>
            </a:r>
            <a:endParaRPr lang="en-US" dirty="0"/>
          </a:p>
        </p:txBody>
      </p:sp>
      <p:sp>
        <p:nvSpPr>
          <p:cNvPr id="1217" name="TextBox 1216">
            <a:extLst>
              <a:ext uri="{FF2B5EF4-FFF2-40B4-BE49-F238E27FC236}">
                <a16:creationId xmlns:a16="http://schemas.microsoft.com/office/drawing/2014/main" id="{3577D964-86B3-650C-C4D9-C6AD721FD1F3}"/>
              </a:ext>
            </a:extLst>
          </p:cNvPr>
          <p:cNvSpPr txBox="1">
            <a:spLocks/>
          </p:cNvSpPr>
          <p:nvPr/>
        </p:nvSpPr>
        <p:spPr>
          <a:xfrm>
            <a:off x="17781772" y="16008359"/>
            <a:ext cx="3240000" cy="4266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spc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HK" dirty="0" err="1"/>
              <a:t>Ids_to_lables_path</a:t>
            </a:r>
            <a:endParaRPr lang="en-US" dirty="0"/>
          </a:p>
        </p:txBody>
      </p:sp>
      <p:sp>
        <p:nvSpPr>
          <p:cNvPr id="1218" name="Rounded Rectangle 1217">
            <a:extLst>
              <a:ext uri="{FF2B5EF4-FFF2-40B4-BE49-F238E27FC236}">
                <a16:creationId xmlns:a16="http://schemas.microsoft.com/office/drawing/2014/main" id="{FD14087D-7295-E6A7-5D81-F6A65D596F71}"/>
              </a:ext>
            </a:extLst>
          </p:cNvPr>
          <p:cNvSpPr/>
          <p:nvPr/>
        </p:nvSpPr>
        <p:spPr>
          <a:xfrm>
            <a:off x="13688093" y="17005614"/>
            <a:ext cx="2695554" cy="847191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Model training artifacts</a:t>
            </a:r>
          </a:p>
        </p:txBody>
      </p:sp>
      <p:cxnSp>
        <p:nvCxnSpPr>
          <p:cNvPr id="1219" name="Curved Connector 1218">
            <a:extLst>
              <a:ext uri="{FF2B5EF4-FFF2-40B4-BE49-F238E27FC236}">
                <a16:creationId xmlns:a16="http://schemas.microsoft.com/office/drawing/2014/main" id="{B7EBCD19-5445-FF9F-89E6-8ECD01A7D441}"/>
              </a:ext>
            </a:extLst>
          </p:cNvPr>
          <p:cNvCxnSpPr>
            <a:cxnSpLocks/>
            <a:stCxn id="1216" idx="1"/>
            <a:endCxn id="1218" idx="3"/>
          </p:cNvCxnSpPr>
          <p:nvPr/>
        </p:nvCxnSpPr>
        <p:spPr>
          <a:xfrm rot="10800000" flipV="1">
            <a:off x="16383647" y="15387836"/>
            <a:ext cx="1412028" cy="2041373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0" name="Curved Connector 1219">
            <a:extLst>
              <a:ext uri="{FF2B5EF4-FFF2-40B4-BE49-F238E27FC236}">
                <a16:creationId xmlns:a16="http://schemas.microsoft.com/office/drawing/2014/main" id="{97BD1917-BD8B-B32A-3C61-35D0117A85D1}"/>
              </a:ext>
            </a:extLst>
          </p:cNvPr>
          <p:cNvCxnSpPr>
            <a:cxnSpLocks/>
            <a:stCxn id="1217" idx="1"/>
            <a:endCxn id="1218" idx="3"/>
          </p:cNvCxnSpPr>
          <p:nvPr/>
        </p:nvCxnSpPr>
        <p:spPr>
          <a:xfrm rot="10800000" flipV="1">
            <a:off x="16383648" y="16221682"/>
            <a:ext cx="1398125" cy="1207528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1" name="Curved Connector 1220">
            <a:extLst>
              <a:ext uri="{FF2B5EF4-FFF2-40B4-BE49-F238E27FC236}">
                <a16:creationId xmlns:a16="http://schemas.microsoft.com/office/drawing/2014/main" id="{0587AEFB-C652-BF60-28AF-D858B9B845A9}"/>
              </a:ext>
            </a:extLst>
          </p:cNvPr>
          <p:cNvCxnSpPr>
            <a:cxnSpLocks/>
            <a:stCxn id="21" idx="2"/>
            <a:endCxn id="1218" idx="1"/>
          </p:cNvCxnSpPr>
          <p:nvPr/>
        </p:nvCxnSpPr>
        <p:spPr>
          <a:xfrm rot="16200000" flipH="1">
            <a:off x="11184279" y="14925395"/>
            <a:ext cx="1251691" cy="3755938"/>
          </a:xfrm>
          <a:prstGeom prst="curvedConnector2">
            <a:avLst/>
          </a:prstGeom>
          <a:ln w="635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2" name="TextBox 1221">
            <a:extLst>
              <a:ext uri="{FF2B5EF4-FFF2-40B4-BE49-F238E27FC236}">
                <a16:creationId xmlns:a16="http://schemas.microsoft.com/office/drawing/2014/main" id="{4A36EBDD-C455-EE8B-E549-CE94507ED10D}"/>
              </a:ext>
            </a:extLst>
          </p:cNvPr>
          <p:cNvSpPr txBox="1">
            <a:spLocks/>
          </p:cNvSpPr>
          <p:nvPr/>
        </p:nvSpPr>
        <p:spPr>
          <a:xfrm>
            <a:off x="17735737" y="16611092"/>
            <a:ext cx="4424465" cy="4266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spc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 err="1"/>
              <a:t>df_train_path</a:t>
            </a:r>
            <a:endParaRPr lang="en-US" dirty="0"/>
          </a:p>
        </p:txBody>
      </p:sp>
      <p:sp>
        <p:nvSpPr>
          <p:cNvPr id="1223" name="TextBox 1222">
            <a:extLst>
              <a:ext uri="{FF2B5EF4-FFF2-40B4-BE49-F238E27FC236}">
                <a16:creationId xmlns:a16="http://schemas.microsoft.com/office/drawing/2014/main" id="{91FA70B3-FC69-3C56-5528-695B4BD40B54}"/>
              </a:ext>
            </a:extLst>
          </p:cNvPr>
          <p:cNvSpPr txBox="1">
            <a:spLocks/>
          </p:cNvSpPr>
          <p:nvPr/>
        </p:nvSpPr>
        <p:spPr>
          <a:xfrm>
            <a:off x="17795675" y="17750806"/>
            <a:ext cx="3240000" cy="4266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spcCol="0">
            <a:spAutoFit/>
          </a:bodyPr>
          <a:lstStyle/>
          <a:p>
            <a:r>
              <a:rPr lang="en-US" sz="2000" dirty="0" err="1"/>
              <a:t>df_val_path</a:t>
            </a:r>
            <a:endParaRPr lang="en-US" sz="2000" dirty="0"/>
          </a:p>
        </p:txBody>
      </p:sp>
      <p:sp>
        <p:nvSpPr>
          <p:cNvPr id="1224" name="TextBox 1223">
            <a:extLst>
              <a:ext uri="{FF2B5EF4-FFF2-40B4-BE49-F238E27FC236}">
                <a16:creationId xmlns:a16="http://schemas.microsoft.com/office/drawing/2014/main" id="{E121DFF6-446A-F23E-44D3-3EE9E5C6EEDD}"/>
              </a:ext>
            </a:extLst>
          </p:cNvPr>
          <p:cNvSpPr txBox="1">
            <a:spLocks/>
          </p:cNvSpPr>
          <p:nvPr/>
        </p:nvSpPr>
        <p:spPr>
          <a:xfrm>
            <a:off x="17781772" y="19362929"/>
            <a:ext cx="3240000" cy="4266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spcCol="0">
            <a:spAutoFit/>
          </a:bodyPr>
          <a:lstStyle/>
          <a:p>
            <a:r>
              <a:rPr lang="en-HK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Helvetica" pitchFamily="2" charset="0"/>
              </a:rPr>
              <a:t>unique_labels_path</a:t>
            </a:r>
            <a:endParaRPr lang="en-US" sz="2000" b="1" dirty="0"/>
          </a:p>
        </p:txBody>
      </p:sp>
      <p:sp>
        <p:nvSpPr>
          <p:cNvPr id="1225" name="TextBox 1224">
            <a:extLst>
              <a:ext uri="{FF2B5EF4-FFF2-40B4-BE49-F238E27FC236}">
                <a16:creationId xmlns:a16="http://schemas.microsoft.com/office/drawing/2014/main" id="{0A4606A3-18E3-B7CC-BD9E-93302E22F03B}"/>
              </a:ext>
            </a:extLst>
          </p:cNvPr>
          <p:cNvSpPr txBox="1">
            <a:spLocks/>
          </p:cNvSpPr>
          <p:nvPr/>
        </p:nvSpPr>
        <p:spPr>
          <a:xfrm>
            <a:off x="17781772" y="18463874"/>
            <a:ext cx="3240000" cy="4266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spc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HK" dirty="0" err="1"/>
              <a:t>df_test_path</a:t>
            </a:r>
            <a:endParaRPr lang="en-US" dirty="0"/>
          </a:p>
        </p:txBody>
      </p:sp>
      <p:cxnSp>
        <p:nvCxnSpPr>
          <p:cNvPr id="1226" name="Curved Connector 1225">
            <a:extLst>
              <a:ext uri="{FF2B5EF4-FFF2-40B4-BE49-F238E27FC236}">
                <a16:creationId xmlns:a16="http://schemas.microsoft.com/office/drawing/2014/main" id="{E4A81E22-CDC9-613F-9B96-FF170A1B6778}"/>
              </a:ext>
            </a:extLst>
          </p:cNvPr>
          <p:cNvCxnSpPr>
            <a:cxnSpLocks/>
            <a:stCxn id="1224" idx="1"/>
            <a:endCxn id="1218" idx="3"/>
          </p:cNvCxnSpPr>
          <p:nvPr/>
        </p:nvCxnSpPr>
        <p:spPr>
          <a:xfrm rot="10800000">
            <a:off x="16383648" y="17429210"/>
            <a:ext cx="1398125" cy="2147042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7" name="Curved Connector 1226">
            <a:extLst>
              <a:ext uri="{FF2B5EF4-FFF2-40B4-BE49-F238E27FC236}">
                <a16:creationId xmlns:a16="http://schemas.microsoft.com/office/drawing/2014/main" id="{FE8BB154-A495-12AB-9EFC-32F46173B004}"/>
              </a:ext>
            </a:extLst>
          </p:cNvPr>
          <p:cNvCxnSpPr>
            <a:cxnSpLocks/>
            <a:stCxn id="1225" idx="1"/>
            <a:endCxn id="1218" idx="3"/>
          </p:cNvCxnSpPr>
          <p:nvPr/>
        </p:nvCxnSpPr>
        <p:spPr>
          <a:xfrm rot="10800000">
            <a:off x="16383648" y="17429211"/>
            <a:ext cx="1398125" cy="124798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8" name="Curved Connector 1227">
            <a:extLst>
              <a:ext uri="{FF2B5EF4-FFF2-40B4-BE49-F238E27FC236}">
                <a16:creationId xmlns:a16="http://schemas.microsoft.com/office/drawing/2014/main" id="{D8CA20CC-FFA0-2794-6326-18B9805DEE9D}"/>
              </a:ext>
            </a:extLst>
          </p:cNvPr>
          <p:cNvCxnSpPr>
            <a:cxnSpLocks/>
            <a:stCxn id="1223" idx="1"/>
            <a:endCxn id="1218" idx="3"/>
          </p:cNvCxnSpPr>
          <p:nvPr/>
        </p:nvCxnSpPr>
        <p:spPr>
          <a:xfrm rot="10800000">
            <a:off x="16383647" y="17429211"/>
            <a:ext cx="1412028" cy="534919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9" name="Curved Connector 1228">
            <a:extLst>
              <a:ext uri="{FF2B5EF4-FFF2-40B4-BE49-F238E27FC236}">
                <a16:creationId xmlns:a16="http://schemas.microsoft.com/office/drawing/2014/main" id="{A119825B-3A93-4CA0-73E6-ABB73D39AEA7}"/>
              </a:ext>
            </a:extLst>
          </p:cNvPr>
          <p:cNvCxnSpPr>
            <a:cxnSpLocks/>
            <a:stCxn id="1222" idx="1"/>
            <a:endCxn id="1218" idx="3"/>
          </p:cNvCxnSpPr>
          <p:nvPr/>
        </p:nvCxnSpPr>
        <p:spPr>
          <a:xfrm rot="10800000" flipV="1">
            <a:off x="16383647" y="16824414"/>
            <a:ext cx="1352090" cy="604795"/>
          </a:xfrm>
          <a:prstGeom prst="curvedConnector3">
            <a:avLst>
              <a:gd name="adj1" fmla="val 50000"/>
            </a:avLst>
          </a:prstGeom>
          <a:ln w="38100"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1" name="Data 1240">
            <a:extLst>
              <a:ext uri="{FF2B5EF4-FFF2-40B4-BE49-F238E27FC236}">
                <a16:creationId xmlns:a16="http://schemas.microsoft.com/office/drawing/2014/main" id="{9BA24EEF-2E94-EDC7-DA9F-2BED84B2308C}"/>
              </a:ext>
            </a:extLst>
          </p:cNvPr>
          <p:cNvSpPr/>
          <p:nvPr/>
        </p:nvSpPr>
        <p:spPr>
          <a:xfrm>
            <a:off x="7714975" y="17750806"/>
            <a:ext cx="4433154" cy="1016930"/>
          </a:xfrm>
          <a:prstGeom prst="flowChartInputOutpu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Data transformation artifacts</a:t>
            </a:r>
          </a:p>
        </p:txBody>
      </p:sp>
      <p:cxnSp>
        <p:nvCxnSpPr>
          <p:cNvPr id="1244" name="Straight Arrow Connector 1243">
            <a:extLst>
              <a:ext uri="{FF2B5EF4-FFF2-40B4-BE49-F238E27FC236}">
                <a16:creationId xmlns:a16="http://schemas.microsoft.com/office/drawing/2014/main" id="{BFA4CE73-0001-6A3A-A202-FA9063E273C5}"/>
              </a:ext>
            </a:extLst>
          </p:cNvPr>
          <p:cNvCxnSpPr>
            <a:cxnSpLocks/>
            <a:stCxn id="21" idx="2"/>
            <a:endCxn id="1241" idx="1"/>
          </p:cNvCxnSpPr>
          <p:nvPr/>
        </p:nvCxnSpPr>
        <p:spPr>
          <a:xfrm flipH="1">
            <a:off x="9931552" y="16177519"/>
            <a:ext cx="603" cy="1573287"/>
          </a:xfrm>
          <a:prstGeom prst="straightConnector1">
            <a:avLst/>
          </a:prstGeom>
          <a:ln w="63500" cmpd="sng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7" name="Oval 1246">
            <a:extLst>
              <a:ext uri="{FF2B5EF4-FFF2-40B4-BE49-F238E27FC236}">
                <a16:creationId xmlns:a16="http://schemas.microsoft.com/office/drawing/2014/main" id="{CCC21EBD-ED0F-CD45-E1BC-143A195C4DB0}"/>
              </a:ext>
            </a:extLst>
          </p:cNvPr>
          <p:cNvSpPr/>
          <p:nvPr/>
        </p:nvSpPr>
        <p:spPr>
          <a:xfrm>
            <a:off x="9815052" y="6481631"/>
            <a:ext cx="273905" cy="26496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48" name="Oval 1247">
            <a:extLst>
              <a:ext uri="{FF2B5EF4-FFF2-40B4-BE49-F238E27FC236}">
                <a16:creationId xmlns:a16="http://schemas.microsoft.com/office/drawing/2014/main" id="{3644DAA3-D93E-B047-5293-8599963F64F6}"/>
              </a:ext>
            </a:extLst>
          </p:cNvPr>
          <p:cNvSpPr/>
          <p:nvPr/>
        </p:nvSpPr>
        <p:spPr>
          <a:xfrm>
            <a:off x="14861896" y="4317683"/>
            <a:ext cx="273905" cy="26496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49" name="Oval 1248">
            <a:extLst>
              <a:ext uri="{FF2B5EF4-FFF2-40B4-BE49-F238E27FC236}">
                <a16:creationId xmlns:a16="http://schemas.microsoft.com/office/drawing/2014/main" id="{A6C380B8-3711-8D5B-C8DD-0E694E5F4B95}"/>
              </a:ext>
            </a:extLst>
          </p:cNvPr>
          <p:cNvSpPr/>
          <p:nvPr/>
        </p:nvSpPr>
        <p:spPr>
          <a:xfrm>
            <a:off x="6510394" y="4352613"/>
            <a:ext cx="273905" cy="26496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50" name="Oval 1249">
            <a:extLst>
              <a:ext uri="{FF2B5EF4-FFF2-40B4-BE49-F238E27FC236}">
                <a16:creationId xmlns:a16="http://schemas.microsoft.com/office/drawing/2014/main" id="{BC18394F-014F-9BA6-0BE7-0901F69675C4}"/>
              </a:ext>
            </a:extLst>
          </p:cNvPr>
          <p:cNvSpPr/>
          <p:nvPr/>
        </p:nvSpPr>
        <p:spPr>
          <a:xfrm>
            <a:off x="6513910" y="4533374"/>
            <a:ext cx="273905" cy="26496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51" name="Oval 1250">
            <a:extLst>
              <a:ext uri="{FF2B5EF4-FFF2-40B4-BE49-F238E27FC236}">
                <a16:creationId xmlns:a16="http://schemas.microsoft.com/office/drawing/2014/main" id="{18DF3C3F-1F31-DC0B-66D4-1F95F7F1ADE0}"/>
              </a:ext>
            </a:extLst>
          </p:cNvPr>
          <p:cNvSpPr/>
          <p:nvPr/>
        </p:nvSpPr>
        <p:spPr>
          <a:xfrm>
            <a:off x="9805585" y="8532364"/>
            <a:ext cx="273905" cy="26496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52" name="Oval 1251">
            <a:extLst>
              <a:ext uri="{FF2B5EF4-FFF2-40B4-BE49-F238E27FC236}">
                <a16:creationId xmlns:a16="http://schemas.microsoft.com/office/drawing/2014/main" id="{8EC8EAF4-436D-9A04-2AC1-17282CD78590}"/>
              </a:ext>
            </a:extLst>
          </p:cNvPr>
          <p:cNvSpPr/>
          <p:nvPr/>
        </p:nvSpPr>
        <p:spPr>
          <a:xfrm>
            <a:off x="9277089" y="10045388"/>
            <a:ext cx="273905" cy="26496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53" name="Oval 1252">
            <a:extLst>
              <a:ext uri="{FF2B5EF4-FFF2-40B4-BE49-F238E27FC236}">
                <a16:creationId xmlns:a16="http://schemas.microsoft.com/office/drawing/2014/main" id="{01AA6F3D-BA2E-8B21-5D9D-23F534717F38}"/>
              </a:ext>
            </a:extLst>
          </p:cNvPr>
          <p:cNvSpPr/>
          <p:nvPr/>
        </p:nvSpPr>
        <p:spPr>
          <a:xfrm>
            <a:off x="10422513" y="10050645"/>
            <a:ext cx="273905" cy="26496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54" name="Oval 1253">
            <a:extLst>
              <a:ext uri="{FF2B5EF4-FFF2-40B4-BE49-F238E27FC236}">
                <a16:creationId xmlns:a16="http://schemas.microsoft.com/office/drawing/2014/main" id="{89A234C7-6C61-2FD1-A6D0-C1EF5708C819}"/>
              </a:ext>
            </a:extLst>
          </p:cNvPr>
          <p:cNvSpPr/>
          <p:nvPr/>
        </p:nvSpPr>
        <p:spPr>
          <a:xfrm>
            <a:off x="3976273" y="13878805"/>
            <a:ext cx="273905" cy="26496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55" name="Oval 1254">
            <a:extLst>
              <a:ext uri="{FF2B5EF4-FFF2-40B4-BE49-F238E27FC236}">
                <a16:creationId xmlns:a16="http://schemas.microsoft.com/office/drawing/2014/main" id="{C444E027-5552-B1F4-5B25-778AA8C6A890}"/>
              </a:ext>
            </a:extLst>
          </p:cNvPr>
          <p:cNvSpPr/>
          <p:nvPr/>
        </p:nvSpPr>
        <p:spPr>
          <a:xfrm>
            <a:off x="9667971" y="10474614"/>
            <a:ext cx="273905" cy="26496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56" name="Oval 1255">
            <a:extLst>
              <a:ext uri="{FF2B5EF4-FFF2-40B4-BE49-F238E27FC236}">
                <a16:creationId xmlns:a16="http://schemas.microsoft.com/office/drawing/2014/main" id="{88E43DC7-FD4F-B1E6-0FB1-C5643DFEA715}"/>
              </a:ext>
            </a:extLst>
          </p:cNvPr>
          <p:cNvSpPr/>
          <p:nvPr/>
        </p:nvSpPr>
        <p:spPr>
          <a:xfrm>
            <a:off x="9622301" y="10256793"/>
            <a:ext cx="273905" cy="26496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57" name="Oval 1256">
            <a:extLst>
              <a:ext uri="{FF2B5EF4-FFF2-40B4-BE49-F238E27FC236}">
                <a16:creationId xmlns:a16="http://schemas.microsoft.com/office/drawing/2014/main" id="{B4D3EB8D-6DCF-7BAF-0599-823401C10314}"/>
              </a:ext>
            </a:extLst>
          </p:cNvPr>
          <p:cNvSpPr/>
          <p:nvPr/>
        </p:nvSpPr>
        <p:spPr>
          <a:xfrm>
            <a:off x="9820371" y="10627014"/>
            <a:ext cx="273905" cy="26496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58" name="Oval 1257">
            <a:extLst>
              <a:ext uri="{FF2B5EF4-FFF2-40B4-BE49-F238E27FC236}">
                <a16:creationId xmlns:a16="http://schemas.microsoft.com/office/drawing/2014/main" id="{07002840-FE66-B5C7-B213-E3E7F63101F5}"/>
              </a:ext>
            </a:extLst>
          </p:cNvPr>
          <p:cNvSpPr/>
          <p:nvPr/>
        </p:nvSpPr>
        <p:spPr>
          <a:xfrm>
            <a:off x="9971869" y="10456723"/>
            <a:ext cx="273905" cy="26496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59" name="Oval 1258">
            <a:extLst>
              <a:ext uri="{FF2B5EF4-FFF2-40B4-BE49-F238E27FC236}">
                <a16:creationId xmlns:a16="http://schemas.microsoft.com/office/drawing/2014/main" id="{7B9DDE66-BBAD-64F1-7B15-AECF6096F86D}"/>
              </a:ext>
            </a:extLst>
          </p:cNvPr>
          <p:cNvSpPr/>
          <p:nvPr/>
        </p:nvSpPr>
        <p:spPr>
          <a:xfrm>
            <a:off x="6402114" y="13912991"/>
            <a:ext cx="273905" cy="26496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60" name="Oval 1259">
            <a:extLst>
              <a:ext uri="{FF2B5EF4-FFF2-40B4-BE49-F238E27FC236}">
                <a16:creationId xmlns:a16="http://schemas.microsoft.com/office/drawing/2014/main" id="{39CCD89E-8944-F093-BC24-A75A6654E0F1}"/>
              </a:ext>
            </a:extLst>
          </p:cNvPr>
          <p:cNvSpPr/>
          <p:nvPr/>
        </p:nvSpPr>
        <p:spPr>
          <a:xfrm>
            <a:off x="8701924" y="13907248"/>
            <a:ext cx="273905" cy="26496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61" name="Oval 1260">
            <a:extLst>
              <a:ext uri="{FF2B5EF4-FFF2-40B4-BE49-F238E27FC236}">
                <a16:creationId xmlns:a16="http://schemas.microsoft.com/office/drawing/2014/main" id="{3447AC6B-D299-B5B3-4555-6DEC99A1410D}"/>
              </a:ext>
            </a:extLst>
          </p:cNvPr>
          <p:cNvSpPr/>
          <p:nvPr/>
        </p:nvSpPr>
        <p:spPr>
          <a:xfrm>
            <a:off x="10999314" y="13860666"/>
            <a:ext cx="273905" cy="26496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62" name="Oval 1261">
            <a:extLst>
              <a:ext uri="{FF2B5EF4-FFF2-40B4-BE49-F238E27FC236}">
                <a16:creationId xmlns:a16="http://schemas.microsoft.com/office/drawing/2014/main" id="{CB85EE48-56B2-E940-58E2-81D9F1011E98}"/>
              </a:ext>
            </a:extLst>
          </p:cNvPr>
          <p:cNvSpPr/>
          <p:nvPr/>
        </p:nvSpPr>
        <p:spPr>
          <a:xfrm>
            <a:off x="13463525" y="13860666"/>
            <a:ext cx="273905" cy="26496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63" name="Oval 1262">
            <a:extLst>
              <a:ext uri="{FF2B5EF4-FFF2-40B4-BE49-F238E27FC236}">
                <a16:creationId xmlns:a16="http://schemas.microsoft.com/office/drawing/2014/main" id="{272DFD82-BA16-E485-FFB1-845B610DA3A5}"/>
              </a:ext>
            </a:extLst>
          </p:cNvPr>
          <p:cNvSpPr/>
          <p:nvPr/>
        </p:nvSpPr>
        <p:spPr>
          <a:xfrm>
            <a:off x="15871748" y="13813909"/>
            <a:ext cx="273905" cy="26496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64" name="Oval 1263">
            <a:extLst>
              <a:ext uri="{FF2B5EF4-FFF2-40B4-BE49-F238E27FC236}">
                <a16:creationId xmlns:a16="http://schemas.microsoft.com/office/drawing/2014/main" id="{3FB2F239-2AB8-A643-0C6C-159835C5B05D}"/>
              </a:ext>
            </a:extLst>
          </p:cNvPr>
          <p:cNvSpPr/>
          <p:nvPr/>
        </p:nvSpPr>
        <p:spPr>
          <a:xfrm>
            <a:off x="9706097" y="16089199"/>
            <a:ext cx="273905" cy="26496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65" name="Oval 1264">
            <a:extLst>
              <a:ext uri="{FF2B5EF4-FFF2-40B4-BE49-F238E27FC236}">
                <a16:creationId xmlns:a16="http://schemas.microsoft.com/office/drawing/2014/main" id="{52A30138-D6E6-B033-4F92-09851440B2CA}"/>
              </a:ext>
            </a:extLst>
          </p:cNvPr>
          <p:cNvSpPr/>
          <p:nvPr/>
        </p:nvSpPr>
        <p:spPr>
          <a:xfrm>
            <a:off x="9896206" y="16089199"/>
            <a:ext cx="273905" cy="26496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66" name="Oval 1265">
            <a:extLst>
              <a:ext uri="{FF2B5EF4-FFF2-40B4-BE49-F238E27FC236}">
                <a16:creationId xmlns:a16="http://schemas.microsoft.com/office/drawing/2014/main" id="{71B0CB77-2501-0AD1-245A-F74602C23BCA}"/>
              </a:ext>
            </a:extLst>
          </p:cNvPr>
          <p:cNvSpPr/>
          <p:nvPr/>
        </p:nvSpPr>
        <p:spPr>
          <a:xfrm>
            <a:off x="9804923" y="18671016"/>
            <a:ext cx="273905" cy="26496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1270" name="Group 1269">
            <a:extLst>
              <a:ext uri="{FF2B5EF4-FFF2-40B4-BE49-F238E27FC236}">
                <a16:creationId xmlns:a16="http://schemas.microsoft.com/office/drawing/2014/main" id="{9DF4F64E-012A-3E42-4934-9165EE7EA37C}"/>
              </a:ext>
            </a:extLst>
          </p:cNvPr>
          <p:cNvGrpSpPr/>
          <p:nvPr/>
        </p:nvGrpSpPr>
        <p:grpSpPr>
          <a:xfrm>
            <a:off x="3496559" y="6590566"/>
            <a:ext cx="1181099" cy="1339909"/>
            <a:chOff x="13969528" y="7802278"/>
            <a:chExt cx="1181099" cy="1339909"/>
          </a:xfrm>
        </p:grpSpPr>
        <p:pic>
          <p:nvPicPr>
            <p:cNvPr id="1271" name="Picture 6" descr="Csv - Free files and folders icons">
              <a:extLst>
                <a:ext uri="{FF2B5EF4-FFF2-40B4-BE49-F238E27FC236}">
                  <a16:creationId xmlns:a16="http://schemas.microsoft.com/office/drawing/2014/main" id="{EE316758-9CE8-445C-5366-23F1F7B3F2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9528" y="7802278"/>
              <a:ext cx="1181099" cy="939799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72" name="TextBox 1271">
              <a:extLst>
                <a:ext uri="{FF2B5EF4-FFF2-40B4-BE49-F238E27FC236}">
                  <a16:creationId xmlns:a16="http://schemas.microsoft.com/office/drawing/2014/main" id="{092F4E92-FB89-BE93-3336-D45EEFBF075F}"/>
                </a:ext>
              </a:extLst>
            </p:cNvPr>
            <p:cNvSpPr txBox="1"/>
            <p:nvPr/>
          </p:nvSpPr>
          <p:spPr>
            <a:xfrm>
              <a:off x="13992446" y="8742077"/>
              <a:ext cx="11581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ner.csv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45043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5.17419E-7 1.18036E-6 L -0.0011 0.06027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12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" y="301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5.17419E-7 1.18036E-6 L -0.0011 0.06027 " pathEditMode="relative" rAng="0" ptsTypes="AA" p14:bounceEnd="50000">
                                          <p:cBhvr>
                                            <p:cTn id="8" dur="2000" fill="hold"/>
                                            <p:tgtEl>
                                              <p:spTgt spid="12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" y="301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31707E-6 -2.20932E-6 L 0.00346 0.07284 " pathEditMode="relative" rAng="0" ptsTypes="AA" p14:bounceEnd="50000">
                                          <p:cBhvr>
                                            <p:cTn id="10" dur="2000" fill="hold"/>
                                            <p:tgtEl>
                                              <p:spTgt spid="126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9" y="363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6976E-6 1.69043E-6 L -0.00052 0.03351 " pathEditMode="relative" rAng="0" ptsTypes="AA" p14:bounceEnd="50000">
                                          <p:cBhvr>
                                            <p:cTn id="12" dur="2000" fill="hold"/>
                                            <p:tgtEl>
                                              <p:spTgt spid="126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9" y="167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0.00037 0.00529 0.00051 0.01065 0.0011 0.01602 C 0.00125 0.01756 0.00154 0.01918 0.00228 0.02058 C 0.00345 0.023 0.00529 0.02513 0.00683 0.02741 C 0.00757 0.02859 0.00794 0.03013 0.00911 0.03087 L 0.01257 0.03314 C 0.01293 0.03432 0.01308 0.03557 0.01367 0.0366 C 0.01506 0.03902 0.01676 0.04115 0.0183 0.04343 C 0.02043 0.04674 0.02403 0.05262 0.02741 0.0538 C 0.02859 0.05416 0.02984 0.05431 0.03087 0.0549 C 0.03329 0.05622 0.03513 0.05865 0.0377 0.05946 L 0.04799 0.06291 C 0.04917 0.06328 0.05042 0.06342 0.05145 0.06409 C 0.05262 0.06482 0.05365 0.06578 0.0549 0.06636 C 0.0563 0.06695 0.05799 0.0671 0.05946 0.06747 C 0.06475 0.06901 0.061 0.06864 0.06637 0.06864 " pathEditMode="relative" ptsTypes="AAAAAAAAAAAAAAAAA" p14:bounceEnd="50000">
                                          <p:cBhvr>
                                            <p:cTn id="14" dur="2000" fill="hold"/>
                                            <p:tgtEl>
                                              <p:spTgt spid="12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-0.00154 0.00301 -0.00301 0.0061 -0.00463 0.00911 C -0.00529 0.01036 -0.00632 0.01131 -0.00691 0.01256 C -0.00786 0.01477 -0.00845 0.01712 -0.00919 0.0194 L -0.01036 0.02285 C -0.01073 0.02403 -0.01044 0.02565 -0.01147 0.02631 C -0.01374 0.02785 -0.01573 0.02998 -0.01837 0.03086 L -0.02521 0.03314 C -0.02631 0.03351 -0.02764 0.03366 -0.02866 0.03432 C -0.03307 0.03726 -0.0308 0.03616 -0.0355 0.03777 C -0.03668 0.03851 -0.0377 0.03946 -0.03895 0.04005 C -0.04116 0.04101 -0.04579 0.04233 -0.04579 0.04233 C -0.04983 0.0463 -0.04851 0.04578 -0.05725 0.04689 L -0.06637 0.04806 C -0.06982 0.04843 -0.07328 0.04872 -0.07666 0.04916 C -0.07901 0.04946 -0.08121 0.04997 -0.08357 0.05034 C -0.08585 0.05108 -0.08842 0.0513 -0.0904 0.05262 C -0.09158 0.05335 -0.09283 0.05402 -0.09386 0.0549 C -0.09584 0.05666 -0.09731 0.05916 -0.09959 0.06063 L -0.10297 0.06291 C -0.10393 0.0657 -0.10422 0.06754 -0.10642 0.06982 C -0.10738 0.07077 -0.1087 0.07129 -0.10988 0.0721 C -0.11348 0.07753 -0.11172 0.07423 -0.11444 0.08239 L -0.11554 0.08584 C -0.11598 0.08694 -0.11642 0.08812 -0.11671 0.08922 C -0.11708 0.09076 -0.1176 0.09231 -0.11789 0.09385 C -0.11804 0.09495 -0.11789 0.09613 -0.11789 0.09731 L -0.11789 0.09731 " pathEditMode="relative" ptsTypes="AAAAAAAAAAAAAAAAAAAAAAAAAAAAA" p14:bounceEnd="50000">
                                          <p:cBhvr>
                                            <p:cTn id="16" dur="2000" fill="hold"/>
                                            <p:tgtEl>
                                              <p:spTgt spid="12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-0.00081 0.00338 -0.00147 0.00684 -0.00236 0.01029 C -0.00265 0.01147 -0.00272 0.01272 -0.00346 0.01367 C -0.00434 0.01478 -0.00574 0.01522 -0.00691 0.01595 C -0.00765 0.01713 -0.0086 0.01816 -0.00919 0.01941 C -0.01125 0.0236 -0.00948 0.02609 -0.01492 0.0297 C -0.0197 0.03293 -0.02183 0.03366 -0.02521 0.03771 C -0.02609 0.03881 -0.02646 0.04028 -0.02749 0.04116 C -0.02845 0.0419 -0.02984 0.04175 -0.03095 0.04226 C -0.0322 0.04293 -0.03308 0.04403 -0.0344 0.04462 C -0.0366 0.04557 -0.03896 0.04609 -0.04124 0.04689 L -0.04469 0.048 C -0.04469 0.048 -0.05152 0.05027 -0.05152 0.05027 C -0.05939 0.05557 -0.05579 0.05402 -0.06181 0.05601 C -0.06299 0.05682 -0.06402 0.0577 -0.06527 0.05829 C -0.06718 0.05924 -0.07144 0.06005 -0.07328 0.06064 C -0.07328 0.06064 -0.08188 0.06343 -0.08357 0.06402 L -0.09386 0.06747 C -0.09504 0.06784 -0.09614 0.06843 -0.09731 0.06865 C -0.10033 0.06909 -0.10672 0.07012 -0.10988 0.07093 C -0.11106 0.07122 -0.11216 0.07174 -0.11334 0.07203 C -0.11481 0.07247 -0.11635 0.07284 -0.11789 0.07321 C -0.12039 0.07372 -0.12826 0.07526 -0.13046 0.07548 C -0.14303 0.07673 -0.14259 0.07659 -0.15104 0.07659 " pathEditMode="relative" ptsTypes="AAAAAAAAAAAAAAAAAAAAAAAAA" p14:bounceEnd="50000">
                                          <p:cBhvr>
                                            <p:cTn id="18" dur="2000" fill="hold"/>
                                            <p:tgtEl>
                                              <p:spTgt spid="12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-0.01088 0.00118 -0.02786 0.00316 -0.03668 0.00338 L -0.07556 0.00456 C -0.07938 0.00492 -0.0832 0.00514 -0.08703 0.00566 C -0.09129 0.00625 -0.0932 0.00706 -0.09731 0.00794 C -0.09923 0.00838 -0.10114 0.00867 -0.10305 0.00911 C -0.10422 0.00941 -0.10525 0.01 -0.10643 0.01029 C -0.12105 0.01316 -0.11606 0.01154 -0.1259 0.01367 C -0.12745 0.01404 -0.12899 0.01441 -0.13046 0.01485 C -0.13281 0.01551 -0.13509 0.01639 -0.13737 0.01712 L -0.14421 0.0194 L -0.15111 0.02168 C -0.15501 0.02249 -0.15758 0.02293 -0.1614 0.02396 C -0.16258 0.02433 -0.16368 0.02484 -0.16478 0.02514 C -0.16787 0.02594 -0.17089 0.02668 -0.17397 0.02741 C -0.1883 0.03102 -0.17052 0.02646 -0.18198 0.02969 C -0.18323 0.03006 -0.18852 0.03116 -0.18999 0.03197 C -0.18999 0.03197 -0.19859 0.0377 -0.20028 0.03888 L -0.22086 0.05262 L -0.23115 0.05946 L -0.23461 0.06174 L -0.23806 0.06402 C -0.23843 0.06519 -0.23858 0.06644 -0.23916 0.06747 C -0.24056 0.0699 -0.24379 0.07431 -0.24379 0.07431 C -0.24497 0.08518 -0.24732 0.08709 -0.24379 0.08349 " pathEditMode="relative" ptsTypes="AAAAAAAAAAAAAAAAAAAAAAAAAA" p14:bounceEnd="50000">
                                          <p:cBhvr>
                                            <p:cTn id="20" dur="2000" fill="hold"/>
                                            <p:tgtEl>
                                              <p:spTgt spid="12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8 0.01948 L 0.0008 0.01955 C 0.00044 0.0197 -0.00772 0.02727 -0.01066 0.02859 C -0.01287 0.02955 -0.0175 0.03087 -0.0175 0.03095 C -0.01867 0.03168 -0.01963 0.03271 -0.02095 0.03315 C -0.02316 0.03389 -0.02551 0.03389 -0.02786 0.03433 C -0.02977 0.03469 -0.03161 0.03514 -0.03352 0.03543 C -0.0358 0.03587 -0.03815 0.03616 -0.04043 0.03661 C -0.0444 0.03734 -0.05204 0.03896 -0.05527 0.04006 C -0.05755 0.0408 -0.05976 0.04204 -0.06211 0.04234 C -0.0652 0.04271 -0.06821 0.04315 -0.0713 0.04344 L -0.09761 0.04572 C -0.10033 0.04712 -0.10959 0.05226 -0.11363 0.05263 L -0.1273 0.05373 C -0.12958 0.05417 -0.13193 0.05447 -0.13421 0.05491 C -0.13855 0.05579 -0.14127 0.05689 -0.1456 0.05836 C -0.14678 0.05873 -0.14803 0.0588 -0.14906 0.05946 L -0.15589 0.06402 C -0.15633 0.0652 -0.15677 0.0663 -0.15707 0.06747 C -0.15758 0.06975 -0.15817 0.07438 -0.15817 0.07446 " pathEditMode="relative" rAng="0" ptsTypes="AAAAAAAAAAAAAAAAAAAA" p14:bounceEnd="50000">
                                          <p:cBhvr>
                                            <p:cTn id="22" dur="2000" fill="hold"/>
                                            <p:tgtEl>
                                              <p:spTgt spid="12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952" y="274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0.00096 0.01198 0.00213 0.01073 0 0.01941 C -0.00029 0.02058 -0.00044 0.02191 -0.00117 0.02286 C -0.00206 0.02396 -0.00345 0.0244 -0.00463 0.02514 C -0.00536 0.02632 -0.00573 0.02786 -0.00691 0.02859 C -0.01095 0.03109 -0.01742 0.03124 -0.02175 0.03205 C -0.0233 0.03227 -0.02484 0.03271 -0.02631 0.03315 C -0.02866 0.03389 -0.03322 0.03543 -0.03322 0.03543 C -0.03395 0.0366 -0.03454 0.03793 -0.0355 0.03888 C -0.03645 0.03984 -0.03807 0.04013 -0.03895 0.04116 C -0.04072 0.04322 -0.04351 0.04807 -0.04351 0.04807 C -0.04895 0.06439 -0.04351 0.04734 -0.04696 0.05946 C -0.04821 0.06387 -0.04807 0.06152 -0.04807 0.06409 " pathEditMode="relative" ptsTypes="AAAAAAAAAAAAAA" p14:bounceEnd="50000">
                                          <p:cBhvr>
                                            <p:cTn id="24" dur="2000" fill="hold"/>
                                            <p:tgtEl>
                                              <p:spTgt spid="12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-0.00228 0.00441 -0.00684 0.0086 -0.00346 0.01367 C -0.00272 0.01484 -0.00118 0.01521 0 0.01595 C 0.00169 0.02293 0.00058 0.01903 0.00338 0.02741 C 0.00382 0.02859 0.00352 0.0302 0.00455 0.03087 C 0.00999 0.03447 0.00668 0.0327 0.01484 0.03542 C 0.01602 0.03579 0.01712 0.03638 0.0183 0.0366 C 0.02057 0.03697 0.02293 0.03719 0.02513 0.0377 C 0.02748 0.03829 0.02976 0.03924 0.03204 0.03998 L 0.03542 0.04116 L 0.03888 0.04226 L 0.04233 0.04343 C 0.04475 0.04704 0.04468 0.0463 0.04578 0.05027 C 0.04836 0.05982 0.05027 0.05725 0.04689 0.06063 " pathEditMode="relative" ptsTypes="AAAAAAAAAAAAAAA" p14:bounceEnd="50000">
                                          <p:cBhvr>
                                            <p:cTn id="26" dur="2000" fill="hold"/>
                                            <p:tgtEl>
                                              <p:spTgt spid="125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0.0011 0.00301 0.00169 0.00632 0.00338 0.00911 C 0.00411 0.01029 0.00558 0.01088 0.00683 0.01139 C 0.01036 0.01301 0.01955 0.01536 0.02285 0.01602 C 0.02609 0.01661 0.02991 0.01727 0.03314 0.0183 C 0.03542 0.01896 0.0377 0.01977 0.03998 0.02058 L 0.04689 0.02286 C 0.04799 0.02322 0.04909 0.02381 0.05034 0.02396 L 0.05835 0.02513 C 0.06467 0.02727 0.06291 0.02697 0.0732 0.02741 C 0.08577 0.028 0.09841 0.02822 0.11098 0.02859 C 0.11539 0.0291 0.12237 0.02984 0.127 0.03087 C 0.13009 0.03153 0.13317 0.03219 0.13611 0.03315 C 0.14765 0.03697 0.12979 0.03116 0.14412 0.03542 C 0.14648 0.03616 0.15103 0.0377 0.15103 0.0377 C 0.15904 0.04307 0.15632 0.03998 0.16015 0.04571 C 0.16096 0.04799 0.16323 0.05034 0.16243 0.05262 L 0.16132 0.05608 " pathEditMode="relative" ptsTypes="AAAAAAAAAAAAAAAAAAA" p14:bounceEnd="50000">
                                          <p:cBhvr>
                                            <p:cTn id="28" dur="2000" fill="hold"/>
                                            <p:tgtEl>
                                              <p:spTgt spid="12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0.00375 0.00073 0.00757 0.00169 0.01139 0.00228 C 0.01558 0.00287 0.01977 0.00294 0.02396 0.00338 C 0.02705 0.00375 0.03006 0.00426 0.03315 0.00456 C 0.04601 0.00581 0.05262 0.00595 0.06629 0.00683 C 0.07438 0.00735 0.099 0.00838 0.11208 0.01029 C 0.11414 0.01058 0.12009 0.01191 0.12237 0.01257 C 0.12472 0.01323 0.12693 0.01411 0.12928 0.01485 C 0.13038 0.01521 0.13149 0.01573 0.13266 0.01595 C 0.13421 0.01639 0.13575 0.01676 0.13729 0.01712 C 0.13913 0.01757 0.14111 0.01779 0.14295 0.0183 C 0.14413 0.01859 0.14523 0.01911 0.14641 0.0194 C 0.15853 0.02286 0.14156 0.01742 0.15787 0.02286 C 0.15787 0.02286 0.16471 0.02514 0.16471 0.02514 C 0.16588 0.02587 0.16691 0.0269 0.16816 0.02741 C 0.17037 0.02844 0.17272 0.02896 0.175 0.02969 L 0.1922 0.03543 L 0.20932 0.04116 L 0.21277 0.04233 L 0.21623 0.04344 C 0.21696 0.04461 0.21755 0.04594 0.21851 0.04689 C 0.21946 0.04785 0.22101 0.04814 0.22196 0.04917 C 0.2313 0.05983 0.22218 0.05321 0.22997 0.05836 C 0.23071 0.05946 0.23122 0.06078 0.23225 0.06174 C 0.23321 0.06277 0.23475 0.06299 0.23563 0.06402 C 0.24504 0.07475 0.23593 0.06806 0.24364 0.0732 C 0.24445 0.07438 0.24497 0.07563 0.24592 0.07666 C 0.24695 0.07761 0.24864 0.07776 0.24938 0.07894 C 0.25026 0.08026 0.25011 0.08202 0.25055 0.08349 C 0.25173 0.08768 0.25298 0.08695 0.24938 0.08695 " pathEditMode="relative" ptsTypes="AAAAAAAAAAAAAAAAAAAAAAAAAAAAAAA" p14:bounceEnd="50000">
                                          <p:cBhvr>
                                            <p:cTn id="30" dur="2000" fill="hold"/>
                                            <p:tgtEl>
                                              <p:spTgt spid="12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0.00037 0.00419 0.00059 0.00838 0.0011 0.01257 C 0.00133 0.01448 0.00118 0.01661 0.00228 0.0183 C 0.00397 0.02102 0.00735 0.02241 0.00912 0.02513 L 0.01367 0.03197 C 0.01448 0.03315 0.015 0.03447 0.01595 0.03542 C 0.02021 0.03969 0.02073 0.04094 0.02514 0.04343 C 0.02661 0.04432 0.02815 0.04513 0.02969 0.04571 C 0.03197 0.04659 0.03455 0.04667 0.0366 0.04799 C 0.04447 0.05328 0.04087 0.05174 0.04689 0.05372 C 0.04763 0.05424 0.05784 0.06122 0.05946 0.06174 L 0.0663 0.06401 C 0.06747 0.06438 0.06857 0.0649 0.06975 0.06519 L 0.07431 0.06629 C 0.08078 0.07063 0.07644 0.0682 0.08805 0.07202 C 0.08923 0.07239 0.09033 0.07298 0.09151 0.0732 C 0.09378 0.07357 0.09606 0.07386 0.09834 0.0743 C 0.09952 0.0746 0.10062 0.07511 0.1018 0.07548 C 0.10334 0.07592 0.10481 0.07629 0.10635 0.07666 C 0.10826 0.07702 0.11017 0.07732 0.11209 0.07776 C 0.11363 0.07813 0.1151 0.07864 0.11664 0.07893 C 0.1212 0.07974 0.12583 0.08026 0.13039 0.08121 C 0.1323 0.08158 0.13421 0.08209 0.13612 0.08231 C 0.14369 0.08327 0.15905 0.08415 0.16588 0.08467 L 0.18764 0.08349 " pathEditMode="relative" ptsTypes="AAAAAAAAAAAAAAAAAAAAAAAAAA" p14:bounceEnd="50000">
                                          <p:cBhvr>
                                            <p:cTn id="32" dur="2000" fill="hold"/>
                                            <p:tgtEl>
                                              <p:spTgt spid="12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0.00302 0.00265 0.00596 0.00537 0.00912 0.00794 C 0.01022 0.00882 0.01147 0.00948 0.01257 0.01029 C 0.01411 0.01139 0.01558 0.01257 0.01713 0.01367 C 0.01941 0.01529 0.02139 0.01742 0.02396 0.01823 C 0.02631 0.01904 0.02845 0.02029 0.03087 0.02058 C 0.03631 0.02117 0.04359 0.02183 0.04917 0.02286 C 0.05299 0.02352 0.06549 0.02595 0.06975 0.02742 C 0.07093 0.02778 0.07203 0.02837 0.07321 0.02852 C 0.07659 0.02911 0.08004 0.02925 0.0835 0.02969 C 0.08614 0.03006 0.08886 0.03043 0.09151 0.03087 C 0.09665 0.0316 0.10113 0.03256 0.10635 0.03315 C 0.11091 0.03359 0.11554 0.03381 0.1201 0.03425 C 0.12465 0.03476 0.1284 0.03528 0.13266 0.03653 C 0.13502 0.03726 0.13957 0.03881 0.13957 0.03881 C 0.14567 0.04799 0.14185 0.04417 0.15097 0.05027 L 0.15442 0.05255 C 0.15685 0.05975 0.15912 0.05939 0.1556 0.05939 " pathEditMode="relative" ptsTypes="AAAAAAAAAAAAAAAAAAA" p14:bounceEnd="50000">
                                          <p:cBhvr>
                                            <p:cTn id="34" dur="2000" fill="hold"/>
                                            <p:tgtEl>
                                              <p:spTgt spid="12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0 0.00044 0.00096 0.01551 0.00339 0.01713 C 0.00456 0.01786 0.00574 0.01852 0.00684 0.01941 C 0.00809 0.02043 0.00882 0.02205 0.01029 0.02286 C 0.01235 0.02404 0.01515 0.02382 0.01713 0.02514 C 0.02257 0.02874 0.01926 0.02698 0.02742 0.0297 L 0.03425 0.03197 C 0.03543 0.03234 0.03668 0.03249 0.03771 0.03315 L 0.04454 0.03771 C 0.04535 0.03888 0.04631 0.03991 0.04682 0.04116 C 0.048 0.04381 0.04888 0.05189 0.04917 0.05373 L 0.048 0.06292 " pathEditMode="relative" ptsTypes="AAAAAAAAAAAAA" p14:bounceEnd="50000">
                                          <p:cBhvr>
                                            <p:cTn id="36" dur="2000" fill="hold"/>
                                            <p:tgtEl>
                                              <p:spTgt spid="126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-0.00059 0.00492 -0.00118 0.01198 -0.00236 0.01713 C -0.00258 0.0183 -0.00272 0.01962 -0.00346 0.02058 C -0.00507 0.02256 -0.00809 0.02323 -0.01029 0.02403 C -0.01147 0.02514 -0.01235 0.02668 -0.01375 0.02741 C -0.01588 0.02859 -0.0183 0.02896 -0.02058 0.02977 L -0.02404 0.03087 L -0.03778 0.0355 C -0.03778 0.0355 -0.04462 0.03778 -0.04462 0.03778 L -0.04807 0.04006 C -0.04844 0.04116 -0.04866 0.04241 -0.04917 0.04351 C -0.04983 0.04469 -0.05094 0.04564 -0.05145 0.04689 C -0.05248 0.0491 -0.05314 0.05145 -0.05373 0.0538 L -0.05601 0.06299 " pathEditMode="relative" ptsTypes="AAAAAAAAAAAAAAA" p14:bounceEnd="50000">
                                          <p:cBhvr>
                                            <p:cTn id="38" dur="2000" fill="hold"/>
                                            <p:tgtEl>
                                              <p:spTgt spid="126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-0.00066 0.00162 -0.00485 0.01492 -0.00801 0.01595 C -0.01037 0.01676 -0.01294 0.0169 -0.01492 0.0183 C -0.01603 0.01904 -0.01705 0.01999 -0.01838 0.02058 C -0.02058 0.02153 -0.02293 0.02212 -0.02521 0.02286 C -0.03344 0.02558 -0.02315 0.02227 -0.03322 0.02514 C -0.0344 0.0255 -0.0355 0.02594 -0.03668 0.02631 C -0.04006 0.02719 -0.04748 0.02911 -0.05152 0.02969 C -0.05454 0.03021 -0.05762 0.03058 -0.06071 0.03087 C -0.07468 0.03227 -0.0796 0.03219 -0.09503 0.03315 L -0.11216 0.03432 C -0.11635 0.03498 -0.12774 0.03682 -0.13046 0.0377 L -0.13737 0.03998 L -0.14075 0.04116 L -0.14766 0.04572 L -0.15104 0.04799 C -0.15185 0.04917 -0.15229 0.05057 -0.15339 0.05145 C -0.15427 0.05218 -0.15574 0.05204 -0.15677 0.05262 C -0.16258 0.05586 -0.1625 0.05601 -0.16596 0.05946 C -0.16736 0.06365 -0.16589 0.06291 -0.16934 0.06291 " pathEditMode="relative" ptsTypes="AAAAAAAAAAAAAAAAAAAAA" p14:bounceEnd="50000">
                                          <p:cBhvr>
                                            <p:cTn id="40" dur="2000" fill="hold"/>
                                            <p:tgtEl>
                                              <p:spTgt spid="126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-0.00117 0.00302 -0.0025 0.00603 -0.00345 0.00912 C -0.00404 0.01095 -0.00411 0.01294 -0.00463 0.01485 C -0.0058 0.01933 -0.00698 0.02242 -0.00919 0.02631 C -0.00985 0.02749 -0.01066 0.02859 -0.01146 0.02969 C -0.01337 0.03241 -0.01565 0.03565 -0.01837 0.03771 C -0.0205 0.0394 -0.02286 0.04094 -0.02521 0.04234 C -0.02712 0.04344 -0.02918 0.04439 -0.03094 0.04579 C -0.0355 0.04917 -0.03329 0.04983 -0.03895 0.05263 C -0.04108 0.05373 -0.04351 0.05417 -0.04579 0.0549 C -0.05497 0.05777 -0.0524 0.05704 -0.06181 0.05836 C -0.07203 0.06174 -0.06512 0.05975 -0.07438 0.06181 C -0.08129 0.06328 -0.08805 0.06534 -0.09496 0.06637 C -0.09768 0.06674 -0.10032 0.06696 -0.10297 0.06747 C -0.10605 0.06813 -0.10907 0.06909 -0.11215 0.06982 C -0.11745 0.071 -0.12296 0.07151 -0.12818 0.0732 C -0.14288 0.07813 -0.12781 0.07343 -0.14075 0.07666 C -0.14192 0.07695 -0.14295 0.07769 -0.1442 0.07784 C -0.15236 0.07879 -0.1786 0.07982 -0.18418 0.08011 C -0.1869 0.08048 -0.18955 0.0807 -0.19219 0.08122 C -0.2041 0.08364 -0.19793 0.08349 -0.20248 0.08349 " pathEditMode="relative" ptsTypes="AAAAAAAAAAAAAAAAAAAAAA" p14:bounceEnd="50000">
                                          <p:cBhvr>
                                            <p:cTn id="42" dur="2000" fill="hold"/>
                                            <p:tgtEl>
                                              <p:spTgt spid="12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0.00147 0.00338 0.00243 0.00713 0.00456 0.01022 C 0.00595 0.01228 0.00823 0.01345 0.01029 0.01485 C 0.03102 0.02859 0.01411 0.01735 0.02742 0.02396 C 0.02866 0.02455 0.02962 0.02565 0.03087 0.02624 C 0.03271 0.0272 0.03469 0.02771 0.0366 0.02852 C 0.03815 0.02925 0.03969 0.02991 0.04116 0.0308 C 0.04748 0.03477 0.04447 0.03477 0.05262 0.03771 C 0.05821 0.03969 0.06291 0.04006 0.06865 0.04109 C 0.07056 0.04145 0.07247 0.04182 0.07431 0.04226 C 0.07585 0.04263 0.07739 0.04292 0.07894 0.04336 C 0.08085 0.04403 0.08261 0.0452 0.08467 0.04572 C 0.09033 0.04711 0.09599 0.04844 0.10179 0.0491 C 0.12245 0.05138 0.10135 0.04924 0.13156 0.05138 C 0.13575 0.05167 0.13994 0.05226 0.14413 0.05255 C 0.16147 0.0538 0.1575 0.05365 0.16934 0.05365 L 0.16934 0.05365 " pathEditMode="relative" ptsTypes="AAAAAAAAAAAAAAAAAA" p14:bounceEnd="50000">
                                          <p:cBhvr>
                                            <p:cTn id="44" dur="2000" fill="hold"/>
                                            <p:tgtEl>
                                              <p:spTgt spid="126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0" presetClass="path" presetSubtype="0" repeatCount="indefinite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2242 -0.00897 L 0.02242 -0.00897 C 0.0258 -0.00824 0.02918 -0.00721 0.03271 -0.00669 C 0.04205 -0.00544 0.07144 -0.00464 0.07615 -0.00441 C 0.07806 -0.00405 0.07997 -0.00375 0.08188 -0.00331 C 0.08306 -0.00302 0.08409 -0.00214 0.08533 -0.00214 C 0.08651 -0.00214 0.08761 -0.00287 0.08872 -0.00331 C 0.09739 -0.00037 0.08673 -0.00427 0.09562 0.00014 C 0.09673 0.00066 0.0979 0.00088 0.09908 0.00132 C 0.10415 0.00646 0.09812 0.00102 0.10474 0.0047 C 0.10716 0.0061 0.109 0.00845 0.11165 0.00933 C 0.11635 0.01087 0.11407 0.00977 0.11848 0.01271 C 0.12135 0.02138 0.11753 0.01073 0.12194 0.01962 C 0.12245 0.02072 0.12252 0.02197 0.12311 0.02307 C 0.12444 0.02543 0.12613 0.02763 0.12767 0.02991 C 0.12995 0.03336 0.12958 0.03373 0.1334 0.03564 C 0.13443 0.03616 0.13568 0.03638 0.13678 0.03682 C 0.13759 0.03792 0.13789 0.03954 0.13913 0.0402 C 0.14075 0.04115 0.14288 0.04101 0.14479 0.04137 C 0.16089 0.04431 0.14325 0.04086 0.15744 0.04365 C 0.15854 0.04328 0.15964 0.04248 0.16082 0.04248 C 0.16581 0.04248 0.17368 0.04343 0.17912 0.04483 C 0.18029 0.04512 0.18154 0.04534 0.18257 0.04593 C 0.185 0.04725 0.18948 0.05056 0.18948 0.05056 C 0.19176 0.05012 0.19404 0.04968 0.19632 0.04939 C 0.20719 0.04806 0.20587 0.04821 0.21351 0.04821 " pathEditMode="relative" ptsTypes="AAAAAAAAAAAAAAAAAAAAAAAAAA" p14:bounceEnd="50000">
                                          <p:cBhvr>
                                            <p:cTn id="46" dur="2000" fill="hold"/>
                                            <p:tgtEl>
                                              <p:spTgt spid="12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" dur="250" autoRev="1" fill="remove"/>
                                            <p:tgtEl>
                                              <p:spTgt spid="124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E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49" dur="250" autoRev="1" fill="remove"/>
                                            <p:tgtEl>
                                              <p:spTgt spid="1248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EFF00"/>
                                          </p:to>
                                        </p:animClr>
                                        <p:set>
                                          <p:cBhvr>
                                            <p:cTn id="50" dur="250" autoRev="1" fill="remove"/>
                                            <p:tgtEl>
                                              <p:spTgt spid="1248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1" dur="250" autoRev="1" fill="remove"/>
                                            <p:tgtEl>
                                              <p:spTgt spid="1248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3" dur="250" autoRev="1" fill="remove"/>
                                            <p:tgtEl>
                                              <p:spTgt spid="124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E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54" dur="250" autoRev="1" fill="remove"/>
                                            <p:tgtEl>
                                              <p:spTgt spid="1249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EFF00"/>
                                          </p:to>
                                        </p:animClr>
                                        <p:set>
                                          <p:cBhvr>
                                            <p:cTn id="55" dur="250" autoRev="1" fill="remove"/>
                                            <p:tgtEl>
                                              <p:spTgt spid="1249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6" dur="250" autoRev="1" fill="remove"/>
                                            <p:tgtEl>
                                              <p:spTgt spid="1249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47" grpId="0" animBg="1"/>
          <p:bldP spid="1248" grpId="0" animBg="1"/>
          <p:bldP spid="1248" grpId="1" animBg="1"/>
          <p:bldP spid="1249" grpId="0" animBg="1"/>
          <p:bldP spid="1249" grpId="1" animBg="1"/>
          <p:bldP spid="1250" grpId="0" animBg="1"/>
          <p:bldP spid="1251" grpId="0" animBg="1"/>
          <p:bldP spid="1252" grpId="0" animBg="1"/>
          <p:bldP spid="1253" grpId="0" animBg="1"/>
          <p:bldP spid="1254" grpId="0" animBg="1"/>
          <p:bldP spid="1255" grpId="0" animBg="1"/>
          <p:bldP spid="1256" grpId="0" animBg="1"/>
          <p:bldP spid="1257" grpId="0" animBg="1"/>
          <p:bldP spid="1258" grpId="0" animBg="1"/>
          <p:bldP spid="1259" grpId="0" animBg="1"/>
          <p:bldP spid="1260" grpId="0" animBg="1"/>
          <p:bldP spid="1261" grpId="0" animBg="1"/>
          <p:bldP spid="1262" grpId="0" animBg="1"/>
          <p:bldP spid="1263" grpId="0" animBg="1"/>
          <p:bldP spid="1264" grpId="0" animBg="1"/>
          <p:bldP spid="1265" grpId="0" animBg="1"/>
          <p:bldP spid="126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5.17419E-7 1.18036E-6 L -0.0011 0.06027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12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" y="301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5.17419E-7 1.18036E-6 L -0.0011 0.06027 " pathEditMode="relative" rAng="0" ptsTypes="AA">
                                          <p:cBhvr>
                                            <p:cTn id="8" dur="2000" fill="hold"/>
                                            <p:tgtEl>
                                              <p:spTgt spid="12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" y="301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31707E-6 -2.20932E-6 L 0.00346 0.07284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126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9" y="363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6976E-6 1.69043E-6 L -0.00052 0.03351 " pathEditMode="relative" rAng="0" ptsTypes="AA">
                                          <p:cBhvr>
                                            <p:cTn id="12" dur="2000" fill="hold"/>
                                            <p:tgtEl>
                                              <p:spTgt spid="126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9" y="167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0.00037 0.00529 0.00051 0.01065 0.0011 0.01602 C 0.00125 0.01756 0.00154 0.01918 0.00228 0.02058 C 0.00345 0.023 0.00529 0.02513 0.00683 0.02741 C 0.00757 0.02859 0.00794 0.03013 0.00911 0.03087 L 0.01257 0.03314 C 0.01293 0.03432 0.01308 0.03557 0.01367 0.0366 C 0.01506 0.03902 0.01676 0.04115 0.0183 0.04343 C 0.02043 0.04674 0.02403 0.05262 0.02741 0.0538 C 0.02859 0.05416 0.02984 0.05431 0.03087 0.0549 C 0.03329 0.05622 0.03513 0.05865 0.0377 0.05946 L 0.04799 0.06291 C 0.04917 0.06328 0.05042 0.06342 0.05145 0.06409 C 0.05262 0.06482 0.05365 0.06578 0.0549 0.06636 C 0.0563 0.06695 0.05799 0.0671 0.05946 0.06747 C 0.06475 0.06901 0.061 0.06864 0.06637 0.06864 " pathEditMode="relative" ptsTypes="AAAAAAAAAAAAAAAAA">
                                          <p:cBhvr>
                                            <p:cTn id="14" dur="2000" fill="hold"/>
                                            <p:tgtEl>
                                              <p:spTgt spid="12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-0.00154 0.00301 -0.00301 0.0061 -0.00463 0.00911 C -0.00529 0.01036 -0.00632 0.01131 -0.00691 0.01256 C -0.00786 0.01477 -0.00845 0.01712 -0.00919 0.0194 L -0.01036 0.02285 C -0.01073 0.02403 -0.01044 0.02565 -0.01147 0.02631 C -0.01374 0.02785 -0.01573 0.02998 -0.01837 0.03086 L -0.02521 0.03314 C -0.02631 0.03351 -0.02764 0.03366 -0.02866 0.03432 C -0.03307 0.03726 -0.0308 0.03616 -0.0355 0.03777 C -0.03668 0.03851 -0.0377 0.03946 -0.03895 0.04005 C -0.04116 0.04101 -0.04579 0.04233 -0.04579 0.04233 C -0.04983 0.0463 -0.04851 0.04578 -0.05725 0.04689 L -0.06637 0.04806 C -0.06982 0.04843 -0.07328 0.04872 -0.07666 0.04916 C -0.07901 0.04946 -0.08121 0.04997 -0.08357 0.05034 C -0.08585 0.05108 -0.08842 0.0513 -0.0904 0.05262 C -0.09158 0.05335 -0.09283 0.05402 -0.09386 0.0549 C -0.09584 0.05666 -0.09731 0.05916 -0.09959 0.06063 L -0.10297 0.06291 C -0.10393 0.0657 -0.10422 0.06754 -0.10642 0.06982 C -0.10738 0.07077 -0.1087 0.07129 -0.10988 0.0721 C -0.11348 0.07753 -0.11172 0.07423 -0.11444 0.08239 L -0.11554 0.08584 C -0.11598 0.08694 -0.11642 0.08812 -0.11671 0.08922 C -0.11708 0.09076 -0.1176 0.09231 -0.11789 0.09385 C -0.11804 0.09495 -0.11789 0.09613 -0.11789 0.09731 L -0.11789 0.09731 " pathEditMode="relative" ptsTypes="AAAAAAAAAAAAAAAAAAAAAAAAAAAAA">
                                          <p:cBhvr>
                                            <p:cTn id="16" dur="2000" fill="hold"/>
                                            <p:tgtEl>
                                              <p:spTgt spid="12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-0.00081 0.00338 -0.00147 0.00684 -0.00236 0.01029 C -0.00265 0.01147 -0.00272 0.01272 -0.00346 0.01367 C -0.00434 0.01478 -0.00574 0.01522 -0.00691 0.01595 C -0.00765 0.01713 -0.0086 0.01816 -0.00919 0.01941 C -0.01125 0.0236 -0.00948 0.02609 -0.01492 0.0297 C -0.0197 0.03293 -0.02183 0.03366 -0.02521 0.03771 C -0.02609 0.03881 -0.02646 0.04028 -0.02749 0.04116 C -0.02845 0.0419 -0.02984 0.04175 -0.03095 0.04226 C -0.0322 0.04293 -0.03308 0.04403 -0.0344 0.04462 C -0.0366 0.04557 -0.03896 0.04609 -0.04124 0.04689 L -0.04469 0.048 C -0.04469 0.048 -0.05152 0.05027 -0.05152 0.05027 C -0.05939 0.05557 -0.05579 0.05402 -0.06181 0.05601 C -0.06299 0.05682 -0.06402 0.0577 -0.06527 0.05829 C -0.06718 0.05924 -0.07144 0.06005 -0.07328 0.06064 C -0.07328 0.06064 -0.08188 0.06343 -0.08357 0.06402 L -0.09386 0.06747 C -0.09504 0.06784 -0.09614 0.06843 -0.09731 0.06865 C -0.10033 0.06909 -0.10672 0.07012 -0.10988 0.07093 C -0.11106 0.07122 -0.11216 0.07174 -0.11334 0.07203 C -0.11481 0.07247 -0.11635 0.07284 -0.11789 0.07321 C -0.12039 0.07372 -0.12826 0.07526 -0.13046 0.07548 C -0.14303 0.07673 -0.14259 0.07659 -0.15104 0.07659 " pathEditMode="relative" ptsTypes="AAAAAAAAAAAAAAAAAAAAAAAAA">
                                          <p:cBhvr>
                                            <p:cTn id="18" dur="2000" fill="hold"/>
                                            <p:tgtEl>
                                              <p:spTgt spid="12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-0.01088 0.00118 -0.02786 0.00316 -0.03668 0.00338 L -0.07556 0.00456 C -0.07938 0.00492 -0.0832 0.00514 -0.08703 0.00566 C -0.09129 0.00625 -0.0932 0.00706 -0.09731 0.00794 C -0.09923 0.00838 -0.10114 0.00867 -0.10305 0.00911 C -0.10422 0.00941 -0.10525 0.01 -0.10643 0.01029 C -0.12105 0.01316 -0.11606 0.01154 -0.1259 0.01367 C -0.12745 0.01404 -0.12899 0.01441 -0.13046 0.01485 C -0.13281 0.01551 -0.13509 0.01639 -0.13737 0.01712 L -0.14421 0.0194 L -0.15111 0.02168 C -0.15501 0.02249 -0.15758 0.02293 -0.1614 0.02396 C -0.16258 0.02433 -0.16368 0.02484 -0.16478 0.02514 C -0.16787 0.02594 -0.17089 0.02668 -0.17397 0.02741 C -0.1883 0.03102 -0.17052 0.02646 -0.18198 0.02969 C -0.18323 0.03006 -0.18852 0.03116 -0.18999 0.03197 C -0.18999 0.03197 -0.19859 0.0377 -0.20028 0.03888 L -0.22086 0.05262 L -0.23115 0.05946 L -0.23461 0.06174 L -0.23806 0.06402 C -0.23843 0.06519 -0.23858 0.06644 -0.23916 0.06747 C -0.24056 0.0699 -0.24379 0.07431 -0.24379 0.07431 C -0.24497 0.08518 -0.24732 0.08709 -0.24379 0.08349 " pathEditMode="relative" ptsTypes="AAAAAAAAAAAAAAAAAAAAAAAAAA">
                                          <p:cBhvr>
                                            <p:cTn id="20" dur="2000" fill="hold"/>
                                            <p:tgtEl>
                                              <p:spTgt spid="12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8 0.01948 L 0.0008 0.01955 C 0.00044 0.0197 -0.00772 0.02727 -0.01066 0.02859 C -0.01287 0.02955 -0.0175 0.03087 -0.0175 0.03095 C -0.01867 0.03168 -0.01963 0.03271 -0.02095 0.03315 C -0.02316 0.03389 -0.02551 0.03389 -0.02786 0.03433 C -0.02977 0.03469 -0.03161 0.03514 -0.03352 0.03543 C -0.0358 0.03587 -0.03815 0.03616 -0.04043 0.03661 C -0.0444 0.03734 -0.05204 0.03896 -0.05527 0.04006 C -0.05755 0.0408 -0.05976 0.04204 -0.06211 0.04234 C -0.0652 0.04271 -0.06821 0.04315 -0.0713 0.04344 L -0.09761 0.04572 C -0.10033 0.04712 -0.10959 0.05226 -0.11363 0.05263 L -0.1273 0.05373 C -0.12958 0.05417 -0.13193 0.05447 -0.13421 0.05491 C -0.13855 0.05579 -0.14127 0.05689 -0.1456 0.05836 C -0.14678 0.05873 -0.14803 0.0588 -0.14906 0.05946 L -0.15589 0.06402 C -0.15633 0.0652 -0.15677 0.0663 -0.15707 0.06747 C -0.15758 0.06975 -0.15817 0.07438 -0.15817 0.07446 " pathEditMode="relative" rAng="0" ptsTypes="AAAAAAAAAAAAAAAAAAAA">
                                          <p:cBhvr>
                                            <p:cTn id="22" dur="2000" fill="hold"/>
                                            <p:tgtEl>
                                              <p:spTgt spid="12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952" y="274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0.00096 0.01198 0.00213 0.01073 0 0.01941 C -0.00029 0.02058 -0.00044 0.02191 -0.00117 0.02286 C -0.00206 0.02396 -0.00345 0.0244 -0.00463 0.02514 C -0.00536 0.02632 -0.00573 0.02786 -0.00691 0.02859 C -0.01095 0.03109 -0.01742 0.03124 -0.02175 0.03205 C -0.0233 0.03227 -0.02484 0.03271 -0.02631 0.03315 C -0.02866 0.03389 -0.03322 0.03543 -0.03322 0.03543 C -0.03395 0.0366 -0.03454 0.03793 -0.0355 0.03888 C -0.03645 0.03984 -0.03807 0.04013 -0.03895 0.04116 C -0.04072 0.04322 -0.04351 0.04807 -0.04351 0.04807 C -0.04895 0.06439 -0.04351 0.04734 -0.04696 0.05946 C -0.04821 0.06387 -0.04807 0.06152 -0.04807 0.06409 " pathEditMode="relative" ptsTypes="AAAAAAAAAAAAAA">
                                          <p:cBhvr>
                                            <p:cTn id="24" dur="2000" fill="hold"/>
                                            <p:tgtEl>
                                              <p:spTgt spid="12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-0.00228 0.00441 -0.00684 0.0086 -0.00346 0.01367 C -0.00272 0.01484 -0.00118 0.01521 0 0.01595 C 0.00169 0.02293 0.00058 0.01903 0.00338 0.02741 C 0.00382 0.02859 0.00352 0.0302 0.00455 0.03087 C 0.00999 0.03447 0.00668 0.0327 0.01484 0.03542 C 0.01602 0.03579 0.01712 0.03638 0.0183 0.0366 C 0.02057 0.03697 0.02293 0.03719 0.02513 0.0377 C 0.02748 0.03829 0.02976 0.03924 0.03204 0.03998 L 0.03542 0.04116 L 0.03888 0.04226 L 0.04233 0.04343 C 0.04475 0.04704 0.04468 0.0463 0.04578 0.05027 C 0.04836 0.05982 0.05027 0.05725 0.04689 0.06063 " pathEditMode="relative" ptsTypes="AAAAAAAAAAAAAAA">
                                          <p:cBhvr>
                                            <p:cTn id="26" dur="2000" fill="hold"/>
                                            <p:tgtEl>
                                              <p:spTgt spid="125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0.0011 0.00301 0.00169 0.00632 0.00338 0.00911 C 0.00411 0.01029 0.00558 0.01088 0.00683 0.01139 C 0.01036 0.01301 0.01955 0.01536 0.02285 0.01602 C 0.02609 0.01661 0.02991 0.01727 0.03314 0.0183 C 0.03542 0.01896 0.0377 0.01977 0.03998 0.02058 L 0.04689 0.02286 C 0.04799 0.02322 0.04909 0.02381 0.05034 0.02396 L 0.05835 0.02513 C 0.06467 0.02727 0.06291 0.02697 0.0732 0.02741 C 0.08577 0.028 0.09841 0.02822 0.11098 0.02859 C 0.11539 0.0291 0.12237 0.02984 0.127 0.03087 C 0.13009 0.03153 0.13317 0.03219 0.13611 0.03315 C 0.14765 0.03697 0.12979 0.03116 0.14412 0.03542 C 0.14648 0.03616 0.15103 0.0377 0.15103 0.0377 C 0.15904 0.04307 0.15632 0.03998 0.16015 0.04571 C 0.16096 0.04799 0.16323 0.05034 0.16243 0.05262 L 0.16132 0.05608 " pathEditMode="relative" ptsTypes="AAAAAAAAAAAAAAAAAAA">
                                          <p:cBhvr>
                                            <p:cTn id="28" dur="2000" fill="hold"/>
                                            <p:tgtEl>
                                              <p:spTgt spid="12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0.00375 0.00073 0.00757 0.00169 0.01139 0.00228 C 0.01558 0.00287 0.01977 0.00294 0.02396 0.00338 C 0.02705 0.00375 0.03006 0.00426 0.03315 0.00456 C 0.04601 0.00581 0.05262 0.00595 0.06629 0.00683 C 0.07438 0.00735 0.099 0.00838 0.11208 0.01029 C 0.11414 0.01058 0.12009 0.01191 0.12237 0.01257 C 0.12472 0.01323 0.12693 0.01411 0.12928 0.01485 C 0.13038 0.01521 0.13149 0.01573 0.13266 0.01595 C 0.13421 0.01639 0.13575 0.01676 0.13729 0.01712 C 0.13913 0.01757 0.14111 0.01779 0.14295 0.0183 C 0.14413 0.01859 0.14523 0.01911 0.14641 0.0194 C 0.15853 0.02286 0.14156 0.01742 0.15787 0.02286 C 0.15787 0.02286 0.16471 0.02514 0.16471 0.02514 C 0.16588 0.02587 0.16691 0.0269 0.16816 0.02741 C 0.17037 0.02844 0.17272 0.02896 0.175 0.02969 L 0.1922 0.03543 L 0.20932 0.04116 L 0.21277 0.04233 L 0.21623 0.04344 C 0.21696 0.04461 0.21755 0.04594 0.21851 0.04689 C 0.21946 0.04785 0.22101 0.04814 0.22196 0.04917 C 0.2313 0.05983 0.22218 0.05321 0.22997 0.05836 C 0.23071 0.05946 0.23122 0.06078 0.23225 0.06174 C 0.23321 0.06277 0.23475 0.06299 0.23563 0.06402 C 0.24504 0.07475 0.23593 0.06806 0.24364 0.0732 C 0.24445 0.07438 0.24497 0.07563 0.24592 0.07666 C 0.24695 0.07761 0.24864 0.07776 0.24938 0.07894 C 0.25026 0.08026 0.25011 0.08202 0.25055 0.08349 C 0.25173 0.08768 0.25298 0.08695 0.24938 0.08695 " pathEditMode="relative" ptsTypes="AAAAAAAAAAAAAAAAAAAAAAAAAAAAAAA">
                                          <p:cBhvr>
                                            <p:cTn id="30" dur="2000" fill="hold"/>
                                            <p:tgtEl>
                                              <p:spTgt spid="12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0.00037 0.00419 0.00059 0.00838 0.0011 0.01257 C 0.00133 0.01448 0.00118 0.01661 0.00228 0.0183 C 0.00397 0.02102 0.00735 0.02241 0.00912 0.02513 L 0.01367 0.03197 C 0.01448 0.03315 0.015 0.03447 0.01595 0.03542 C 0.02021 0.03969 0.02073 0.04094 0.02514 0.04343 C 0.02661 0.04432 0.02815 0.04513 0.02969 0.04571 C 0.03197 0.04659 0.03455 0.04667 0.0366 0.04799 C 0.04447 0.05328 0.04087 0.05174 0.04689 0.05372 C 0.04763 0.05424 0.05784 0.06122 0.05946 0.06174 L 0.0663 0.06401 C 0.06747 0.06438 0.06857 0.0649 0.06975 0.06519 L 0.07431 0.06629 C 0.08078 0.07063 0.07644 0.0682 0.08805 0.07202 C 0.08923 0.07239 0.09033 0.07298 0.09151 0.0732 C 0.09378 0.07357 0.09606 0.07386 0.09834 0.0743 C 0.09952 0.0746 0.10062 0.07511 0.1018 0.07548 C 0.10334 0.07592 0.10481 0.07629 0.10635 0.07666 C 0.10826 0.07702 0.11017 0.07732 0.11209 0.07776 C 0.11363 0.07813 0.1151 0.07864 0.11664 0.07893 C 0.1212 0.07974 0.12583 0.08026 0.13039 0.08121 C 0.1323 0.08158 0.13421 0.08209 0.13612 0.08231 C 0.14369 0.08327 0.15905 0.08415 0.16588 0.08467 L 0.18764 0.08349 " pathEditMode="relative" ptsTypes="AAAAAAAAAAAAAAAAAAAAAAAAAA">
                                          <p:cBhvr>
                                            <p:cTn id="32" dur="2000" fill="hold"/>
                                            <p:tgtEl>
                                              <p:spTgt spid="12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0.00302 0.00265 0.00596 0.00537 0.00912 0.00794 C 0.01022 0.00882 0.01147 0.00948 0.01257 0.01029 C 0.01411 0.01139 0.01558 0.01257 0.01713 0.01367 C 0.01941 0.01529 0.02139 0.01742 0.02396 0.01823 C 0.02631 0.01904 0.02845 0.02029 0.03087 0.02058 C 0.03631 0.02117 0.04359 0.02183 0.04917 0.02286 C 0.05299 0.02352 0.06549 0.02595 0.06975 0.02742 C 0.07093 0.02778 0.07203 0.02837 0.07321 0.02852 C 0.07659 0.02911 0.08004 0.02925 0.0835 0.02969 C 0.08614 0.03006 0.08886 0.03043 0.09151 0.03087 C 0.09665 0.0316 0.10113 0.03256 0.10635 0.03315 C 0.11091 0.03359 0.11554 0.03381 0.1201 0.03425 C 0.12465 0.03476 0.1284 0.03528 0.13266 0.03653 C 0.13502 0.03726 0.13957 0.03881 0.13957 0.03881 C 0.14567 0.04799 0.14185 0.04417 0.15097 0.05027 L 0.15442 0.05255 C 0.15685 0.05975 0.15912 0.05939 0.1556 0.05939 " pathEditMode="relative" ptsTypes="AAAAAAAAAAAAAAAAAAA">
                                          <p:cBhvr>
                                            <p:cTn id="34" dur="2000" fill="hold"/>
                                            <p:tgtEl>
                                              <p:spTgt spid="12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0 0.00044 0.00096 0.01551 0.00339 0.01713 C 0.00456 0.01786 0.00574 0.01852 0.00684 0.01941 C 0.00809 0.02043 0.00882 0.02205 0.01029 0.02286 C 0.01235 0.02404 0.01515 0.02382 0.01713 0.02514 C 0.02257 0.02874 0.01926 0.02698 0.02742 0.0297 L 0.03425 0.03197 C 0.03543 0.03234 0.03668 0.03249 0.03771 0.03315 L 0.04454 0.03771 C 0.04535 0.03888 0.04631 0.03991 0.04682 0.04116 C 0.048 0.04381 0.04888 0.05189 0.04917 0.05373 L 0.048 0.06292 " pathEditMode="relative" ptsTypes="AAAAAAAAAAAAA">
                                          <p:cBhvr>
                                            <p:cTn id="36" dur="2000" fill="hold"/>
                                            <p:tgtEl>
                                              <p:spTgt spid="126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-0.00059 0.00492 -0.00118 0.01198 -0.00236 0.01713 C -0.00258 0.0183 -0.00272 0.01962 -0.00346 0.02058 C -0.00507 0.02256 -0.00809 0.02323 -0.01029 0.02403 C -0.01147 0.02514 -0.01235 0.02668 -0.01375 0.02741 C -0.01588 0.02859 -0.0183 0.02896 -0.02058 0.02977 L -0.02404 0.03087 L -0.03778 0.0355 C -0.03778 0.0355 -0.04462 0.03778 -0.04462 0.03778 L -0.04807 0.04006 C -0.04844 0.04116 -0.04866 0.04241 -0.04917 0.04351 C -0.04983 0.04469 -0.05094 0.04564 -0.05145 0.04689 C -0.05248 0.0491 -0.05314 0.05145 -0.05373 0.0538 L -0.05601 0.06299 " pathEditMode="relative" ptsTypes="AAAAAAAAAAAAAAA">
                                          <p:cBhvr>
                                            <p:cTn id="38" dur="2000" fill="hold"/>
                                            <p:tgtEl>
                                              <p:spTgt spid="126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-0.00066 0.00162 -0.00485 0.01492 -0.00801 0.01595 C -0.01037 0.01676 -0.01294 0.0169 -0.01492 0.0183 C -0.01603 0.01904 -0.01705 0.01999 -0.01838 0.02058 C -0.02058 0.02153 -0.02293 0.02212 -0.02521 0.02286 C -0.03344 0.02558 -0.02315 0.02227 -0.03322 0.02514 C -0.0344 0.0255 -0.0355 0.02594 -0.03668 0.02631 C -0.04006 0.02719 -0.04748 0.02911 -0.05152 0.02969 C -0.05454 0.03021 -0.05762 0.03058 -0.06071 0.03087 C -0.07468 0.03227 -0.0796 0.03219 -0.09503 0.03315 L -0.11216 0.03432 C -0.11635 0.03498 -0.12774 0.03682 -0.13046 0.0377 L -0.13737 0.03998 L -0.14075 0.04116 L -0.14766 0.04572 L -0.15104 0.04799 C -0.15185 0.04917 -0.15229 0.05057 -0.15339 0.05145 C -0.15427 0.05218 -0.15574 0.05204 -0.15677 0.05262 C -0.16258 0.05586 -0.1625 0.05601 -0.16596 0.05946 C -0.16736 0.06365 -0.16589 0.06291 -0.16934 0.06291 " pathEditMode="relative" ptsTypes="AAAAAAAAAAAAAAAAAAAAA">
                                          <p:cBhvr>
                                            <p:cTn id="40" dur="2000" fill="hold"/>
                                            <p:tgtEl>
                                              <p:spTgt spid="126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-0.00117 0.00302 -0.0025 0.00603 -0.00345 0.00912 C -0.00404 0.01095 -0.00411 0.01294 -0.00463 0.01485 C -0.0058 0.01933 -0.00698 0.02242 -0.00919 0.02631 C -0.00985 0.02749 -0.01066 0.02859 -0.01146 0.02969 C -0.01337 0.03241 -0.01565 0.03565 -0.01837 0.03771 C -0.0205 0.0394 -0.02286 0.04094 -0.02521 0.04234 C -0.02712 0.04344 -0.02918 0.04439 -0.03094 0.04579 C -0.0355 0.04917 -0.03329 0.04983 -0.03895 0.05263 C -0.04108 0.05373 -0.04351 0.05417 -0.04579 0.0549 C -0.05497 0.05777 -0.0524 0.05704 -0.06181 0.05836 C -0.07203 0.06174 -0.06512 0.05975 -0.07438 0.06181 C -0.08129 0.06328 -0.08805 0.06534 -0.09496 0.06637 C -0.09768 0.06674 -0.10032 0.06696 -0.10297 0.06747 C -0.10605 0.06813 -0.10907 0.06909 -0.11215 0.06982 C -0.11745 0.071 -0.12296 0.07151 -0.12818 0.0732 C -0.14288 0.07813 -0.12781 0.07343 -0.14075 0.07666 C -0.14192 0.07695 -0.14295 0.07769 -0.1442 0.07784 C -0.15236 0.07879 -0.1786 0.07982 -0.18418 0.08011 C -0.1869 0.08048 -0.18955 0.0807 -0.19219 0.08122 C -0.2041 0.08364 -0.19793 0.08349 -0.20248 0.08349 " pathEditMode="relative" ptsTypes="AAAAAAAAAAAAAAAAAAAAAA">
                                          <p:cBhvr>
                                            <p:cTn id="42" dur="2000" fill="hold"/>
                                            <p:tgtEl>
                                              <p:spTgt spid="12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0.00147 0.00338 0.00243 0.00713 0.00456 0.01022 C 0.00595 0.01228 0.00823 0.01345 0.01029 0.01485 C 0.03102 0.02859 0.01411 0.01735 0.02742 0.02396 C 0.02866 0.02455 0.02962 0.02565 0.03087 0.02624 C 0.03271 0.0272 0.03469 0.02771 0.0366 0.02852 C 0.03815 0.02925 0.03969 0.02991 0.04116 0.0308 C 0.04748 0.03477 0.04447 0.03477 0.05262 0.03771 C 0.05821 0.03969 0.06291 0.04006 0.06865 0.04109 C 0.07056 0.04145 0.07247 0.04182 0.07431 0.04226 C 0.07585 0.04263 0.07739 0.04292 0.07894 0.04336 C 0.08085 0.04403 0.08261 0.0452 0.08467 0.04572 C 0.09033 0.04711 0.09599 0.04844 0.10179 0.0491 C 0.12245 0.05138 0.10135 0.04924 0.13156 0.05138 C 0.13575 0.05167 0.13994 0.05226 0.14413 0.05255 C 0.16147 0.0538 0.1575 0.05365 0.16934 0.05365 L 0.16934 0.05365 " pathEditMode="relative" ptsTypes="AAAAAAAAAAAAAAAAAA">
                                          <p:cBhvr>
                                            <p:cTn id="44" dur="2000" fill="hold"/>
                                            <p:tgtEl>
                                              <p:spTgt spid="126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0" presetClass="path" presetSubtype="0" repeatCount="indefinite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2242 -0.00897 L 0.02242 -0.00897 C 0.0258 -0.00824 0.02918 -0.00721 0.03271 -0.00669 C 0.04205 -0.00544 0.07144 -0.00464 0.07615 -0.00441 C 0.07806 -0.00405 0.07997 -0.00375 0.08188 -0.00331 C 0.08306 -0.00302 0.08409 -0.00214 0.08533 -0.00214 C 0.08651 -0.00214 0.08761 -0.00287 0.08872 -0.00331 C 0.09739 -0.00037 0.08673 -0.00427 0.09562 0.00014 C 0.09673 0.00066 0.0979 0.00088 0.09908 0.00132 C 0.10415 0.00646 0.09812 0.00102 0.10474 0.0047 C 0.10716 0.0061 0.109 0.00845 0.11165 0.00933 C 0.11635 0.01087 0.11407 0.00977 0.11848 0.01271 C 0.12135 0.02138 0.11753 0.01073 0.12194 0.01962 C 0.12245 0.02072 0.12252 0.02197 0.12311 0.02307 C 0.12444 0.02543 0.12613 0.02763 0.12767 0.02991 C 0.12995 0.03336 0.12958 0.03373 0.1334 0.03564 C 0.13443 0.03616 0.13568 0.03638 0.13678 0.03682 C 0.13759 0.03792 0.13789 0.03954 0.13913 0.0402 C 0.14075 0.04115 0.14288 0.04101 0.14479 0.04137 C 0.16089 0.04431 0.14325 0.04086 0.15744 0.04365 C 0.15854 0.04328 0.15964 0.04248 0.16082 0.04248 C 0.16581 0.04248 0.17368 0.04343 0.17912 0.04483 C 0.18029 0.04512 0.18154 0.04534 0.18257 0.04593 C 0.185 0.04725 0.18948 0.05056 0.18948 0.05056 C 0.19176 0.05012 0.19404 0.04968 0.19632 0.04939 C 0.20719 0.04806 0.20587 0.04821 0.21351 0.04821 " pathEditMode="relative" ptsTypes="AAAAAAAAAAAAAAAAAAAAAAAAAA">
                                          <p:cBhvr>
                                            <p:cTn id="46" dur="2000" fill="hold"/>
                                            <p:tgtEl>
                                              <p:spTgt spid="12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8" dur="250" autoRev="1" fill="remove"/>
                                            <p:tgtEl>
                                              <p:spTgt spid="124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E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49" dur="250" autoRev="1" fill="remove"/>
                                            <p:tgtEl>
                                              <p:spTgt spid="1248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EFF00"/>
                                          </p:to>
                                        </p:animClr>
                                        <p:set>
                                          <p:cBhvr>
                                            <p:cTn id="50" dur="250" autoRev="1" fill="remove"/>
                                            <p:tgtEl>
                                              <p:spTgt spid="1248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1" dur="250" autoRev="1" fill="remove"/>
                                            <p:tgtEl>
                                              <p:spTgt spid="1248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3" dur="250" autoRev="1" fill="remove"/>
                                            <p:tgtEl>
                                              <p:spTgt spid="124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E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54" dur="250" autoRev="1" fill="remove"/>
                                            <p:tgtEl>
                                              <p:spTgt spid="1249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EFF00"/>
                                          </p:to>
                                        </p:animClr>
                                        <p:set>
                                          <p:cBhvr>
                                            <p:cTn id="55" dur="250" autoRev="1" fill="remove"/>
                                            <p:tgtEl>
                                              <p:spTgt spid="1249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6" dur="250" autoRev="1" fill="remove"/>
                                            <p:tgtEl>
                                              <p:spTgt spid="1249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47" grpId="0" animBg="1"/>
          <p:bldP spid="1248" grpId="0" animBg="1"/>
          <p:bldP spid="1248" grpId="1" animBg="1"/>
          <p:bldP spid="1249" grpId="0" animBg="1"/>
          <p:bldP spid="1249" grpId="1" animBg="1"/>
          <p:bldP spid="1250" grpId="0" animBg="1"/>
          <p:bldP spid="1251" grpId="0" animBg="1"/>
          <p:bldP spid="1252" grpId="0" animBg="1"/>
          <p:bldP spid="1253" grpId="0" animBg="1"/>
          <p:bldP spid="1254" grpId="0" animBg="1"/>
          <p:bldP spid="1255" grpId="0" animBg="1"/>
          <p:bldP spid="1256" grpId="0" animBg="1"/>
          <p:bldP spid="1257" grpId="0" animBg="1"/>
          <p:bldP spid="1258" grpId="0" animBg="1"/>
          <p:bldP spid="1259" grpId="0" animBg="1"/>
          <p:bldP spid="1260" grpId="0" animBg="1"/>
          <p:bldP spid="1261" grpId="0" animBg="1"/>
          <p:bldP spid="1262" grpId="0" animBg="1"/>
          <p:bldP spid="1263" grpId="0" animBg="1"/>
          <p:bldP spid="1264" grpId="0" animBg="1"/>
          <p:bldP spid="1265" grpId="0" animBg="1"/>
          <p:bldP spid="1266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1490</TotalTime>
  <Words>165</Words>
  <Application>Microsoft Macintosh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Chugh, Mayank</dc:creator>
  <cp:lastModifiedBy>Chugh, Mayank</cp:lastModifiedBy>
  <cp:revision>7</cp:revision>
  <dcterms:created xsi:type="dcterms:W3CDTF">2024-04-05T11:01:18Z</dcterms:created>
  <dcterms:modified xsi:type="dcterms:W3CDTF">2024-04-10T01:06:15Z</dcterms:modified>
</cp:coreProperties>
</file>