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  <p:sldId id="256" r:id="rId3"/>
    <p:sldId id="258" r:id="rId4"/>
  </p:sldIdLst>
  <p:sldSz cx="4499927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55"/>
    <p:restoredTop sz="94703"/>
  </p:normalViewPr>
  <p:slideViewPr>
    <p:cSldViewPr snapToGrid="0">
      <p:cViewPr>
        <p:scale>
          <a:sx n="60" d="100"/>
          <a:sy n="60" d="100"/>
        </p:scale>
        <p:origin x="-2136" y="-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4910" y="3534924"/>
            <a:ext cx="33749456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910" y="11344752"/>
            <a:ext cx="33749456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8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9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02606" y="1149975"/>
            <a:ext cx="9702969" cy="183045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3700" y="1149975"/>
            <a:ext cx="28546415" cy="18304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9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263" y="5384885"/>
            <a:ext cx="38811875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263" y="14454685"/>
            <a:ext cx="38811875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>
                    <a:tint val="82000"/>
                  </a:schemeClr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8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3700" y="5749874"/>
            <a:ext cx="19124692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0883" y="5749874"/>
            <a:ext cx="19124692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0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561" y="1149976"/>
            <a:ext cx="38811875" cy="4174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563" y="5294885"/>
            <a:ext cx="19036801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9563" y="7889827"/>
            <a:ext cx="19036801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80883" y="5294885"/>
            <a:ext cx="19130553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80883" y="7889827"/>
            <a:ext cx="19130553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8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3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6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563" y="1439968"/>
            <a:ext cx="14513436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0553" y="3109933"/>
            <a:ext cx="22780883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563" y="6479857"/>
            <a:ext cx="14513436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2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563" y="1439968"/>
            <a:ext cx="14513436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130553" y="3109933"/>
            <a:ext cx="22780883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563" y="6479857"/>
            <a:ext cx="14513436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8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3700" y="1149976"/>
            <a:ext cx="38811875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3700" y="5749874"/>
            <a:ext cx="38811875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3700" y="20019561"/>
            <a:ext cx="1012483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F91DC-D5D8-5342-BC57-7C52B19F686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6010" y="20019561"/>
            <a:ext cx="15187255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80738" y="20019561"/>
            <a:ext cx="1012483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AFF83-D6DC-0248-B27C-DC5BBE6D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4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973836D-51A7-77AD-8275-C0934B8D39A4}"/>
              </a:ext>
            </a:extLst>
          </p:cNvPr>
          <p:cNvSpPr/>
          <p:nvPr/>
        </p:nvSpPr>
        <p:spPr>
          <a:xfrm>
            <a:off x="2088203" y="10581758"/>
            <a:ext cx="3527738" cy="918462"/>
          </a:xfrm>
          <a:prstGeom prst="roundRect">
            <a:avLst/>
          </a:prstGeom>
          <a:gradFill>
            <a:gsLst>
              <a:gs pos="14000">
                <a:srgbClr val="00B050"/>
              </a:gs>
              <a:gs pos="54000">
                <a:schemeClr val="tx2">
                  <a:lumMod val="50000"/>
                  <a:lumOff val="5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PDF/txt</a:t>
            </a:r>
            <a:r>
              <a:rPr lang="en-US" sz="2400" b="1">
                <a:solidFill>
                  <a:schemeClr val="bg1"/>
                </a:solidFill>
              </a:rPr>
              <a:t>/Docs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2C510C-FB20-7B23-C299-855B92F2A98A}"/>
              </a:ext>
            </a:extLst>
          </p:cNvPr>
          <p:cNvSpPr/>
          <p:nvPr/>
        </p:nvSpPr>
        <p:spPr>
          <a:xfrm>
            <a:off x="7474055" y="10581758"/>
            <a:ext cx="3527738" cy="918462"/>
          </a:xfrm>
          <a:prstGeom prst="roundRect">
            <a:avLst/>
          </a:prstGeom>
          <a:gradFill>
            <a:gsLst>
              <a:gs pos="14000">
                <a:srgbClr val="FFC000"/>
              </a:gs>
              <a:gs pos="54000">
                <a:srgbClr val="FF0000"/>
              </a:gs>
              <a:gs pos="83000">
                <a:srgbClr val="FFC000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Extract Data Content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EC0603-F273-B2A7-451D-FC5D6521151A}"/>
              </a:ext>
            </a:extLst>
          </p:cNvPr>
          <p:cNvSpPr/>
          <p:nvPr/>
        </p:nvSpPr>
        <p:spPr>
          <a:xfrm>
            <a:off x="12859907" y="6466568"/>
            <a:ext cx="3527738" cy="918462"/>
          </a:xfrm>
          <a:prstGeom prst="roundRect">
            <a:avLst/>
          </a:prstGeom>
          <a:gradFill>
            <a:gsLst>
              <a:gs pos="14000">
                <a:srgbClr val="FFC000"/>
              </a:gs>
              <a:gs pos="54000">
                <a:srgbClr val="FF0000"/>
              </a:gs>
              <a:gs pos="83000">
                <a:srgbClr val="FFC000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b="1">
                <a:solidFill>
                  <a:schemeClr val="bg1"/>
                </a:solidFill>
              </a:rPr>
              <a:t>text chunk1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9CEA9C8-F78E-9405-4B69-8282A8F6BD74}"/>
              </a:ext>
            </a:extLst>
          </p:cNvPr>
          <p:cNvSpPr/>
          <p:nvPr/>
        </p:nvSpPr>
        <p:spPr>
          <a:xfrm>
            <a:off x="12859907" y="9422069"/>
            <a:ext cx="3527738" cy="918462"/>
          </a:xfrm>
          <a:prstGeom prst="roundRect">
            <a:avLst/>
          </a:prstGeom>
          <a:gradFill>
            <a:gsLst>
              <a:gs pos="14000">
                <a:srgbClr val="FFC000"/>
              </a:gs>
              <a:gs pos="54000">
                <a:srgbClr val="FF0000"/>
              </a:gs>
              <a:gs pos="83000">
                <a:srgbClr val="FFC000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b="1" dirty="0">
                <a:solidFill>
                  <a:schemeClr val="bg1"/>
                </a:solidFill>
              </a:rPr>
              <a:t>text chunk2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8278AD7-3815-7170-A1BB-D16A25626642}"/>
              </a:ext>
            </a:extLst>
          </p:cNvPr>
          <p:cNvSpPr/>
          <p:nvPr/>
        </p:nvSpPr>
        <p:spPr>
          <a:xfrm>
            <a:off x="12859907" y="12179251"/>
            <a:ext cx="3527738" cy="918462"/>
          </a:xfrm>
          <a:prstGeom prst="roundRect">
            <a:avLst/>
          </a:prstGeom>
          <a:gradFill>
            <a:gsLst>
              <a:gs pos="14000">
                <a:srgbClr val="FFC000"/>
              </a:gs>
              <a:gs pos="54000">
                <a:srgbClr val="FF0000"/>
              </a:gs>
              <a:gs pos="83000">
                <a:srgbClr val="FFC000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b="1">
                <a:solidFill>
                  <a:schemeClr val="bg1"/>
                </a:solidFill>
              </a:rPr>
              <a:t>text chunk3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78702AD-A22A-75BE-503A-687EFC4238A9}"/>
              </a:ext>
            </a:extLst>
          </p:cNvPr>
          <p:cNvSpPr/>
          <p:nvPr/>
        </p:nvSpPr>
        <p:spPr>
          <a:xfrm>
            <a:off x="12859907" y="14936433"/>
            <a:ext cx="3527738" cy="918462"/>
          </a:xfrm>
          <a:prstGeom prst="roundRect">
            <a:avLst/>
          </a:prstGeom>
          <a:gradFill>
            <a:gsLst>
              <a:gs pos="14000">
                <a:srgbClr val="FFC000"/>
              </a:gs>
              <a:gs pos="54000">
                <a:srgbClr val="FF0000"/>
              </a:gs>
              <a:gs pos="83000">
                <a:srgbClr val="FFC000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b="1">
                <a:solidFill>
                  <a:schemeClr val="bg1"/>
                </a:solidFill>
              </a:rPr>
              <a:t>text chunk4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A60C2DF-9CA4-F4BF-63C4-A9721EDDF6E9}"/>
              </a:ext>
            </a:extLst>
          </p:cNvPr>
          <p:cNvSpPr/>
          <p:nvPr/>
        </p:nvSpPr>
        <p:spPr>
          <a:xfrm>
            <a:off x="18242528" y="6466568"/>
            <a:ext cx="3527738" cy="918462"/>
          </a:xfrm>
          <a:prstGeom prst="roundRect">
            <a:avLst/>
          </a:prstGeom>
          <a:gradFill>
            <a:gsLst>
              <a:gs pos="14000">
                <a:srgbClr val="FFC000"/>
              </a:gs>
              <a:gs pos="54000">
                <a:srgbClr val="FF0000"/>
              </a:gs>
              <a:gs pos="83000">
                <a:srgbClr val="FFC000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b="1">
                <a:solidFill>
                  <a:schemeClr val="bg1"/>
                </a:solidFill>
              </a:rPr>
              <a:t>Embedding-1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A7AE5A0-DE9F-766A-FE12-74915EE62F1A}"/>
              </a:ext>
            </a:extLst>
          </p:cNvPr>
          <p:cNvSpPr/>
          <p:nvPr/>
        </p:nvSpPr>
        <p:spPr>
          <a:xfrm>
            <a:off x="18228043" y="9422069"/>
            <a:ext cx="3527738" cy="918462"/>
          </a:xfrm>
          <a:prstGeom prst="roundRect">
            <a:avLst/>
          </a:prstGeom>
          <a:gradFill>
            <a:gsLst>
              <a:gs pos="14000">
                <a:srgbClr val="FFC000"/>
              </a:gs>
              <a:gs pos="54000">
                <a:srgbClr val="FF0000"/>
              </a:gs>
              <a:gs pos="83000">
                <a:srgbClr val="FFC000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b="1">
                <a:solidFill>
                  <a:schemeClr val="bg1"/>
                </a:solidFill>
              </a:rPr>
              <a:t>Embedding-2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74A1625-CBFC-4E27-C266-4DC407D660F3}"/>
              </a:ext>
            </a:extLst>
          </p:cNvPr>
          <p:cNvSpPr/>
          <p:nvPr/>
        </p:nvSpPr>
        <p:spPr>
          <a:xfrm>
            <a:off x="18242528" y="12179251"/>
            <a:ext cx="3527738" cy="918462"/>
          </a:xfrm>
          <a:prstGeom prst="roundRect">
            <a:avLst/>
          </a:prstGeom>
          <a:gradFill>
            <a:gsLst>
              <a:gs pos="14000">
                <a:srgbClr val="FFC000"/>
              </a:gs>
              <a:gs pos="54000">
                <a:srgbClr val="FF0000"/>
              </a:gs>
              <a:gs pos="83000">
                <a:srgbClr val="FFC000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b="1" dirty="0">
                <a:solidFill>
                  <a:schemeClr val="bg1"/>
                </a:solidFill>
              </a:rPr>
              <a:t>Embedding-3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F9F6735-D634-6F0A-9B8A-9B762352C3FA}"/>
              </a:ext>
            </a:extLst>
          </p:cNvPr>
          <p:cNvSpPr/>
          <p:nvPr/>
        </p:nvSpPr>
        <p:spPr>
          <a:xfrm>
            <a:off x="18350447" y="14927433"/>
            <a:ext cx="3527738" cy="918462"/>
          </a:xfrm>
          <a:prstGeom prst="roundRect">
            <a:avLst/>
          </a:prstGeom>
          <a:gradFill>
            <a:gsLst>
              <a:gs pos="14000">
                <a:srgbClr val="FFC000"/>
              </a:gs>
              <a:gs pos="54000">
                <a:srgbClr val="FF0000"/>
              </a:gs>
              <a:gs pos="83000">
                <a:srgbClr val="FFC000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b="1">
                <a:solidFill>
                  <a:schemeClr val="bg1"/>
                </a:solidFill>
              </a:rPr>
              <a:t>Embedding-4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3F2B4D-EB9D-9045-E8C5-2E759DEE7D9E}"/>
              </a:ext>
            </a:extLst>
          </p:cNvPr>
          <p:cNvSpPr txBox="1"/>
          <p:nvPr/>
        </p:nvSpPr>
        <p:spPr>
          <a:xfrm>
            <a:off x="18662431" y="5683765"/>
            <a:ext cx="26589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10,1 0.3 0.33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201C5B7-4CF0-9EA3-282E-58CA709B457B}"/>
              </a:ext>
            </a:extLst>
          </p:cNvPr>
          <p:cNvSpPr/>
          <p:nvPr/>
        </p:nvSpPr>
        <p:spPr>
          <a:xfrm>
            <a:off x="23715907" y="10799762"/>
            <a:ext cx="3527738" cy="918462"/>
          </a:xfrm>
          <a:prstGeom prst="roundRect">
            <a:avLst/>
          </a:prstGeom>
          <a:gradFill>
            <a:gsLst>
              <a:gs pos="14000">
                <a:schemeClr val="accent6">
                  <a:lumMod val="40000"/>
                  <a:lumOff val="60000"/>
                </a:schemeClr>
              </a:gs>
              <a:gs pos="54000">
                <a:schemeClr val="accent6">
                  <a:lumMod val="5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b="1" dirty="0">
                <a:solidFill>
                  <a:schemeClr val="bg1"/>
                </a:solidFill>
              </a:rPr>
              <a:t>Build </a:t>
            </a:r>
            <a:r>
              <a:rPr lang="en-HK" sz="2400" b="1">
                <a:solidFill>
                  <a:schemeClr val="bg1"/>
                </a:solidFill>
              </a:rPr>
              <a:t>Semantic Index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A849033F-9602-5579-DEB1-979DF0737C2C}"/>
              </a:ext>
            </a:extLst>
          </p:cNvPr>
          <p:cNvSpPr/>
          <p:nvPr/>
        </p:nvSpPr>
        <p:spPr>
          <a:xfrm>
            <a:off x="24351667" y="15528538"/>
            <a:ext cx="2189163" cy="1637535"/>
          </a:xfrm>
          <a:prstGeom prst="flowChartMagneticDisk">
            <a:avLst/>
          </a:prstGeom>
          <a:gradFill>
            <a:gsLst>
              <a:gs pos="14000">
                <a:schemeClr val="tx2">
                  <a:lumMod val="25000"/>
                  <a:lumOff val="75000"/>
                </a:schemeClr>
              </a:gs>
              <a:gs pos="54000">
                <a:schemeClr val="accent4">
                  <a:lumMod val="50000"/>
                </a:schemeClr>
              </a:gs>
              <a:gs pos="84000">
                <a:schemeClr val="tx2">
                  <a:lumMod val="25000"/>
                  <a:lumOff val="75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Knowledge Base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964833-90DF-A912-082E-E480AB0E0934}"/>
              </a:ext>
            </a:extLst>
          </p:cNvPr>
          <p:cNvSpPr txBox="1"/>
          <p:nvPr/>
        </p:nvSpPr>
        <p:spPr>
          <a:xfrm>
            <a:off x="26505610" y="12728381"/>
            <a:ext cx="1899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0.3 0.3 0.33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899938-1F1B-388D-97F2-9E02CA04AC36}"/>
              </a:ext>
            </a:extLst>
          </p:cNvPr>
          <p:cNvSpPr txBox="1"/>
          <p:nvPr/>
        </p:nvSpPr>
        <p:spPr>
          <a:xfrm>
            <a:off x="26505610" y="13255720"/>
            <a:ext cx="1899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10.5 0.4 0.6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AA288C-498C-163E-578D-24D284895D03}"/>
              </a:ext>
            </a:extLst>
          </p:cNvPr>
          <p:cNvSpPr txBox="1"/>
          <p:nvPr/>
        </p:nvSpPr>
        <p:spPr>
          <a:xfrm>
            <a:off x="26505610" y="13870718"/>
            <a:ext cx="1899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10.5 0.4 0.6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01135BA-0F6D-9D83-DB34-8CD2E367AE70}"/>
              </a:ext>
            </a:extLst>
          </p:cNvPr>
          <p:cNvCxnSpPr/>
          <p:nvPr/>
        </p:nvCxnSpPr>
        <p:spPr>
          <a:xfrm>
            <a:off x="26505610" y="13870718"/>
            <a:ext cx="1899138" cy="0"/>
          </a:xfrm>
          <a:prstGeom prst="line">
            <a:avLst/>
          </a:prstGeom>
          <a:ln w="317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4C297AB-9C7B-E54A-6CD1-7D59E3A433AD}"/>
              </a:ext>
            </a:extLst>
          </p:cNvPr>
          <p:cNvSpPr txBox="1"/>
          <p:nvPr/>
        </p:nvSpPr>
        <p:spPr>
          <a:xfrm>
            <a:off x="23715907" y="17252297"/>
            <a:ext cx="33314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Vector Store/ Database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4A4350-CE64-95A0-88DD-9768942119AE}"/>
              </a:ext>
            </a:extLst>
          </p:cNvPr>
          <p:cNvSpPr/>
          <p:nvPr/>
        </p:nvSpPr>
        <p:spPr>
          <a:xfrm>
            <a:off x="29101759" y="7583349"/>
            <a:ext cx="3527738" cy="918462"/>
          </a:xfrm>
          <a:prstGeom prst="roundRect">
            <a:avLst/>
          </a:prstGeom>
          <a:gradFill>
            <a:gsLst>
              <a:gs pos="14000">
                <a:schemeClr val="bg2"/>
              </a:gs>
              <a:gs pos="54000">
                <a:schemeClr val="accent5">
                  <a:lumMod val="97000"/>
                  <a:lumOff val="3000"/>
                </a:schemeClr>
              </a:gs>
              <a:gs pos="84000">
                <a:schemeClr val="bg2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b="1" dirty="0">
                <a:solidFill>
                  <a:schemeClr val="bg1"/>
                </a:solidFill>
              </a:rPr>
              <a:t>Question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59F5082-AAC4-8F95-918B-CE6F4A10AAFE}"/>
              </a:ext>
            </a:extLst>
          </p:cNvPr>
          <p:cNvSpPr/>
          <p:nvPr/>
        </p:nvSpPr>
        <p:spPr>
          <a:xfrm>
            <a:off x="29101759" y="10340531"/>
            <a:ext cx="3527738" cy="918462"/>
          </a:xfrm>
          <a:prstGeom prst="roundRect">
            <a:avLst/>
          </a:prstGeom>
          <a:gradFill>
            <a:gsLst>
              <a:gs pos="14000">
                <a:schemeClr val="bg2"/>
              </a:gs>
              <a:gs pos="54000">
                <a:schemeClr val="accent5">
                  <a:lumMod val="97000"/>
                  <a:lumOff val="3000"/>
                </a:schemeClr>
              </a:gs>
              <a:gs pos="84000">
                <a:schemeClr val="bg2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b="1" dirty="0">
                <a:solidFill>
                  <a:schemeClr val="bg1"/>
                </a:solidFill>
              </a:rPr>
              <a:t>Query Embeddings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161B9ED-7408-F91B-F7A3-AE1C4639089A}"/>
              </a:ext>
            </a:extLst>
          </p:cNvPr>
          <p:cNvSpPr/>
          <p:nvPr/>
        </p:nvSpPr>
        <p:spPr>
          <a:xfrm>
            <a:off x="29101759" y="13097713"/>
            <a:ext cx="3527738" cy="918462"/>
          </a:xfrm>
          <a:prstGeom prst="roundRect">
            <a:avLst/>
          </a:prstGeom>
          <a:gradFill>
            <a:gsLst>
              <a:gs pos="14000">
                <a:schemeClr val="bg2"/>
              </a:gs>
              <a:gs pos="54000">
                <a:schemeClr val="accent5">
                  <a:lumMod val="97000"/>
                  <a:lumOff val="3000"/>
                </a:schemeClr>
              </a:gs>
              <a:gs pos="84000">
                <a:schemeClr val="bg2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b="1">
                <a:solidFill>
                  <a:schemeClr val="bg1"/>
                </a:solidFill>
              </a:rPr>
              <a:t>Semantic Search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E291CF2-7A16-EA99-8A37-F503E9B40CC2}"/>
              </a:ext>
            </a:extLst>
          </p:cNvPr>
          <p:cNvSpPr/>
          <p:nvPr/>
        </p:nvSpPr>
        <p:spPr>
          <a:xfrm>
            <a:off x="33399172" y="15845082"/>
            <a:ext cx="3527738" cy="918462"/>
          </a:xfrm>
          <a:prstGeom prst="roundRect">
            <a:avLst/>
          </a:prstGeom>
          <a:gradFill>
            <a:gsLst>
              <a:gs pos="11000">
                <a:srgbClr val="00B050"/>
              </a:gs>
              <a:gs pos="54000">
                <a:schemeClr val="bg1"/>
              </a:gs>
              <a:gs pos="84000">
                <a:srgbClr val="FFC000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b="1">
                <a:solidFill>
                  <a:schemeClr val="tx1"/>
                </a:solidFill>
              </a:rPr>
              <a:t>Ranked Results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D5DA624-5D8A-F583-17CC-45B5063DE85A}"/>
              </a:ext>
            </a:extLst>
          </p:cNvPr>
          <p:cNvSpPr/>
          <p:nvPr/>
        </p:nvSpPr>
        <p:spPr>
          <a:xfrm>
            <a:off x="38522713" y="13097713"/>
            <a:ext cx="3527738" cy="918462"/>
          </a:xfrm>
          <a:prstGeom prst="roundRect">
            <a:avLst/>
          </a:prstGeom>
          <a:gradFill>
            <a:gsLst>
              <a:gs pos="13000">
                <a:schemeClr val="accent2">
                  <a:lumMod val="20000"/>
                  <a:lumOff val="80000"/>
                </a:schemeClr>
              </a:gs>
              <a:gs pos="54000">
                <a:schemeClr val="accent3">
                  <a:lumMod val="40000"/>
                  <a:lumOff val="60000"/>
                </a:schemeClr>
              </a:gs>
              <a:gs pos="84000">
                <a:schemeClr val="tx2">
                  <a:lumMod val="25000"/>
                  <a:lumOff val="75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b="1" dirty="0">
                <a:solidFill>
                  <a:schemeClr val="tx1"/>
                </a:solidFill>
              </a:rPr>
              <a:t>LLM Generative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9" name="Graphic 58" descr="User with solid fill">
            <a:extLst>
              <a:ext uri="{FF2B5EF4-FFF2-40B4-BE49-F238E27FC236}">
                <a16:creationId xmlns:a16="http://schemas.microsoft.com/office/drawing/2014/main" id="{2493A189-FFAC-3606-1123-64B80C009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57767" y="2700704"/>
            <a:ext cx="2901306" cy="290130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7BA5DA3-A8CD-6499-EC75-C372BB835942}"/>
              </a:ext>
            </a:extLst>
          </p:cNvPr>
          <p:cNvSpPr txBox="1"/>
          <p:nvPr/>
        </p:nvSpPr>
        <p:spPr>
          <a:xfrm>
            <a:off x="35958851" y="5140345"/>
            <a:ext cx="1899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algn="ctr"/>
            <a:r>
              <a:rPr lang="en-US" dirty="0"/>
              <a:t>USER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F1FC44-1603-76D1-6F62-6423AF54BB0D}"/>
              </a:ext>
            </a:extLst>
          </p:cNvPr>
          <p:cNvSpPr txBox="1"/>
          <p:nvPr/>
        </p:nvSpPr>
        <p:spPr>
          <a:xfrm>
            <a:off x="31679928" y="11981185"/>
            <a:ext cx="1899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(0.3 0.3 0.33)</a:t>
            </a:r>
          </a:p>
        </p:txBody>
      </p:sp>
      <p:cxnSp>
        <p:nvCxnSpPr>
          <p:cNvPr id="1025" name="Curved Connector 1024">
            <a:extLst>
              <a:ext uri="{FF2B5EF4-FFF2-40B4-BE49-F238E27FC236}">
                <a16:creationId xmlns:a16="http://schemas.microsoft.com/office/drawing/2014/main" id="{FA0E2EBE-9D39-8E0B-5E12-5BFFD5316BA4}"/>
              </a:ext>
            </a:extLst>
          </p:cNvPr>
          <p:cNvCxnSpPr>
            <a:stCxn id="4" idx="3"/>
            <a:endCxn id="26" idx="1"/>
          </p:cNvCxnSpPr>
          <p:nvPr/>
        </p:nvCxnSpPr>
        <p:spPr>
          <a:xfrm flipV="1">
            <a:off x="11001793" y="6925799"/>
            <a:ext cx="1858114" cy="4115190"/>
          </a:xfrm>
          <a:prstGeom prst="curvedConnector3">
            <a:avLst/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6" name="Curved Connector 1025">
            <a:extLst>
              <a:ext uri="{FF2B5EF4-FFF2-40B4-BE49-F238E27FC236}">
                <a16:creationId xmlns:a16="http://schemas.microsoft.com/office/drawing/2014/main" id="{5F107351-BE32-5614-A8BE-AE9C11D032A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001793" y="9902754"/>
            <a:ext cx="1945641" cy="1138235"/>
          </a:xfrm>
          <a:prstGeom prst="curvedConnector3">
            <a:avLst/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Curved Connector 1031">
            <a:extLst>
              <a:ext uri="{FF2B5EF4-FFF2-40B4-BE49-F238E27FC236}">
                <a16:creationId xmlns:a16="http://schemas.microsoft.com/office/drawing/2014/main" id="{A67F6D36-D6A0-1F6E-A4C6-12F158DBBC85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11001793" y="11040989"/>
            <a:ext cx="1858114" cy="1597493"/>
          </a:xfrm>
          <a:prstGeom prst="curvedConnector3">
            <a:avLst/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Curved Connector 1038">
            <a:extLst>
              <a:ext uri="{FF2B5EF4-FFF2-40B4-BE49-F238E27FC236}">
                <a16:creationId xmlns:a16="http://schemas.microsoft.com/office/drawing/2014/main" id="{BB1328B4-E715-DF4A-7681-09D988AD3747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11001793" y="11040989"/>
            <a:ext cx="1858114" cy="4354675"/>
          </a:xfrm>
          <a:prstGeom prst="curvedConnector3">
            <a:avLst>
              <a:gd name="adj1" fmla="val 50000"/>
            </a:avLst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Curved Connector 1045">
            <a:extLst>
              <a:ext uri="{FF2B5EF4-FFF2-40B4-BE49-F238E27FC236}">
                <a16:creationId xmlns:a16="http://schemas.microsoft.com/office/drawing/2014/main" id="{B91C3C39-00A1-5824-2092-631A35089474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16387645" y="6925799"/>
            <a:ext cx="1854883" cy="12700"/>
          </a:xfrm>
          <a:prstGeom prst="curvedConnector3">
            <a:avLst/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1" name="Curved Connector 1050">
            <a:extLst>
              <a:ext uri="{FF2B5EF4-FFF2-40B4-BE49-F238E27FC236}">
                <a16:creationId xmlns:a16="http://schemas.microsoft.com/office/drawing/2014/main" id="{308EF2BE-3125-A9CA-B571-F4E1AE54CB50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16387645" y="9881300"/>
            <a:ext cx="1840398" cy="12700"/>
          </a:xfrm>
          <a:prstGeom prst="curvedConnector3">
            <a:avLst>
              <a:gd name="adj1" fmla="val 50000"/>
            </a:avLst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4" name="Curved Connector 1053">
            <a:extLst>
              <a:ext uri="{FF2B5EF4-FFF2-40B4-BE49-F238E27FC236}">
                <a16:creationId xmlns:a16="http://schemas.microsoft.com/office/drawing/2014/main" id="{FF42FBAE-AF03-BB2A-F423-6724F9958A85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>
            <a:off x="16387645" y="12638482"/>
            <a:ext cx="1854883" cy="12700"/>
          </a:xfrm>
          <a:prstGeom prst="curvedConnector3">
            <a:avLst>
              <a:gd name="adj1" fmla="val 50000"/>
            </a:avLst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Curved Connector 1062">
            <a:extLst>
              <a:ext uri="{FF2B5EF4-FFF2-40B4-BE49-F238E27FC236}">
                <a16:creationId xmlns:a16="http://schemas.microsoft.com/office/drawing/2014/main" id="{7B077A29-698E-163E-E804-3E840AD50727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 flipV="1">
            <a:off x="16387645" y="15386664"/>
            <a:ext cx="1962802" cy="9000"/>
          </a:xfrm>
          <a:prstGeom prst="curvedConnector3">
            <a:avLst>
              <a:gd name="adj1" fmla="val 50000"/>
            </a:avLst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Curved Connector 1069">
            <a:extLst>
              <a:ext uri="{FF2B5EF4-FFF2-40B4-BE49-F238E27FC236}">
                <a16:creationId xmlns:a16="http://schemas.microsoft.com/office/drawing/2014/main" id="{D6D19FCB-091B-D2D6-9889-88F192277522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21770266" y="6925799"/>
            <a:ext cx="1945641" cy="4333194"/>
          </a:xfrm>
          <a:prstGeom prst="curvedConnector3">
            <a:avLst>
              <a:gd name="adj1" fmla="val 50000"/>
            </a:avLst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1" name="Curved Connector 1070">
            <a:extLst>
              <a:ext uri="{FF2B5EF4-FFF2-40B4-BE49-F238E27FC236}">
                <a16:creationId xmlns:a16="http://schemas.microsoft.com/office/drawing/2014/main" id="{9C670912-A270-EC21-8AAC-D1228A2DB3A2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21755781" y="9881300"/>
            <a:ext cx="1960126" cy="1377693"/>
          </a:xfrm>
          <a:prstGeom prst="curvedConnector3">
            <a:avLst/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2" name="Curved Connector 1071">
            <a:extLst>
              <a:ext uri="{FF2B5EF4-FFF2-40B4-BE49-F238E27FC236}">
                <a16:creationId xmlns:a16="http://schemas.microsoft.com/office/drawing/2014/main" id="{80EC8DA0-1CC0-C357-604A-5C7DAAEC03C3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21770266" y="11258993"/>
            <a:ext cx="1945641" cy="1379489"/>
          </a:xfrm>
          <a:prstGeom prst="curvedConnector3">
            <a:avLst/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Curved Connector 1072">
            <a:extLst>
              <a:ext uri="{FF2B5EF4-FFF2-40B4-BE49-F238E27FC236}">
                <a16:creationId xmlns:a16="http://schemas.microsoft.com/office/drawing/2014/main" id="{355F2AAF-BD4B-5651-3167-45BB8903ED7C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21878185" y="11258993"/>
            <a:ext cx="1837722" cy="4127671"/>
          </a:xfrm>
          <a:prstGeom prst="curvedConnector3">
            <a:avLst>
              <a:gd name="adj1" fmla="val 50000"/>
            </a:avLst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7" name="Curved Connector 1096">
            <a:extLst>
              <a:ext uri="{FF2B5EF4-FFF2-40B4-BE49-F238E27FC236}">
                <a16:creationId xmlns:a16="http://schemas.microsoft.com/office/drawing/2014/main" id="{82363F0E-5BF0-4441-E560-2A960CECC51C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15941" y="11040989"/>
            <a:ext cx="185811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Curved Connector 1108">
            <a:extLst>
              <a:ext uri="{FF2B5EF4-FFF2-40B4-BE49-F238E27FC236}">
                <a16:creationId xmlns:a16="http://schemas.microsoft.com/office/drawing/2014/main" id="{EBAFADC4-E6CB-7227-5533-BB15618F8C01}"/>
              </a:ext>
            </a:extLst>
          </p:cNvPr>
          <p:cNvCxnSpPr>
            <a:cxnSpLocks/>
            <a:stCxn id="38" idx="2"/>
            <a:endCxn id="39" idx="1"/>
          </p:cNvCxnSpPr>
          <p:nvPr/>
        </p:nvCxnSpPr>
        <p:spPr>
          <a:xfrm rot="5400000">
            <a:off x="23557856" y="13606618"/>
            <a:ext cx="3810314" cy="33527"/>
          </a:xfrm>
          <a:prstGeom prst="curvedConnector3">
            <a:avLst>
              <a:gd name="adj1" fmla="val 50000"/>
            </a:avLst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4" name="Curved Connector 1113">
            <a:extLst>
              <a:ext uri="{FF2B5EF4-FFF2-40B4-BE49-F238E27FC236}">
                <a16:creationId xmlns:a16="http://schemas.microsoft.com/office/drawing/2014/main" id="{75D17D5B-46AF-3F5F-0407-AE132D7B56B5}"/>
              </a:ext>
            </a:extLst>
          </p:cNvPr>
          <p:cNvCxnSpPr>
            <a:cxnSpLocks/>
            <a:endCxn id="49" idx="0"/>
          </p:cNvCxnSpPr>
          <p:nvPr/>
        </p:nvCxnSpPr>
        <p:spPr>
          <a:xfrm rot="10800000" flipV="1">
            <a:off x="30865629" y="5493151"/>
            <a:ext cx="6042795" cy="2090197"/>
          </a:xfrm>
          <a:prstGeom prst="curvedConnector2">
            <a:avLst/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5" name="Curved Connector 1124">
            <a:extLst>
              <a:ext uri="{FF2B5EF4-FFF2-40B4-BE49-F238E27FC236}">
                <a16:creationId xmlns:a16="http://schemas.microsoft.com/office/drawing/2014/main" id="{98BEF332-4666-9C4D-692E-E18F1256ABDF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rot="5400000">
            <a:off x="29946268" y="9421171"/>
            <a:ext cx="1838720" cy="12700"/>
          </a:xfrm>
          <a:prstGeom prst="curvedConnector3">
            <a:avLst>
              <a:gd name="adj1" fmla="val 50000"/>
            </a:avLst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8" name="Curved Connector 1127">
            <a:extLst>
              <a:ext uri="{FF2B5EF4-FFF2-40B4-BE49-F238E27FC236}">
                <a16:creationId xmlns:a16="http://schemas.microsoft.com/office/drawing/2014/main" id="{220EDE28-102D-A9CB-0CF4-0D6EF4046497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29946268" y="12178353"/>
            <a:ext cx="1838720" cy="12700"/>
          </a:xfrm>
          <a:prstGeom prst="curvedConnector3">
            <a:avLst>
              <a:gd name="adj1" fmla="val 50000"/>
            </a:avLst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1" name="Curved Connector 1130">
            <a:extLst>
              <a:ext uri="{FF2B5EF4-FFF2-40B4-BE49-F238E27FC236}">
                <a16:creationId xmlns:a16="http://schemas.microsoft.com/office/drawing/2014/main" id="{4492356C-2D01-3C9C-3C3C-2BE2B653FFF7}"/>
              </a:ext>
            </a:extLst>
          </p:cNvPr>
          <p:cNvCxnSpPr>
            <a:cxnSpLocks/>
            <a:stCxn id="51" idx="2"/>
            <a:endCxn id="39" idx="4"/>
          </p:cNvCxnSpPr>
          <p:nvPr/>
        </p:nvCxnSpPr>
        <p:spPr>
          <a:xfrm rot="5400000">
            <a:off x="27537664" y="13019341"/>
            <a:ext cx="2331131" cy="4324798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4" name="Curved Connector 1133">
            <a:extLst>
              <a:ext uri="{FF2B5EF4-FFF2-40B4-BE49-F238E27FC236}">
                <a16:creationId xmlns:a16="http://schemas.microsoft.com/office/drawing/2014/main" id="{EDCED036-C676-27BF-2373-720BC6A2E0BB}"/>
              </a:ext>
            </a:extLst>
          </p:cNvPr>
          <p:cNvCxnSpPr>
            <a:cxnSpLocks/>
            <a:stCxn id="39" idx="4"/>
            <a:endCxn id="53" idx="1"/>
          </p:cNvCxnSpPr>
          <p:nvPr/>
        </p:nvCxnSpPr>
        <p:spPr>
          <a:xfrm flipV="1">
            <a:off x="26540830" y="16304313"/>
            <a:ext cx="6858342" cy="42993"/>
          </a:xfrm>
          <a:prstGeom prst="curvedConnector3">
            <a:avLst>
              <a:gd name="adj1" fmla="val 50000"/>
            </a:avLst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8" name="Curved Connector 1137">
            <a:extLst>
              <a:ext uri="{FF2B5EF4-FFF2-40B4-BE49-F238E27FC236}">
                <a16:creationId xmlns:a16="http://schemas.microsoft.com/office/drawing/2014/main" id="{C835CBA9-C7F2-3B5A-9F6D-AFCBB55E08F2}"/>
              </a:ext>
            </a:extLst>
          </p:cNvPr>
          <p:cNvCxnSpPr>
            <a:cxnSpLocks/>
            <a:stCxn id="53" idx="3"/>
            <a:endCxn id="54" idx="2"/>
          </p:cNvCxnSpPr>
          <p:nvPr/>
        </p:nvCxnSpPr>
        <p:spPr>
          <a:xfrm flipV="1">
            <a:off x="36926910" y="14016175"/>
            <a:ext cx="3359672" cy="2288138"/>
          </a:xfrm>
          <a:prstGeom prst="curvedConnector2">
            <a:avLst/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6B469A4A-A8DF-7E99-A7D3-CF8473FE1FE8}"/>
              </a:ext>
            </a:extLst>
          </p:cNvPr>
          <p:cNvCxnSpPr>
            <a:cxnSpLocks/>
          </p:cNvCxnSpPr>
          <p:nvPr/>
        </p:nvCxnSpPr>
        <p:spPr>
          <a:xfrm>
            <a:off x="37221636" y="5602008"/>
            <a:ext cx="3064946" cy="7588038"/>
          </a:xfrm>
          <a:prstGeom prst="straightConnector1">
            <a:avLst/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2" name="Straight Arrow Connector 1151">
            <a:extLst>
              <a:ext uri="{FF2B5EF4-FFF2-40B4-BE49-F238E27FC236}">
                <a16:creationId xmlns:a16="http://schemas.microsoft.com/office/drawing/2014/main" id="{B4AF37A1-59F5-4ADB-DEA4-236E2C78CBF2}"/>
              </a:ext>
            </a:extLst>
          </p:cNvPr>
          <p:cNvCxnSpPr>
            <a:cxnSpLocks/>
          </p:cNvCxnSpPr>
          <p:nvPr/>
        </p:nvCxnSpPr>
        <p:spPr>
          <a:xfrm flipH="1" flipV="1">
            <a:off x="37543652" y="5371177"/>
            <a:ext cx="3269821" cy="7812798"/>
          </a:xfrm>
          <a:prstGeom prst="straightConnector1">
            <a:avLst/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6" name="Sun 1155">
            <a:extLst>
              <a:ext uri="{FF2B5EF4-FFF2-40B4-BE49-F238E27FC236}">
                <a16:creationId xmlns:a16="http://schemas.microsoft.com/office/drawing/2014/main" id="{C93C9571-3CC5-CFCE-3843-8ABA33BB7B1F}"/>
              </a:ext>
            </a:extLst>
          </p:cNvPr>
          <p:cNvSpPr/>
          <p:nvPr/>
        </p:nvSpPr>
        <p:spPr>
          <a:xfrm>
            <a:off x="5367647" y="10898483"/>
            <a:ext cx="356213" cy="28918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Sun 1156">
            <a:extLst>
              <a:ext uri="{FF2B5EF4-FFF2-40B4-BE49-F238E27FC236}">
                <a16:creationId xmlns:a16="http://schemas.microsoft.com/office/drawing/2014/main" id="{87BCF736-7DDB-672A-2408-B62187F95EF4}"/>
              </a:ext>
            </a:extLst>
          </p:cNvPr>
          <p:cNvSpPr/>
          <p:nvPr/>
        </p:nvSpPr>
        <p:spPr>
          <a:xfrm>
            <a:off x="11066605" y="10745428"/>
            <a:ext cx="356213" cy="28918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Sun 1157">
            <a:extLst>
              <a:ext uri="{FF2B5EF4-FFF2-40B4-BE49-F238E27FC236}">
                <a16:creationId xmlns:a16="http://schemas.microsoft.com/office/drawing/2014/main" id="{6A151C5B-E250-4B9F-803E-F54147788F00}"/>
              </a:ext>
            </a:extLst>
          </p:cNvPr>
          <p:cNvSpPr/>
          <p:nvPr/>
        </p:nvSpPr>
        <p:spPr>
          <a:xfrm>
            <a:off x="16083382" y="6781208"/>
            <a:ext cx="356213" cy="28918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Sun 1158">
            <a:extLst>
              <a:ext uri="{FF2B5EF4-FFF2-40B4-BE49-F238E27FC236}">
                <a16:creationId xmlns:a16="http://schemas.microsoft.com/office/drawing/2014/main" id="{7C0A8921-C787-DEDD-F4EE-9C1DAF53551F}"/>
              </a:ext>
            </a:extLst>
          </p:cNvPr>
          <p:cNvSpPr/>
          <p:nvPr/>
        </p:nvSpPr>
        <p:spPr>
          <a:xfrm>
            <a:off x="16070302" y="9736709"/>
            <a:ext cx="356213" cy="28918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n 2">
            <a:extLst>
              <a:ext uri="{FF2B5EF4-FFF2-40B4-BE49-F238E27FC236}">
                <a16:creationId xmlns:a16="http://schemas.microsoft.com/office/drawing/2014/main" id="{A543FC8E-57AE-4528-56A7-D477AD5CF215}"/>
              </a:ext>
            </a:extLst>
          </p:cNvPr>
          <p:cNvSpPr/>
          <p:nvPr/>
        </p:nvSpPr>
        <p:spPr>
          <a:xfrm>
            <a:off x="16083702" y="12491359"/>
            <a:ext cx="356213" cy="28918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7244B4E4-8D25-4E0C-D5A2-8690108643B5}"/>
              </a:ext>
            </a:extLst>
          </p:cNvPr>
          <p:cNvSpPr/>
          <p:nvPr/>
        </p:nvSpPr>
        <p:spPr>
          <a:xfrm>
            <a:off x="16083382" y="15233309"/>
            <a:ext cx="356213" cy="28918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n 6">
            <a:extLst>
              <a:ext uri="{FF2B5EF4-FFF2-40B4-BE49-F238E27FC236}">
                <a16:creationId xmlns:a16="http://schemas.microsoft.com/office/drawing/2014/main" id="{2D6E4BD7-65F3-8E97-894E-48CA343094F9}"/>
              </a:ext>
            </a:extLst>
          </p:cNvPr>
          <p:cNvSpPr/>
          <p:nvPr/>
        </p:nvSpPr>
        <p:spPr>
          <a:xfrm>
            <a:off x="21461717" y="6783740"/>
            <a:ext cx="356213" cy="28918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F599E321-53C4-F03F-711D-226FCD10C626}"/>
              </a:ext>
            </a:extLst>
          </p:cNvPr>
          <p:cNvSpPr/>
          <p:nvPr/>
        </p:nvSpPr>
        <p:spPr>
          <a:xfrm>
            <a:off x="21448637" y="9739241"/>
            <a:ext cx="356213" cy="28918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n 8">
            <a:extLst>
              <a:ext uri="{FF2B5EF4-FFF2-40B4-BE49-F238E27FC236}">
                <a16:creationId xmlns:a16="http://schemas.microsoft.com/office/drawing/2014/main" id="{D79560CA-6431-93F7-C4F1-371C2A52ADD5}"/>
              </a:ext>
            </a:extLst>
          </p:cNvPr>
          <p:cNvSpPr/>
          <p:nvPr/>
        </p:nvSpPr>
        <p:spPr>
          <a:xfrm>
            <a:off x="21462037" y="12493891"/>
            <a:ext cx="356213" cy="28918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n 9">
            <a:extLst>
              <a:ext uri="{FF2B5EF4-FFF2-40B4-BE49-F238E27FC236}">
                <a16:creationId xmlns:a16="http://schemas.microsoft.com/office/drawing/2014/main" id="{39494613-3223-1A18-0F05-0C03B3012E47}"/>
              </a:ext>
            </a:extLst>
          </p:cNvPr>
          <p:cNvSpPr/>
          <p:nvPr/>
        </p:nvSpPr>
        <p:spPr>
          <a:xfrm>
            <a:off x="21544842" y="15235841"/>
            <a:ext cx="356213" cy="28918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n 10">
            <a:extLst>
              <a:ext uri="{FF2B5EF4-FFF2-40B4-BE49-F238E27FC236}">
                <a16:creationId xmlns:a16="http://schemas.microsoft.com/office/drawing/2014/main" id="{A4A8A78E-D1F6-14FA-2301-3615FB8B0440}"/>
              </a:ext>
            </a:extLst>
          </p:cNvPr>
          <p:cNvSpPr/>
          <p:nvPr/>
        </p:nvSpPr>
        <p:spPr>
          <a:xfrm>
            <a:off x="25305335" y="11499795"/>
            <a:ext cx="356213" cy="28918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n 11">
            <a:extLst>
              <a:ext uri="{FF2B5EF4-FFF2-40B4-BE49-F238E27FC236}">
                <a16:creationId xmlns:a16="http://schemas.microsoft.com/office/drawing/2014/main" id="{68AF5698-8BB8-B57F-5112-FA16B42FA656}"/>
              </a:ext>
            </a:extLst>
          </p:cNvPr>
          <p:cNvSpPr/>
          <p:nvPr/>
        </p:nvSpPr>
        <p:spPr>
          <a:xfrm>
            <a:off x="30687521" y="13790249"/>
            <a:ext cx="356213" cy="28918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24CED3EC-AAFF-9325-C15D-5104DCECEDDF}"/>
              </a:ext>
            </a:extLst>
          </p:cNvPr>
          <p:cNvSpPr/>
          <p:nvPr/>
        </p:nvSpPr>
        <p:spPr>
          <a:xfrm>
            <a:off x="30693871" y="11033067"/>
            <a:ext cx="356213" cy="28918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n 13">
            <a:extLst>
              <a:ext uri="{FF2B5EF4-FFF2-40B4-BE49-F238E27FC236}">
                <a16:creationId xmlns:a16="http://schemas.microsoft.com/office/drawing/2014/main" id="{46DC9EB3-4891-81B8-58E4-0C43551C1396}"/>
              </a:ext>
            </a:extLst>
          </p:cNvPr>
          <p:cNvSpPr/>
          <p:nvPr/>
        </p:nvSpPr>
        <p:spPr>
          <a:xfrm>
            <a:off x="30683631" y="8252452"/>
            <a:ext cx="356213" cy="28918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>
            <a:extLst>
              <a:ext uri="{FF2B5EF4-FFF2-40B4-BE49-F238E27FC236}">
                <a16:creationId xmlns:a16="http://schemas.microsoft.com/office/drawing/2014/main" id="{30896DB8-C7F0-9112-C9E6-3D876B35D7EA}"/>
              </a:ext>
            </a:extLst>
          </p:cNvPr>
          <p:cNvSpPr/>
          <p:nvPr/>
        </p:nvSpPr>
        <p:spPr>
          <a:xfrm>
            <a:off x="36729593" y="5394583"/>
            <a:ext cx="356213" cy="28918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>
            <a:extLst>
              <a:ext uri="{FF2B5EF4-FFF2-40B4-BE49-F238E27FC236}">
                <a16:creationId xmlns:a16="http://schemas.microsoft.com/office/drawing/2014/main" id="{F581F8B1-AF9D-FB51-6176-C9D93421B6E9}"/>
              </a:ext>
            </a:extLst>
          </p:cNvPr>
          <p:cNvSpPr/>
          <p:nvPr/>
        </p:nvSpPr>
        <p:spPr>
          <a:xfrm>
            <a:off x="37071462" y="5463216"/>
            <a:ext cx="356213" cy="28918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n 16">
            <a:extLst>
              <a:ext uri="{FF2B5EF4-FFF2-40B4-BE49-F238E27FC236}">
                <a16:creationId xmlns:a16="http://schemas.microsoft.com/office/drawing/2014/main" id="{2B28A291-4514-03D0-8D8F-BAF34AF67D6B}"/>
              </a:ext>
            </a:extLst>
          </p:cNvPr>
          <p:cNvSpPr/>
          <p:nvPr/>
        </p:nvSpPr>
        <p:spPr>
          <a:xfrm>
            <a:off x="36570698" y="16159722"/>
            <a:ext cx="356213" cy="28918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78E50C20-A91B-EA62-5E33-56E44AE074D6}"/>
              </a:ext>
            </a:extLst>
          </p:cNvPr>
          <p:cNvSpPr/>
          <p:nvPr/>
        </p:nvSpPr>
        <p:spPr>
          <a:xfrm>
            <a:off x="10741702" y="10909098"/>
            <a:ext cx="356213" cy="28918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AAC2006A-C8A0-67F6-414A-B561D3D63DF1}"/>
              </a:ext>
            </a:extLst>
          </p:cNvPr>
          <p:cNvSpPr/>
          <p:nvPr/>
        </p:nvSpPr>
        <p:spPr>
          <a:xfrm>
            <a:off x="10932827" y="10915477"/>
            <a:ext cx="356213" cy="28918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n 19">
            <a:extLst>
              <a:ext uri="{FF2B5EF4-FFF2-40B4-BE49-F238E27FC236}">
                <a16:creationId xmlns:a16="http://schemas.microsoft.com/office/drawing/2014/main" id="{FD6938DD-8CFA-B329-9FEA-3D99BF37C89F}"/>
              </a:ext>
            </a:extLst>
          </p:cNvPr>
          <p:cNvSpPr/>
          <p:nvPr/>
        </p:nvSpPr>
        <p:spPr>
          <a:xfrm>
            <a:off x="11066605" y="11052617"/>
            <a:ext cx="356213" cy="28918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n 20">
            <a:extLst>
              <a:ext uri="{FF2B5EF4-FFF2-40B4-BE49-F238E27FC236}">
                <a16:creationId xmlns:a16="http://schemas.microsoft.com/office/drawing/2014/main" id="{CEA1F3E0-8AF4-679E-4ACC-888C6EED0B73}"/>
              </a:ext>
            </a:extLst>
          </p:cNvPr>
          <p:cNvSpPr/>
          <p:nvPr/>
        </p:nvSpPr>
        <p:spPr>
          <a:xfrm>
            <a:off x="26297723" y="16187878"/>
            <a:ext cx="356213" cy="28918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n 21">
            <a:extLst>
              <a:ext uri="{FF2B5EF4-FFF2-40B4-BE49-F238E27FC236}">
                <a16:creationId xmlns:a16="http://schemas.microsoft.com/office/drawing/2014/main" id="{6565F7D1-BB3D-1EBA-AF65-2FADAFD027C6}"/>
              </a:ext>
            </a:extLst>
          </p:cNvPr>
          <p:cNvSpPr/>
          <p:nvPr/>
        </p:nvSpPr>
        <p:spPr>
          <a:xfrm>
            <a:off x="40664259" y="13073735"/>
            <a:ext cx="356213" cy="28918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2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42 0.00022 L 0.04237 0.0008 " pathEditMode="relative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11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053 -0.0014 0.00099 -0.00287 0.00162 -0.00404 C 0.00183 -0.00441 0.00222 -0.00426 0.00247 -0.00463 C 0.00279 -0.00507 0.00303 -0.00566 0.00328 -0.00632 C 0.00367 -0.00742 0.00402 -0.0086 0.00437 -0.00978 L 0.00547 -0.01323 L 0.00656 -0.01661 L 0.00741 -0.02176 L 0.00765 -0.02352 C 0.00776 -0.02403 0.00787 -0.02462 0.00794 -0.02521 C 0.00804 -0.02594 0.00815 -0.02675 0.00822 -0.02749 C 0.00832 -0.02844 0.00839 -0.0294 0.0085 -0.03035 C 0.0085 -0.03035 0.00917 -0.03609 0.00931 -0.03719 C 0.00945 -0.03851 0.00988 -0.04211 0.01012 -0.04292 L 0.01069 -0.04469 L 0.01178 -0.05152 C 0.01203 -0.05299 0.0122 -0.05395 0.01235 -0.05556 C 0.01245 -0.05689 0.01252 -0.05821 0.01259 -0.05953 C 0.0127 -0.06335 0.01273 -0.06718 0.01287 -0.071 C 0.01298 -0.07364 0.01344 -0.07901 0.01344 -0.07901 C 0.01351 -0.08908 0.01355 -0.09922 0.01372 -0.10929 C 0.01372 -0.11069 0.0139 -0.11201 0.01397 -0.11333 C 0.01418 -0.1162 0.01443 -0.11907 0.01482 -0.12186 C 0.0151 -0.12414 0.01513 -0.12333 0.01534 -0.1259 C 0.0157 -0.1298 0.01584 -0.13362 0.01644 -0.13737 C 0.01654 -0.13788 0.01658 -0.13854 0.01672 -0.13906 C 0.01686 -0.13964 0.01711 -0.14016 0.01728 -0.14075 C 0.01739 -0.14133 0.01743 -0.14192 0.01753 -0.14251 C 0.01771 -0.1431 0.01795 -0.14361 0.0181 -0.1442 C 0.01834 -0.1453 0.01845 -0.14648 0.01866 -0.14766 L 0.01919 -0.15104 C 0.0193 -0.15162 0.0193 -0.15229 0.01947 -0.1528 C 0.02106 -0.15772 0.01915 -0.15148 0.02028 -0.15625 C 0.02088 -0.15868 0.02081 -0.15736 0.02166 -0.15964 C 0.02339 -0.16427 0.02198 -0.16199 0.0236 -0.16419 C 0.02406 -0.16728 0.02371 -0.16544 0.02498 -0.16941 C 0.02515 -0.16993 0.02522 -0.17073 0.0255 -0.1711 C 0.02607 -0.17184 0.02653 -0.17294 0.02716 -0.17338 C 0.02861 -0.17441 0.02773 -0.1736 0.02963 -0.17625 L 0.03125 -0.17852 C 0.03154 -0.17889 0.03178 -0.17948 0.0321 -0.1797 C 0.03337 -0.18036 0.03281 -0.18021 0.03376 -0.18021 L 0.03376 -0.18021 " pathEditMode="relative" ptsTypes="AAAAAAAAAAAAAAAAAAAAAAAAAAAAAAAAAAAAAAAAAAAA" p14:bounceEnd="50000">
                                          <p:cBhvr>
                                            <p:cTn id="8" dur="2000" fill="hold"/>
                                            <p:tgtEl>
                                              <p:spTgt spid="11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318 -0.00022 0.00639 -0.00029 0.0096 -0.00059 C 0.00991 -0.00066 0.01168 -0.00147 0.01207 -0.00176 C 0.01263 -0.00213 0.01369 -0.00287 0.01369 -0.00287 L 0.01535 -0.00514 C 0.01563 -0.00559 0.01595 -0.00581 0.01619 -0.00632 C 0.01806 -0.01022 0.01718 -0.00889 0.01866 -0.01088 C 0.01884 -0.01147 0.01894 -0.01213 0.01919 -0.01264 C 0.01969 -0.01352 0.02085 -0.01492 0.02085 -0.01492 C 0.02103 -0.01543 0.02117 -0.0161 0.02138 -0.01661 C 0.02163 -0.01712 0.02201 -0.0172 0.02223 -0.01779 C 0.0224 -0.01823 0.02237 -0.01896 0.02247 -0.01948 C 0.02265 -0.02006 0.02286 -0.02058 0.02304 -0.02117 L 0.0236 -0.02462 C 0.02367 -0.02521 0.02381 -0.02572 0.02385 -0.02631 C 0.02395 -0.02749 0.02399 -0.02866 0.02413 -0.02977 C 0.02427 -0.03094 0.02452 -0.03204 0.0247 -0.03322 C 0.02477 -0.03374 0.02477 -0.03447 0.02494 -0.03491 C 0.02551 -0.03601 0.02618 -0.03697 0.0266 -0.03837 C 0.02787 -0.04233 0.02716 -0.04101 0.02854 -0.04292 C 0.02889 -0.04402 0.029 -0.04586 0.02963 -0.0463 L 0.0321 -0.04807 C 0.03239 -0.04821 0.03263 -0.04851 0.03291 -0.04865 L 0.03704 -0.05035 C 0.0375 -0.05049 0.03796 -0.05064 0.03842 -0.05093 C 0.03877 -0.05108 0.03912 -0.0513 0.03951 -0.05145 C 0.04004 -0.05167 0.04061 -0.05182 0.04113 -0.05204 C 0.04166 -0.05226 0.04255 -0.05277 0.04308 -0.05321 C 0.04325 -0.05336 0.04343 -0.05358 0.04364 -0.05373 " pathEditMode="relative" ptsTypes="AAAAAAAAAAAAAAAAAAAAAAAAAAAAAA" p14:bounceEnd="50000">
                                          <p:cBhvr>
                                            <p:cTn id="10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98 -0.00058 L 0.00198 -0.00051 C 0.00279 -0.00044 0.00364 -0.00036 0.00445 -7.35058E-5 C 0.00501 0.00022 0.00554 0.00074 0.00607 0.00111 C 0.00635 0.00125 0.00667 0.00133 0.00692 0.00169 C 0.00798 0.00316 0.00741 0.00258 0.00854 0.00338 C 0.00893 0.00456 0.00942 0.00552 0.00963 0.00684 C 0.00974 0.00743 0.0097 0.00809 0.00992 0.00853 C 0.01013 0.00897 0.01048 0.0089 0.01076 0.00912 C 0.01094 0.00971 0.01105 0.01037 0.01129 0.01081 C 0.01344 0.01529 0.01069 0.00809 0.01295 0.01367 C 0.01316 0.01419 0.01327 0.01485 0.01348 0.01544 C 0.01373 0.01603 0.01408 0.01647 0.01433 0.01713 C 0.01454 0.01764 0.01464 0.01838 0.01486 0.01882 C 0.0151 0.01933 0.01542 0.01963 0.0157 0.01999 C 0.01588 0.02058 0.01609 0.0211 0.01623 0.02169 C 0.01683 0.02411 0.01662 0.02837 0.0168 0.03028 C 0.01732 0.03712 0.01718 0.03117 0.01761 0.03543 C 0.01778 0.03741 0.01789 0.03874 0.01817 0.04057 C 0.01824 0.04116 0.01835 0.04175 0.01842 0.04234 C 0.01891 0.04572 0.01859 0.04418 0.01898 0.04859 C 0.01916 0.0505 0.01951 0.05255 0.01979 0.05432 C 0.0199 0.05491 0.01983 0.05571 0.02008 0.05601 C 0.02244 0.05932 0.01944 0.05542 0.02173 0.05777 C 0.02385 0.05998 0.02131 0.05807 0.02336 0.05946 C 0.02392 0.06027 0.02466 0.06064 0.02502 0.06174 C 0.02565 0.0638 0.02583 0.06483 0.0272 0.06578 C 0.02777 0.06615 0.0283 0.06659 0.02886 0.06689 C 0.03133 0.06821 0.03034 0.06755 0.03189 0.06865 C 0.03242 0.06938 0.03288 0.07071 0.03352 0.07093 L 0.03518 0.07152 C 0.03687 0.0721 0.03602 0.07203 0.03712 0.07203 " pathEditMode="relative" rAng="0" ptsTypes="AAAAAAAAAAAAAAAAAAAAAAAAAAAAAAAA" p14:bounceEnd="50000">
                                          <p:cBhvr>
                                            <p:cTn id="12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7" y="36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043 0.00133 0.00096 0.00258 0.00134 0.00397 C 0.00152 0.00449 0.00148 0.00515 0.00163 0.00566 C 0.00201 0.00728 0.0024 0.00787 0.003 0.00912 C 0.00399 0.01536 0.0024 0.00588 0.00381 0.01257 C 0.00406 0.01367 0.0042 0.01485 0.00438 0.01595 C 0.00438 0.01595 0.00491 0.01941 0.00491 0.01941 C 0.00533 0.02286 0.00508 0.02095 0.00575 0.02514 L 0.00628 0.02859 L 0.00713 0.03028 L 0.00794 0.03543 C 0.00805 0.03602 0.00815 0.03653 0.00822 0.03712 C 0.00829 0.03793 0.0084 0.03866 0.0085 0.0394 C 0.00865 0.04057 0.00886 0.04175 0.00903 0.04285 C 0.00914 0.04344 0.00925 0.04403 0.00932 0.04462 L 0.00985 0.04917 L 0.01013 0.05145 C 0.0108 0.06248 0.01013 0.04998 0.01069 0.07144 C 0.0108 0.07607 0.0109 0.07578 0.01122 0.07945 C 0.01133 0.08063 0.0114 0.08173 0.0115 0.08291 C 0.01161 0.08386 0.01172 0.08482 0.01179 0.08577 C 0.01189 0.08746 0.01193 0.08923 0.01207 0.09092 C 0.01221 0.0932 0.01246 0.09548 0.0126 0.09775 C 0.01291 0.10312 0.0127 0.10084 0.01316 0.10466 C 0.01369 0.12002 0.01316 0.10606 0.01369 0.11833 C 0.0138 0.12069 0.01387 0.12296 0.01397 0.12524 C 0.01415 0.12862 0.01422 0.12811 0.01454 0.13098 C 0.01464 0.13193 0.01471 0.13289 0.01482 0.13384 C 0.01521 0.13752 0.015 0.1348 0.01535 0.13899 C 0.01556 0.14126 0.01563 0.14354 0.01591 0.14582 C 0.01609 0.14736 0.0162 0.14891 0.01644 0.15038 C 0.01662 0.15155 0.01687 0.15266 0.01701 0.15383 C 0.01708 0.15442 0.01778 0.16089 0.0181 0.16184 L 0.01863 0.16353 C 0.01937 0.16963 0.01838 0.16251 0.01948 0.16758 C 0.01972 0.16875 0.01993 0.17162 0.02057 0.17272 C 0.02078 0.17309 0.0211 0.17309 0.02138 0.17331 C 0.02166 0.17368 0.02198 0.17397 0.02223 0.17441 C 0.02403 0.17823 0.02138 0.17426 0.02357 0.17728 L 0.0247 0.18073 C 0.02487 0.18132 0.02491 0.1822 0.02523 0.18242 C 0.02579 0.18279 0.02639 0.18294 0.02688 0.1836 L 0.02851 0.18588 C 0.02879 0.18624 0.02904 0.18676 0.02935 0.18698 L 0.03098 0.18816 C 0.03193 0.18882 0.03161 0.18918 0.03211 0.18816 " pathEditMode="relative" ptsTypes="AAAAAAAAAAAAAAAAAAAAAAAAAAAAAAAAAAAAAAAAAAAAAAA" p14:bounceEnd="50000">
                                          <p:cBhvr>
                                            <p:cTn id="14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04169 0 " pathEditMode="relative" ptsTypes="AA" p14:bounceEnd="50000">
                                          <p:cBhvr>
                                            <p:cTn id="16" dur="2000" fill="hold"/>
                                            <p:tgtEl>
                                              <p:spTgt spid="11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04159 0.00132 " pathEditMode="relative" ptsTypes="AA" p14:bounceEnd="50000">
                                          <p:cBhvr>
                                            <p:cTn id="18" dur="2000" fill="hold"/>
                                            <p:tgtEl>
                                              <p:spTgt spid="11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04089 0.00059 " pathEditMode="relative" ptsTypes="AA" p14:bounceEnd="50000">
                                          <p:cBhvr>
                                            <p:cTn id="2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35 0.00073 L 0.15639 3.00162E-6 " pathEditMode="relative" rAng="0" ptsTypes="AA" p14:bounceEnd="50000">
                                          <p:cBhvr>
                                            <p:cTn id="2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00" y="-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.08489 " pathEditMode="relative" ptsTypes="AA" p14:bounceEnd="50000">
                                          <p:cBhvr>
                                            <p:cTn id="24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00028 0.08489 " pathEditMode="relative" ptsTypes="AA" p14:bounceEnd="50000">
                                          <p:cBhvr>
                                            <p:cTn id="26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99 -1.35675E-6 L 0.06749 0.3508 " pathEditMode="relative" rAng="0" ptsTypes="AA" p14:bounceEnd="50000">
                                          <p:cBhvr>
                                            <p:cTn id="28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422" y="175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-0.00162 0.00029 -0.00324 0.00051 -0.00486 0.00095 C -0.01298 0.00338 0.00512 0.00036 -0.01164 0.00301 C -0.01435 0.00338 -0.01711 0.00367 -0.01986 0.00397 C -0.0333 0.00573 -0.02081 0.00441 -0.03774 0.00602 C -0.03954 0.00632 -0.04134 0.00639 -0.04307 0.00705 C -0.04409 0.00742 -0.04501 0.00838 -0.046 0.00904 L -0.05034 0.01205 C -0.05083 0.01242 -0.05129 0.01293 -0.05178 0.01308 C -0.06036 0.01602 -0.04967 0.01227 -0.05711 0.01506 C -0.05806 0.01543 -0.05905 0.01565 -0.06 0.01609 C -0.06131 0.01668 -0.06258 0.01756 -0.06389 0.01808 C -0.0647 0.01844 -0.06551 0.01874 -0.06632 0.01911 C -0.06695 0.0194 -0.06759 0.01977 -0.06822 0.02013 C -0.06921 0.02072 -0.07013 0.02175 -0.07115 0.02212 C -0.07278 0.02285 -0.0744 0.02337 -0.07599 0.02418 C -0.07662 0.02447 -0.07729 0.02477 -0.07793 0.02521 C -0.07842 0.0255 -0.07888 0.02594 -0.07937 0.02616 C -0.08018 0.0266 -0.081 0.02682 -0.08181 0.02719 C -0.08244 0.02748 -0.08308 0.02778 -0.08371 0.02822 C -0.08371 0.02822 -0.08735 0.03072 -0.08809 0.03123 C -0.08809 0.03123 -0.09098 0.03322 -0.09098 0.03322 C -0.09327 0.03645 -0.0919 0.03491 -0.09535 0.03726 C -0.10022 0.04064 -0.09264 0.0355 -0.09874 0.03932 C -0.09969 0.03991 -0.10163 0.0413 -0.10163 0.0413 C -0.10213 0.04196 -0.10255 0.04285 -0.10308 0.04336 C -0.104 0.04417 -0.10513 0.04417 -0.10597 0.04534 C -0.10647 0.04601 -0.10689 0.04689 -0.10745 0.04733 C -0.10837 0.04821 -0.10936 0.04873 -0.11035 0.04939 L -0.11179 0.05042 C -0.11229 0.05108 -0.11271 0.05189 -0.11324 0.0524 C -0.11596 0.0549 -0.11571 0.05321 -0.11761 0.05644 C -0.11811 0.05732 -0.11853 0.05857 -0.11906 0.05946 C -0.12114 0.06306 -0.12001 0.05968 -0.12195 0.06453 C -0.12396 0.06952 -0.12171 0.06585 -0.12439 0.06952 C -0.12696 0.07761 -0.12358 0.06783 -0.12679 0.0746 C -0.13003 0.08128 -0.12534 0.07423 -0.12922 0.07967 C -0.12954 0.08062 -0.12979 0.0818 -0.13017 0.08268 C -0.1306 0.08349 -0.13127 0.08371 -0.13162 0.08467 C -0.13194 0.08547 -0.13201 0.08665 -0.13211 0.08768 C -0.13233 0.08937 -0.13243 0.09106 -0.13261 0.09275 C -0.13314 0.09767 -0.13307 0.09525 -0.13307 0.09782 " pathEditMode="relative" ptsTypes="AAAAAAAAAAAAAAAAAAAAAAAAAAAAAAAAAAAAAAAAAAA" p14:bounceEnd="50000">
                                          <p:cBhvr>
                                            <p:cTn id="30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56495E-6 -7.40526E-5 L 1.56495E-6 -4.05262E-6 C 0.00166 0.00022 0.00335 0.00103 0.00504 0.00103 C 0.00656 0.00103 0.00808 0.00022 0.00959 -7.40526E-5 C 0.01739 -0.00154 0.01344 -0.00044 0.01972 -0.00213 C 0.02187 -0.00264 0.0242 -0.00338 0.02635 -0.00411 C 0.02755 -0.00455 0.02963 -0.00536 0.0309 -0.00617 C 0.03193 -0.00676 0.03291 -0.00749 0.03394 -0.00815 C 0.03443 -0.00852 0.03503 -0.0086 0.03549 -0.00918 C 0.03743 -0.01176 0.03641 -0.0108 0.03849 -0.0122 L 0.04152 -0.01624 C 0.04205 -0.0169 0.04251 -0.01786 0.04304 -0.01822 L 0.04459 -0.01925 C 0.04893 -0.02498 0.04343 -0.01808 0.04762 -0.02227 C 0.04819 -0.02278 0.04861 -0.02374 0.04914 -0.02425 C 0.04964 -0.02476 0.0502 -0.02484 0.05066 -0.02528 C 0.05457 -0.02917 0.04988 -0.02579 0.05369 -0.02829 C 0.05775 -0.03373 0.05288 -0.0266 0.05627 -0.03336 C 0.05669 -0.03425 0.05733 -0.03454 0.05775 -0.03535 C 0.05884 -0.03726 0.06001 -0.03902 0.06078 -0.04145 C 0.06117 -0.0424 0.06138 -0.04358 0.06184 -0.04446 C 0.06226 -0.04527 0.06283 -0.04578 0.06336 -0.04645 L 0.06946 -0.06467 L 0.07045 -0.06769 C 0.07077 -0.06872 0.07126 -0.0696 0.07144 -0.07077 C 0.07214 -0.07489 0.07168 -0.0729 0.07299 -0.0768 L 0.075 -0.08885 L 0.07602 -0.09495 C 0.07616 -0.09591 0.07623 -0.09709 0.07655 -0.09797 C 0.07779 -0.10179 0.07712 -0.1001 0.0786 -0.10297 " pathEditMode="relative" rAng="0" ptsTypes="AAAAAAAAAAAAAAAAAAAAAAAAAAAAAA" p14:bounceEnd="50000">
                                          <p:cBhvr>
                                            <p:cTn id="32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30" y="-50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0436 0 " pathEditMode="relative" ptsTypes="AA" p14:bounceEnd="50000">
                                          <p:cBhvr>
                                            <p:cTn id="34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07522 -0.36065 " pathEditMode="relative" ptsTypes="AA" p14:bounceEnd="50000">
                                          <p:cBhvr>
                                            <p:cTn id="36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00014 0.17934 " pathEditMode="relative" ptsTypes="AA" p14:bounceEnd="50000">
                                          <p:cBhvr>
                                            <p:cTn id="38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-0.00017 0.00301 -0.00035 0.00603 -0.00049 0.00904 C -0.00088 0.01698 -0.0006 0.01823 -0.00148 0.02411 C -0.00176 0.02617 -0.00172 0.02866 -0.00243 0.03021 C -0.00292 0.03116 -0.00345 0.03212 -0.00388 0.03322 C -0.00691 0.04138 -0.00448 0.03734 -0.00726 0.04123 L -0.0092 0.04733 C -0.00952 0.04829 -0.0097 0.04968 -0.01016 0.05035 C -0.01248 0.05351 -0.01107 0.05196 -0.01453 0.05439 C -0.01502 0.05468 -0.01555 0.05476 -0.01598 0.05534 L -0.01742 0.0574 C -0.01806 0.05939 -0.01827 0.06269 -0.01936 0.06343 L -0.02226 0.06541 C -0.02324 0.06681 -0.02406 0.06887 -0.02518 0.06946 C -0.02578 0.06982 -0.02787 0.07078 -0.02857 0.07151 C -0.02907 0.07203 -0.02949 0.07298 -0.03002 0.0735 C -0.03048 0.07401 -0.03101 0.07401 -0.03146 0.07453 C -0.03249 0.0757 -0.0334 0.07717 -0.03436 0.07857 L -0.0387 0.0846 L -0.04162 0.08864 L -0.05034 0.09467 L -0.05323 0.09665 C -0.05372 0.09702 -0.05418 0.09746 -0.05468 0.09768 C -0.0563 0.09834 -0.05789 0.09915 -0.05951 0.09966 C -0.0605 0.10003 -0.06145 0.10032 -0.0624 0.10069 C -0.06403 0.10135 -0.06561 0.10231 -0.06724 0.10275 C -0.06854 0.10304 -0.06985 0.10334 -0.07112 0.10371 C -0.07193 0.104 -0.07274 0.10444 -0.07355 0.10473 C -0.07599 0.10569 -0.07729 0.10598 -0.07983 0.10672 C -0.08209 0.10642 -0.08435 0.10576 -0.0866 0.10576 C -0.0871 0.10576 -0.08516 0.10569 -0.08516 0.10672 C -0.08516 0.10797 -0.08604 0.10848 -0.0866 0.10878 C -0.08819 0.10951 -0.08981 0.10944 -0.09144 0.10973 C -0.09722 0.11105 -0.09408 0.11076 -0.09916 0.11076 " pathEditMode="relative" ptsTypes="AAAAAAAAAAAAAAAAAAAAAAAAAAAAAAAAAAA" p14:bounceEnd="50000">
                                          <p:cBhvr>
                                            <p:cTn id="40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06 0.00022 0.00617 0.0025 0.00723 0.00397 L 0.00868 0.00603 C 0.00963 0.01176 0.0085 0.0064 0.01062 0.01205 C 0.01132 0.01397 0.01192 0.0161 0.01256 0.01808 L 0.01354 0.02117 L 0.0145 0.02418 C 0.01481 0.02617 0.01488 0.02844 0.01545 0.03021 C 0.01612 0.03219 0.01704 0.03396 0.01739 0.03624 L 0.01838 0.04234 C 0.01859 0.04557 0.01919 0.0563 0.01982 0.06144 C 0.01993 0.06247 0.02018 0.06343 0.02032 0.06446 C 0.02049 0.06615 0.02056 0.06784 0.02078 0.06953 C 0.02106 0.07159 0.02152 0.0735 0.02176 0.07556 L 0.02272 0.08364 C 0.02289 0.08496 0.0231 0.08629 0.02321 0.08768 L 0.0237 0.09371 C 0.02434 0.11841 0.02381 0.10407 0.02466 0.1209 C 0.02508 0.12936 0.02529 0.13796 0.0266 0.14611 C 0.0291 0.16169 0.02624 0.1456 0.02854 0.15523 C 0.02875 0.15618 0.02875 0.15728 0.029 0.15824 C 0.02942 0.15971 0.02998 0.16089 0.03048 0.16228 C 0.03115 0.16427 0.03238 0.16831 0.03238 0.16831 C 0.03256 0.16934 0.03281 0.17029 0.03288 0.17132 C 0.03372 0.18205 0.03288 0.17735 0.03386 0.18441 C 0.03401 0.18543 0.03401 0.18661 0.03432 0.18742 C 0.03471 0.18837 0.03531 0.18882 0.03577 0.18948 C 0.03799 0.19639 0.03662 0.19477 0.03916 0.19653 C 0.04251 0.20116 0.04096 0.19977 0.04353 0.2016 L 0.04596 0.20057 " pathEditMode="relative" ptsTypes="AAAAAAAAAAAAAAAAAAAAAAAAAAAAAAA" p14:bounceEnd="50000">
                                          <p:cBhvr>
                                            <p:cTn id="42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145 -0.00037 0.00289 -0.00059 0.00434 -0.00103 C 0.00533 -0.00133 0.00762 -0.00243 0.00868 -0.00309 C 0.00917 -0.00339 0.00967 -0.00375 0.01013 -0.00405 C 0.01048 -0.00508 0.0109 -0.00596 0.01111 -0.00713 C 0.0114 -0.00868 0.01143 -0.01044 0.01161 -0.01213 C 0.01175 -0.01345 0.01193 -0.01485 0.01207 -0.01617 C 0.01224 -0.01889 0.01231 -0.02154 0.01256 -0.02426 C 0.01267 -0.02529 0.01274 -0.02646 0.01305 -0.02727 C 0.01341 -0.02823 0.01401 -0.02859 0.0145 -0.02926 C 0.01482 -0.03029 0.01499 -0.03153 0.01545 -0.03227 C 0.01588 -0.03293 0.01648 -0.03286 0.0169 -0.0333 C 0.01743 -0.03381 0.01789 -0.03462 0.01838 -0.03536 C 0.01947 -0.04212 0.0182 -0.03381 0.01933 -0.04543 C 0.01958 -0.04814 0.01997 -0.05079 0.02029 -0.05344 C 0.02046 -0.05483 0.02067 -0.05616 0.02078 -0.05748 C 0.02096 -0.05983 0.02117 -0.06218 0.02127 -0.06453 C 0.02166 -0.07306 0.02191 -0.08445 0.02223 -0.09276 C 0.02237 -0.09614 0.02254 -0.09952 0.02272 -0.10283 C 0.02321 -0.1115 0.0235 -0.11723 0.02417 -0.12502 C 0.02491 -0.1334 0.02438 -0.12686 0.02515 -0.13414 C 0.02533 -0.13575 0.02544 -0.13752 0.02561 -0.13913 C 0.02575 -0.14016 0.02597 -0.14112 0.02611 -0.14215 C 0.02646 -0.14487 0.02664 -0.14759 0.02706 -0.15023 C 0.02741 -0.15222 0.0278 -0.1542 0.02805 -0.15626 C 0.02879 -0.16236 0.02833 -0.15898 0.02949 -0.16633 C 0.02967 -0.16736 0.0296 -0.16861 0.02999 -0.16941 L 0.03143 -0.17243 C 0.03158 -0.17338 0.03154 -0.17471 0.03193 -0.17544 C 0.03274 -0.17713 0.03383 -0.17809 0.03482 -0.17948 C 0.03669 -0.18206 0.0357 -0.1811 0.03771 -0.1825 C 0.0387 -0.18382 0.03951 -0.18573 0.04061 -0.18654 L 0.04209 -0.1875 " pathEditMode="relative" ptsTypes="AAAAAAAAAAAAAAAAAAAAAAAAAAAAAAAAAA" p14:bounceEnd="50000">
                                          <p:cBhvr>
                                            <p:cTn id="44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176 0.00066 0.00353 0.00154 0.00529 0.00198 C 0.01492 0.00448 0.00871 0.00147 0.01354 0.00397 C 0.017 0.00882 0.01273 0.00198 0.01594 0.01205 C 0.0182 0.01911 0.0169 0.01675 0.01933 0.02013 C 0.01996 0.02212 0.02046 0.02447 0.02127 0.02616 C 0.02314 0.03006 0.02233 0.028 0.0237 0.03219 L 0.02466 0.03822 C 0.0248 0.03924 0.02487 0.04035 0.02515 0.0413 L 0.0261 0.04432 C 0.02642 0.0463 0.02649 0.04858 0.02709 0.05034 C 0.02773 0.05233 0.02804 0.05505 0.029 0.05637 C 0.02998 0.05769 0.0308 0.05968 0.03192 0.06041 L 0.03626 0.06342 C 0.03743 0.06423 0.03898 0.06548 0.04014 0.06548 C 0.04036 0.06548 0.04046 0.06475 0.04064 0.06445 " pathEditMode="relative" ptsTypes="AAAAAAAAAAAAAAAAA" p14:bounceEnd="50000">
                                          <p:cBhvr>
                                            <p:cTn id="46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0" presetClass="pat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L 0.00484 -0.00102 C 0.0065 -0.00139 0.00935 -0.00205 0.01112 -0.00308 C 0.01112 -0.00308 0.01475 -0.00558 0.01546 -0.0061 L 0.01694 -0.00713 C 0.02025 -0.01168 0.01874 -0.01036 0.02128 -0.01212 C 0.02145 -0.0155 0.02152 -0.01888 0.02177 -0.02219 C 0.02184 -0.02329 0.02212 -0.02418 0.02223 -0.02521 C 0.02244 -0.02726 0.02255 -0.02925 0.02272 -0.03131 C 0.02272 -0.03131 0.02346 -0.03785 0.02371 -0.03836 C 0.02406 -0.0391 0.02466 -0.03902 0.02516 -0.03932 C 0.02548 -0.04035 0.02569 -0.0416 0.02611 -0.0424 C 0.02699 -0.04395 0.029 -0.04637 0.029 -0.04637 C 0.02918 -0.0474 0.02907 -0.0488 0.0295 -0.04946 C 0.03034 -0.05064 0.03239 -0.05144 0.03239 -0.05144 C 0.03366 -0.05409 0.03504 -0.05732 0.03676 -0.0585 C 0.03856 -0.05975 0.03775 -0.05901 0.0392 -0.06048 L 0.0392 -0.06048 " pathEditMode="relative" ptsTypes="AAAAAAAAAAAAAAAAAAA" p14:bounceEnd="50000">
                                          <p:cBhvr>
                                            <p:cTn id="4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6" grpId="0" animBg="1"/>
          <p:bldP spid="1157" grpId="0" animBg="1"/>
          <p:bldP spid="1158" grpId="0" animBg="1"/>
          <p:bldP spid="1159" grpId="0" animBg="1"/>
          <p:bldP spid="3" grpId="0" animBg="1"/>
          <p:bldP spid="5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42 0.00022 L 0.04237 0.0008 " pathEditMode="relative" ptsTypes="AA">
                                          <p:cBhvr>
                                            <p:cTn id="6" dur="2000" fill="hold"/>
                                            <p:tgtEl>
                                              <p:spTgt spid="11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053 -0.0014 0.00099 -0.00287 0.00162 -0.00404 C 0.00183 -0.00441 0.00222 -0.00426 0.00247 -0.00463 C 0.00279 -0.00507 0.00303 -0.00566 0.00328 -0.00632 C 0.00367 -0.00742 0.00402 -0.0086 0.00437 -0.00978 L 0.00547 -0.01323 L 0.00656 -0.01661 L 0.00741 -0.02176 L 0.00765 -0.02352 C 0.00776 -0.02403 0.00787 -0.02462 0.00794 -0.02521 C 0.00804 -0.02594 0.00815 -0.02675 0.00822 -0.02749 C 0.00832 -0.02844 0.00839 -0.0294 0.0085 -0.03035 C 0.0085 -0.03035 0.00917 -0.03609 0.00931 -0.03719 C 0.00945 -0.03851 0.00988 -0.04211 0.01012 -0.04292 L 0.01069 -0.04469 L 0.01178 -0.05152 C 0.01203 -0.05299 0.0122 -0.05395 0.01235 -0.05556 C 0.01245 -0.05689 0.01252 -0.05821 0.01259 -0.05953 C 0.0127 -0.06335 0.01273 -0.06718 0.01287 -0.071 C 0.01298 -0.07364 0.01344 -0.07901 0.01344 -0.07901 C 0.01351 -0.08908 0.01355 -0.09922 0.01372 -0.10929 C 0.01372 -0.11069 0.0139 -0.11201 0.01397 -0.11333 C 0.01418 -0.1162 0.01443 -0.11907 0.01482 -0.12186 C 0.0151 -0.12414 0.01513 -0.12333 0.01534 -0.1259 C 0.0157 -0.1298 0.01584 -0.13362 0.01644 -0.13737 C 0.01654 -0.13788 0.01658 -0.13854 0.01672 -0.13906 C 0.01686 -0.13964 0.01711 -0.14016 0.01728 -0.14075 C 0.01739 -0.14133 0.01743 -0.14192 0.01753 -0.14251 C 0.01771 -0.1431 0.01795 -0.14361 0.0181 -0.1442 C 0.01834 -0.1453 0.01845 -0.14648 0.01866 -0.14766 L 0.01919 -0.15104 C 0.0193 -0.15162 0.0193 -0.15229 0.01947 -0.1528 C 0.02106 -0.15772 0.01915 -0.15148 0.02028 -0.15625 C 0.02088 -0.15868 0.02081 -0.15736 0.02166 -0.15964 C 0.02339 -0.16427 0.02198 -0.16199 0.0236 -0.16419 C 0.02406 -0.16728 0.02371 -0.16544 0.02498 -0.16941 C 0.02515 -0.16993 0.02522 -0.17073 0.0255 -0.1711 C 0.02607 -0.17184 0.02653 -0.17294 0.02716 -0.17338 C 0.02861 -0.17441 0.02773 -0.1736 0.02963 -0.17625 L 0.03125 -0.17852 C 0.03154 -0.17889 0.03178 -0.17948 0.0321 -0.1797 C 0.03337 -0.18036 0.03281 -0.18021 0.03376 -0.18021 L 0.03376 -0.18021 " pathEditMode="relative" ptsTypes="AAAAAAAAAAAAAAAAAAAAAAAAAAAAAAAAAAAAAAAAAAAA">
                                          <p:cBhvr>
                                            <p:cTn id="8" dur="2000" fill="hold"/>
                                            <p:tgtEl>
                                              <p:spTgt spid="11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318 -0.00022 0.00639 -0.00029 0.0096 -0.00059 C 0.00991 -0.00066 0.01168 -0.00147 0.01207 -0.00176 C 0.01263 -0.00213 0.01369 -0.00287 0.01369 -0.00287 L 0.01535 -0.00514 C 0.01563 -0.00559 0.01595 -0.00581 0.01619 -0.00632 C 0.01806 -0.01022 0.01718 -0.00889 0.01866 -0.01088 C 0.01884 -0.01147 0.01894 -0.01213 0.01919 -0.01264 C 0.01969 -0.01352 0.02085 -0.01492 0.02085 -0.01492 C 0.02103 -0.01543 0.02117 -0.0161 0.02138 -0.01661 C 0.02163 -0.01712 0.02201 -0.0172 0.02223 -0.01779 C 0.0224 -0.01823 0.02237 -0.01896 0.02247 -0.01948 C 0.02265 -0.02006 0.02286 -0.02058 0.02304 -0.02117 L 0.0236 -0.02462 C 0.02367 -0.02521 0.02381 -0.02572 0.02385 -0.02631 C 0.02395 -0.02749 0.02399 -0.02866 0.02413 -0.02977 C 0.02427 -0.03094 0.02452 -0.03204 0.0247 -0.03322 C 0.02477 -0.03374 0.02477 -0.03447 0.02494 -0.03491 C 0.02551 -0.03601 0.02618 -0.03697 0.0266 -0.03837 C 0.02787 -0.04233 0.02716 -0.04101 0.02854 -0.04292 C 0.02889 -0.04402 0.029 -0.04586 0.02963 -0.0463 L 0.0321 -0.04807 C 0.03239 -0.04821 0.03263 -0.04851 0.03291 -0.04865 L 0.03704 -0.05035 C 0.0375 -0.05049 0.03796 -0.05064 0.03842 -0.05093 C 0.03877 -0.05108 0.03912 -0.0513 0.03951 -0.05145 C 0.04004 -0.05167 0.04061 -0.05182 0.04113 -0.05204 C 0.04166 -0.05226 0.04255 -0.05277 0.04308 -0.05321 C 0.04325 -0.05336 0.04343 -0.05358 0.04364 -0.05373 " pathEditMode="relative" ptsTypes="AAAAAAAAAAAAAAAAAAAAAAAAAAAAAA">
                                          <p:cBhvr>
                                            <p:cTn id="10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98 -0.00058 L 0.00198 -0.00051 C 0.00279 -0.00044 0.00364 -0.00036 0.00445 -7.35058E-5 C 0.00501 0.00022 0.00554 0.00074 0.00607 0.00111 C 0.00635 0.00125 0.00667 0.00133 0.00692 0.00169 C 0.00798 0.00316 0.00741 0.00258 0.00854 0.00338 C 0.00893 0.00456 0.00942 0.00552 0.00963 0.00684 C 0.00974 0.00743 0.0097 0.00809 0.00992 0.00853 C 0.01013 0.00897 0.01048 0.0089 0.01076 0.00912 C 0.01094 0.00971 0.01105 0.01037 0.01129 0.01081 C 0.01344 0.01529 0.01069 0.00809 0.01295 0.01367 C 0.01316 0.01419 0.01327 0.01485 0.01348 0.01544 C 0.01373 0.01603 0.01408 0.01647 0.01433 0.01713 C 0.01454 0.01764 0.01464 0.01838 0.01486 0.01882 C 0.0151 0.01933 0.01542 0.01963 0.0157 0.01999 C 0.01588 0.02058 0.01609 0.0211 0.01623 0.02169 C 0.01683 0.02411 0.01662 0.02837 0.0168 0.03028 C 0.01732 0.03712 0.01718 0.03117 0.01761 0.03543 C 0.01778 0.03741 0.01789 0.03874 0.01817 0.04057 C 0.01824 0.04116 0.01835 0.04175 0.01842 0.04234 C 0.01891 0.04572 0.01859 0.04418 0.01898 0.04859 C 0.01916 0.0505 0.01951 0.05255 0.01979 0.05432 C 0.0199 0.05491 0.01983 0.05571 0.02008 0.05601 C 0.02244 0.05932 0.01944 0.05542 0.02173 0.05777 C 0.02385 0.05998 0.02131 0.05807 0.02336 0.05946 C 0.02392 0.06027 0.02466 0.06064 0.02502 0.06174 C 0.02565 0.0638 0.02583 0.06483 0.0272 0.06578 C 0.02777 0.06615 0.0283 0.06659 0.02886 0.06689 C 0.03133 0.06821 0.03034 0.06755 0.03189 0.06865 C 0.03242 0.06938 0.03288 0.07071 0.03352 0.07093 L 0.03518 0.07152 C 0.03687 0.0721 0.03602 0.07203 0.03712 0.07203 " pathEditMode="relative" rAng="0" ptsTypes="AAAAAAAAAAAAAAAAAAAAAAAAAAAAAAAA">
                                          <p:cBhvr>
                                            <p:cTn id="12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7" y="36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043 0.00133 0.00096 0.00258 0.00134 0.00397 C 0.00152 0.00449 0.00148 0.00515 0.00163 0.00566 C 0.00201 0.00728 0.0024 0.00787 0.003 0.00912 C 0.00399 0.01536 0.0024 0.00588 0.00381 0.01257 C 0.00406 0.01367 0.0042 0.01485 0.00438 0.01595 C 0.00438 0.01595 0.00491 0.01941 0.00491 0.01941 C 0.00533 0.02286 0.00508 0.02095 0.00575 0.02514 L 0.00628 0.02859 L 0.00713 0.03028 L 0.00794 0.03543 C 0.00805 0.03602 0.00815 0.03653 0.00822 0.03712 C 0.00829 0.03793 0.0084 0.03866 0.0085 0.0394 C 0.00865 0.04057 0.00886 0.04175 0.00903 0.04285 C 0.00914 0.04344 0.00925 0.04403 0.00932 0.04462 L 0.00985 0.04917 L 0.01013 0.05145 C 0.0108 0.06248 0.01013 0.04998 0.01069 0.07144 C 0.0108 0.07607 0.0109 0.07578 0.01122 0.07945 C 0.01133 0.08063 0.0114 0.08173 0.0115 0.08291 C 0.01161 0.08386 0.01172 0.08482 0.01179 0.08577 C 0.01189 0.08746 0.01193 0.08923 0.01207 0.09092 C 0.01221 0.0932 0.01246 0.09548 0.0126 0.09775 C 0.01291 0.10312 0.0127 0.10084 0.01316 0.10466 C 0.01369 0.12002 0.01316 0.10606 0.01369 0.11833 C 0.0138 0.12069 0.01387 0.12296 0.01397 0.12524 C 0.01415 0.12862 0.01422 0.12811 0.01454 0.13098 C 0.01464 0.13193 0.01471 0.13289 0.01482 0.13384 C 0.01521 0.13752 0.015 0.1348 0.01535 0.13899 C 0.01556 0.14126 0.01563 0.14354 0.01591 0.14582 C 0.01609 0.14736 0.0162 0.14891 0.01644 0.15038 C 0.01662 0.15155 0.01687 0.15266 0.01701 0.15383 C 0.01708 0.15442 0.01778 0.16089 0.0181 0.16184 L 0.01863 0.16353 C 0.01937 0.16963 0.01838 0.16251 0.01948 0.16758 C 0.01972 0.16875 0.01993 0.17162 0.02057 0.17272 C 0.02078 0.17309 0.0211 0.17309 0.02138 0.17331 C 0.02166 0.17368 0.02198 0.17397 0.02223 0.17441 C 0.02403 0.17823 0.02138 0.17426 0.02357 0.17728 L 0.0247 0.18073 C 0.02487 0.18132 0.02491 0.1822 0.02523 0.18242 C 0.02579 0.18279 0.02639 0.18294 0.02688 0.1836 L 0.02851 0.18588 C 0.02879 0.18624 0.02904 0.18676 0.02935 0.18698 L 0.03098 0.18816 C 0.03193 0.18882 0.03161 0.18918 0.03211 0.18816 " pathEditMode="relative" ptsTypes="AAAAAAAAAAAAAAAAAAAAAAAAAAAAAAAAAAAAAAAAAAAAAAA">
                                          <p:cBhvr>
                                            <p:cTn id="14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04169 0 " pathEditMode="relative" ptsTypes="AA">
                                          <p:cBhvr>
                                            <p:cTn id="16" dur="2000" fill="hold"/>
                                            <p:tgtEl>
                                              <p:spTgt spid="11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04159 0.00132 " pathEditMode="relative" ptsTypes="AA">
                                          <p:cBhvr>
                                            <p:cTn id="18" dur="2000" fill="hold"/>
                                            <p:tgtEl>
                                              <p:spTgt spid="11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04089 0.00059 " pathEditMode="relative" ptsTypes="AA">
                                          <p:cBhvr>
                                            <p:cTn id="2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35 0.00073 L 0.15639 3.00162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00" y="-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.08489 " pathEditMode="relative" ptsTypes="AA">
                                          <p:cBhvr>
                                            <p:cTn id="24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00028 0.08489 " pathEditMode="relative" ptsTypes="AA">
                                          <p:cBhvr>
                                            <p:cTn id="26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99 -1.35675E-6 L 0.06749 0.3508 " pathEditMode="relative" rAng="0" ptsTypes="AA">
                                          <p:cBhvr>
                                            <p:cTn id="28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422" y="175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-0.00162 0.00029 -0.00324 0.00051 -0.00486 0.00095 C -0.01298 0.00338 0.00512 0.00036 -0.01164 0.00301 C -0.01435 0.00338 -0.01711 0.00367 -0.01986 0.00397 C -0.0333 0.00573 -0.02081 0.00441 -0.03774 0.00602 C -0.03954 0.00632 -0.04134 0.00639 -0.04307 0.00705 C -0.04409 0.00742 -0.04501 0.00838 -0.046 0.00904 L -0.05034 0.01205 C -0.05083 0.01242 -0.05129 0.01293 -0.05178 0.01308 C -0.06036 0.01602 -0.04967 0.01227 -0.05711 0.01506 C -0.05806 0.01543 -0.05905 0.01565 -0.06 0.01609 C -0.06131 0.01668 -0.06258 0.01756 -0.06389 0.01808 C -0.0647 0.01844 -0.06551 0.01874 -0.06632 0.01911 C -0.06695 0.0194 -0.06759 0.01977 -0.06822 0.02013 C -0.06921 0.02072 -0.07013 0.02175 -0.07115 0.02212 C -0.07278 0.02285 -0.0744 0.02337 -0.07599 0.02418 C -0.07662 0.02447 -0.07729 0.02477 -0.07793 0.02521 C -0.07842 0.0255 -0.07888 0.02594 -0.07937 0.02616 C -0.08018 0.0266 -0.081 0.02682 -0.08181 0.02719 C -0.08244 0.02748 -0.08308 0.02778 -0.08371 0.02822 C -0.08371 0.02822 -0.08735 0.03072 -0.08809 0.03123 C -0.08809 0.03123 -0.09098 0.03322 -0.09098 0.03322 C -0.09327 0.03645 -0.0919 0.03491 -0.09535 0.03726 C -0.10022 0.04064 -0.09264 0.0355 -0.09874 0.03932 C -0.09969 0.03991 -0.10163 0.0413 -0.10163 0.0413 C -0.10213 0.04196 -0.10255 0.04285 -0.10308 0.04336 C -0.104 0.04417 -0.10513 0.04417 -0.10597 0.04534 C -0.10647 0.04601 -0.10689 0.04689 -0.10745 0.04733 C -0.10837 0.04821 -0.10936 0.04873 -0.11035 0.04939 L -0.11179 0.05042 C -0.11229 0.05108 -0.11271 0.05189 -0.11324 0.0524 C -0.11596 0.0549 -0.11571 0.05321 -0.11761 0.05644 C -0.11811 0.05732 -0.11853 0.05857 -0.11906 0.05946 C -0.12114 0.06306 -0.12001 0.05968 -0.12195 0.06453 C -0.12396 0.06952 -0.12171 0.06585 -0.12439 0.06952 C -0.12696 0.07761 -0.12358 0.06783 -0.12679 0.0746 C -0.13003 0.08128 -0.12534 0.07423 -0.12922 0.07967 C -0.12954 0.08062 -0.12979 0.0818 -0.13017 0.08268 C -0.1306 0.08349 -0.13127 0.08371 -0.13162 0.08467 C -0.13194 0.08547 -0.13201 0.08665 -0.13211 0.08768 C -0.13233 0.08937 -0.13243 0.09106 -0.13261 0.09275 C -0.13314 0.09767 -0.13307 0.09525 -0.13307 0.09782 " pathEditMode="relative" ptsTypes="AAAAAAAAAAAAAAAAAAAAAAAAAAAAAAAAAAAAAAAAAAA">
                                          <p:cBhvr>
                                            <p:cTn id="30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56495E-6 -7.40526E-5 L 1.56495E-6 -4.05262E-6 C 0.00166 0.00022 0.00335 0.00103 0.00504 0.00103 C 0.00656 0.00103 0.00808 0.00022 0.00959 -7.40526E-5 C 0.01739 -0.00154 0.01344 -0.00044 0.01972 -0.00213 C 0.02187 -0.00264 0.0242 -0.00338 0.02635 -0.00411 C 0.02755 -0.00455 0.02963 -0.00536 0.0309 -0.00617 C 0.03193 -0.00676 0.03291 -0.00749 0.03394 -0.00815 C 0.03443 -0.00852 0.03503 -0.0086 0.03549 -0.00918 C 0.03743 -0.01176 0.03641 -0.0108 0.03849 -0.0122 L 0.04152 -0.01624 C 0.04205 -0.0169 0.04251 -0.01786 0.04304 -0.01822 L 0.04459 -0.01925 C 0.04893 -0.02498 0.04343 -0.01808 0.04762 -0.02227 C 0.04819 -0.02278 0.04861 -0.02374 0.04914 -0.02425 C 0.04964 -0.02476 0.0502 -0.02484 0.05066 -0.02528 C 0.05457 -0.02917 0.04988 -0.02579 0.05369 -0.02829 C 0.05775 -0.03373 0.05288 -0.0266 0.05627 -0.03336 C 0.05669 -0.03425 0.05733 -0.03454 0.05775 -0.03535 C 0.05884 -0.03726 0.06001 -0.03902 0.06078 -0.04145 C 0.06117 -0.0424 0.06138 -0.04358 0.06184 -0.04446 C 0.06226 -0.04527 0.06283 -0.04578 0.06336 -0.04645 L 0.06946 -0.06467 L 0.07045 -0.06769 C 0.07077 -0.06872 0.07126 -0.0696 0.07144 -0.07077 C 0.07214 -0.07489 0.07168 -0.0729 0.07299 -0.0768 L 0.075 -0.08885 L 0.07602 -0.09495 C 0.07616 -0.09591 0.07623 -0.09709 0.07655 -0.09797 C 0.07779 -0.10179 0.07712 -0.1001 0.0786 -0.10297 " pathEditMode="relative" rAng="0" ptsTypes="AAAAAAAAAAAAAAAAAAAAAAAAAAAAAA">
                                          <p:cBhvr>
                                            <p:cTn id="32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30" y="-50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0436 0 " pathEditMode="relative" ptsTypes="AA">
                                          <p:cBhvr>
                                            <p:cTn id="34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07522 -0.36065 " pathEditMode="relative" ptsTypes="AA">
                                          <p:cBhvr>
                                            <p:cTn id="36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00014 0.17934 " pathEditMode="relative" ptsTypes="AA">
                                          <p:cBhvr>
                                            <p:cTn id="38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-0.00017 0.00301 -0.00035 0.00603 -0.00049 0.00904 C -0.00088 0.01698 -0.0006 0.01823 -0.00148 0.02411 C -0.00176 0.02617 -0.00172 0.02866 -0.00243 0.03021 C -0.00292 0.03116 -0.00345 0.03212 -0.00388 0.03322 C -0.00691 0.04138 -0.00448 0.03734 -0.00726 0.04123 L -0.0092 0.04733 C -0.00952 0.04829 -0.0097 0.04968 -0.01016 0.05035 C -0.01248 0.05351 -0.01107 0.05196 -0.01453 0.05439 C -0.01502 0.05468 -0.01555 0.05476 -0.01598 0.05534 L -0.01742 0.0574 C -0.01806 0.05939 -0.01827 0.06269 -0.01936 0.06343 L -0.02226 0.06541 C -0.02324 0.06681 -0.02406 0.06887 -0.02518 0.06946 C -0.02578 0.06982 -0.02787 0.07078 -0.02857 0.07151 C -0.02907 0.07203 -0.02949 0.07298 -0.03002 0.0735 C -0.03048 0.07401 -0.03101 0.07401 -0.03146 0.07453 C -0.03249 0.0757 -0.0334 0.07717 -0.03436 0.07857 L -0.0387 0.0846 L -0.04162 0.08864 L -0.05034 0.09467 L -0.05323 0.09665 C -0.05372 0.09702 -0.05418 0.09746 -0.05468 0.09768 C -0.0563 0.09834 -0.05789 0.09915 -0.05951 0.09966 C -0.0605 0.10003 -0.06145 0.10032 -0.0624 0.10069 C -0.06403 0.10135 -0.06561 0.10231 -0.06724 0.10275 C -0.06854 0.10304 -0.06985 0.10334 -0.07112 0.10371 C -0.07193 0.104 -0.07274 0.10444 -0.07355 0.10473 C -0.07599 0.10569 -0.07729 0.10598 -0.07983 0.10672 C -0.08209 0.10642 -0.08435 0.10576 -0.0866 0.10576 C -0.0871 0.10576 -0.08516 0.10569 -0.08516 0.10672 C -0.08516 0.10797 -0.08604 0.10848 -0.0866 0.10878 C -0.08819 0.10951 -0.08981 0.10944 -0.09144 0.10973 C -0.09722 0.11105 -0.09408 0.11076 -0.09916 0.11076 " pathEditMode="relative" ptsTypes="AAAAAAAAAAAAAAAAAAAAAAAAAAAAAAAAAAA">
                                          <p:cBhvr>
                                            <p:cTn id="40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06 0.00022 0.00617 0.0025 0.00723 0.00397 L 0.00868 0.00603 C 0.00963 0.01176 0.0085 0.0064 0.01062 0.01205 C 0.01132 0.01397 0.01192 0.0161 0.01256 0.01808 L 0.01354 0.02117 L 0.0145 0.02418 C 0.01481 0.02617 0.01488 0.02844 0.01545 0.03021 C 0.01612 0.03219 0.01704 0.03396 0.01739 0.03624 L 0.01838 0.04234 C 0.01859 0.04557 0.01919 0.0563 0.01982 0.06144 C 0.01993 0.06247 0.02018 0.06343 0.02032 0.06446 C 0.02049 0.06615 0.02056 0.06784 0.02078 0.06953 C 0.02106 0.07159 0.02152 0.0735 0.02176 0.07556 L 0.02272 0.08364 C 0.02289 0.08496 0.0231 0.08629 0.02321 0.08768 L 0.0237 0.09371 C 0.02434 0.11841 0.02381 0.10407 0.02466 0.1209 C 0.02508 0.12936 0.02529 0.13796 0.0266 0.14611 C 0.0291 0.16169 0.02624 0.1456 0.02854 0.15523 C 0.02875 0.15618 0.02875 0.15728 0.029 0.15824 C 0.02942 0.15971 0.02998 0.16089 0.03048 0.16228 C 0.03115 0.16427 0.03238 0.16831 0.03238 0.16831 C 0.03256 0.16934 0.03281 0.17029 0.03288 0.17132 C 0.03372 0.18205 0.03288 0.17735 0.03386 0.18441 C 0.03401 0.18543 0.03401 0.18661 0.03432 0.18742 C 0.03471 0.18837 0.03531 0.18882 0.03577 0.18948 C 0.03799 0.19639 0.03662 0.19477 0.03916 0.19653 C 0.04251 0.20116 0.04096 0.19977 0.04353 0.2016 L 0.04596 0.20057 " pathEditMode="relative" ptsTypes="AAAAAAAAAAAAAAAAAAAAAAAAAAAAAAA">
                                          <p:cBhvr>
                                            <p:cTn id="42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145 -0.00037 0.00289 -0.00059 0.00434 -0.00103 C 0.00533 -0.00133 0.00762 -0.00243 0.00868 -0.00309 C 0.00917 -0.00339 0.00967 -0.00375 0.01013 -0.00405 C 0.01048 -0.00508 0.0109 -0.00596 0.01111 -0.00713 C 0.0114 -0.00868 0.01143 -0.01044 0.01161 -0.01213 C 0.01175 -0.01345 0.01193 -0.01485 0.01207 -0.01617 C 0.01224 -0.01889 0.01231 -0.02154 0.01256 -0.02426 C 0.01267 -0.02529 0.01274 -0.02646 0.01305 -0.02727 C 0.01341 -0.02823 0.01401 -0.02859 0.0145 -0.02926 C 0.01482 -0.03029 0.01499 -0.03153 0.01545 -0.03227 C 0.01588 -0.03293 0.01648 -0.03286 0.0169 -0.0333 C 0.01743 -0.03381 0.01789 -0.03462 0.01838 -0.03536 C 0.01947 -0.04212 0.0182 -0.03381 0.01933 -0.04543 C 0.01958 -0.04814 0.01997 -0.05079 0.02029 -0.05344 C 0.02046 -0.05483 0.02067 -0.05616 0.02078 -0.05748 C 0.02096 -0.05983 0.02117 -0.06218 0.02127 -0.06453 C 0.02166 -0.07306 0.02191 -0.08445 0.02223 -0.09276 C 0.02237 -0.09614 0.02254 -0.09952 0.02272 -0.10283 C 0.02321 -0.1115 0.0235 -0.11723 0.02417 -0.12502 C 0.02491 -0.1334 0.02438 -0.12686 0.02515 -0.13414 C 0.02533 -0.13575 0.02544 -0.13752 0.02561 -0.13913 C 0.02575 -0.14016 0.02597 -0.14112 0.02611 -0.14215 C 0.02646 -0.14487 0.02664 -0.14759 0.02706 -0.15023 C 0.02741 -0.15222 0.0278 -0.1542 0.02805 -0.15626 C 0.02879 -0.16236 0.02833 -0.15898 0.02949 -0.16633 C 0.02967 -0.16736 0.0296 -0.16861 0.02999 -0.16941 L 0.03143 -0.17243 C 0.03158 -0.17338 0.03154 -0.17471 0.03193 -0.17544 C 0.03274 -0.17713 0.03383 -0.17809 0.03482 -0.17948 C 0.03669 -0.18206 0.0357 -0.1811 0.03771 -0.1825 C 0.0387 -0.18382 0.03951 -0.18573 0.04061 -0.18654 L 0.04209 -0.1875 " pathEditMode="relative" ptsTypes="AAAAAAAAAAAAAAAAAAAAAAAAAAAAAAAAAA">
                                          <p:cBhvr>
                                            <p:cTn id="44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C 0.00176 0.00066 0.00353 0.00154 0.00529 0.00198 C 0.01492 0.00448 0.00871 0.00147 0.01354 0.00397 C 0.017 0.00882 0.01273 0.00198 0.01594 0.01205 C 0.0182 0.01911 0.0169 0.01675 0.01933 0.02013 C 0.01996 0.02212 0.02046 0.02447 0.02127 0.02616 C 0.02314 0.03006 0.02233 0.028 0.0237 0.03219 L 0.02466 0.03822 C 0.0248 0.03924 0.02487 0.04035 0.02515 0.0413 L 0.0261 0.04432 C 0.02642 0.0463 0.02649 0.04858 0.02709 0.05034 C 0.02773 0.05233 0.02804 0.05505 0.029 0.05637 C 0.02998 0.05769 0.0308 0.05968 0.03192 0.06041 L 0.03626 0.06342 C 0.03743 0.06423 0.03898 0.06548 0.04014 0.06548 C 0.04036 0.06548 0.04046 0.06475 0.04064 0.06445 " pathEditMode="relative" ptsTypes="AAAAAAAAAAAAAAAAA">
                                          <p:cBhvr>
                                            <p:cTn id="46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0" presetClass="pat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 L 0.00484 -0.00102 C 0.0065 -0.00139 0.00935 -0.00205 0.01112 -0.00308 C 0.01112 -0.00308 0.01475 -0.00558 0.01546 -0.0061 L 0.01694 -0.00713 C 0.02025 -0.01168 0.01874 -0.01036 0.02128 -0.01212 C 0.02145 -0.0155 0.02152 -0.01888 0.02177 -0.02219 C 0.02184 -0.02329 0.02212 -0.02418 0.02223 -0.02521 C 0.02244 -0.02726 0.02255 -0.02925 0.02272 -0.03131 C 0.02272 -0.03131 0.02346 -0.03785 0.02371 -0.03836 C 0.02406 -0.0391 0.02466 -0.03902 0.02516 -0.03932 C 0.02548 -0.04035 0.02569 -0.0416 0.02611 -0.0424 C 0.02699 -0.04395 0.029 -0.04637 0.029 -0.04637 C 0.02918 -0.0474 0.02907 -0.0488 0.0295 -0.04946 C 0.03034 -0.05064 0.03239 -0.05144 0.03239 -0.05144 C 0.03366 -0.05409 0.03504 -0.05732 0.03676 -0.0585 C 0.03856 -0.05975 0.03775 -0.05901 0.0392 -0.06048 L 0.0392 -0.06048 " pathEditMode="relative" ptsTypes="AAAAAAAAAAAAAAAAAAA">
                                          <p:cBhvr>
                                            <p:cTn id="4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6" grpId="0" animBg="1"/>
          <p:bldP spid="1157" grpId="0" animBg="1"/>
          <p:bldP spid="1158" grpId="0" animBg="1"/>
          <p:bldP spid="1159" grpId="0" animBg="1"/>
          <p:bldP spid="3" grpId="0" animBg="1"/>
          <p:bldP spid="5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973836D-51A7-77AD-8275-C0934B8D39A4}"/>
              </a:ext>
            </a:extLst>
          </p:cNvPr>
          <p:cNvSpPr/>
          <p:nvPr/>
        </p:nvSpPr>
        <p:spPr>
          <a:xfrm>
            <a:off x="2088203" y="10581758"/>
            <a:ext cx="3527738" cy="918462"/>
          </a:xfrm>
          <a:prstGeom prst="roundRect">
            <a:avLst/>
          </a:prstGeom>
          <a:gradFill>
            <a:gsLst>
              <a:gs pos="14000">
                <a:srgbClr val="00B050"/>
              </a:gs>
              <a:gs pos="54000">
                <a:schemeClr val="tx2">
                  <a:lumMod val="50000"/>
                  <a:lumOff val="5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PDF/txt</a:t>
            </a:r>
            <a:r>
              <a:rPr lang="en-US" sz="3200" b="1">
                <a:solidFill>
                  <a:schemeClr val="bg1"/>
                </a:solidFill>
              </a:rPr>
              <a:t>/Docs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2C510C-FB20-7B23-C299-855B92F2A98A}"/>
              </a:ext>
            </a:extLst>
          </p:cNvPr>
          <p:cNvSpPr/>
          <p:nvPr/>
        </p:nvSpPr>
        <p:spPr>
          <a:xfrm>
            <a:off x="7474055" y="10581758"/>
            <a:ext cx="3527738" cy="918462"/>
          </a:xfrm>
          <a:prstGeom prst="roundRect">
            <a:avLst/>
          </a:prstGeom>
          <a:gradFill>
            <a:gsLst>
              <a:gs pos="14000">
                <a:srgbClr val="FFC000"/>
              </a:gs>
              <a:gs pos="54000">
                <a:srgbClr val="FF0000"/>
              </a:gs>
              <a:gs pos="83000">
                <a:srgbClr val="FFC000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Extract Data Content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EC0603-F273-B2A7-451D-FC5D6521151A}"/>
              </a:ext>
            </a:extLst>
          </p:cNvPr>
          <p:cNvSpPr/>
          <p:nvPr/>
        </p:nvSpPr>
        <p:spPr>
          <a:xfrm>
            <a:off x="12859907" y="6466568"/>
            <a:ext cx="3527738" cy="918462"/>
          </a:xfrm>
          <a:prstGeom prst="roundRect">
            <a:avLst/>
          </a:prstGeom>
          <a:gradFill>
            <a:gsLst>
              <a:gs pos="14000">
                <a:srgbClr val="FFC000"/>
              </a:gs>
              <a:gs pos="54000">
                <a:srgbClr val="FF0000"/>
              </a:gs>
              <a:gs pos="83000">
                <a:srgbClr val="FFC000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3200" b="1">
                <a:solidFill>
                  <a:schemeClr val="bg1"/>
                </a:solidFill>
              </a:rPr>
              <a:t>text chunk1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9CEA9C8-F78E-9405-4B69-8282A8F6BD74}"/>
              </a:ext>
            </a:extLst>
          </p:cNvPr>
          <p:cNvSpPr/>
          <p:nvPr/>
        </p:nvSpPr>
        <p:spPr>
          <a:xfrm>
            <a:off x="12859907" y="9422069"/>
            <a:ext cx="3527738" cy="918462"/>
          </a:xfrm>
          <a:prstGeom prst="roundRect">
            <a:avLst/>
          </a:prstGeom>
          <a:gradFill>
            <a:gsLst>
              <a:gs pos="14000">
                <a:srgbClr val="FFC000"/>
              </a:gs>
              <a:gs pos="54000">
                <a:srgbClr val="FF0000"/>
              </a:gs>
              <a:gs pos="83000">
                <a:srgbClr val="FFC000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3200" b="1" dirty="0">
                <a:solidFill>
                  <a:schemeClr val="bg1"/>
                </a:solidFill>
              </a:rPr>
              <a:t>text chunk2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8278AD7-3815-7170-A1BB-D16A25626642}"/>
              </a:ext>
            </a:extLst>
          </p:cNvPr>
          <p:cNvSpPr/>
          <p:nvPr/>
        </p:nvSpPr>
        <p:spPr>
          <a:xfrm>
            <a:off x="12859907" y="12179251"/>
            <a:ext cx="3527738" cy="918462"/>
          </a:xfrm>
          <a:prstGeom prst="roundRect">
            <a:avLst/>
          </a:prstGeom>
          <a:gradFill>
            <a:gsLst>
              <a:gs pos="14000">
                <a:srgbClr val="FFC000"/>
              </a:gs>
              <a:gs pos="54000">
                <a:srgbClr val="FF0000"/>
              </a:gs>
              <a:gs pos="83000">
                <a:srgbClr val="FFC000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3200" b="1">
                <a:solidFill>
                  <a:schemeClr val="bg1"/>
                </a:solidFill>
              </a:rPr>
              <a:t>text chunk3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78702AD-A22A-75BE-503A-687EFC4238A9}"/>
              </a:ext>
            </a:extLst>
          </p:cNvPr>
          <p:cNvSpPr/>
          <p:nvPr/>
        </p:nvSpPr>
        <p:spPr>
          <a:xfrm>
            <a:off x="12859907" y="14936433"/>
            <a:ext cx="3527738" cy="918462"/>
          </a:xfrm>
          <a:prstGeom prst="roundRect">
            <a:avLst/>
          </a:prstGeom>
          <a:gradFill>
            <a:gsLst>
              <a:gs pos="14000">
                <a:srgbClr val="FFC000"/>
              </a:gs>
              <a:gs pos="54000">
                <a:srgbClr val="FF0000"/>
              </a:gs>
              <a:gs pos="83000">
                <a:srgbClr val="FFC000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3200" b="1">
                <a:solidFill>
                  <a:schemeClr val="bg1"/>
                </a:solidFill>
              </a:rPr>
              <a:t>text chunk4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A60C2DF-9CA4-F4BF-63C4-A9721EDDF6E9}"/>
              </a:ext>
            </a:extLst>
          </p:cNvPr>
          <p:cNvSpPr/>
          <p:nvPr/>
        </p:nvSpPr>
        <p:spPr>
          <a:xfrm>
            <a:off x="18242528" y="6466568"/>
            <a:ext cx="3527738" cy="918462"/>
          </a:xfrm>
          <a:prstGeom prst="roundRect">
            <a:avLst/>
          </a:prstGeom>
          <a:gradFill>
            <a:gsLst>
              <a:gs pos="14000">
                <a:srgbClr val="FFC000"/>
              </a:gs>
              <a:gs pos="54000">
                <a:srgbClr val="FF0000"/>
              </a:gs>
              <a:gs pos="83000">
                <a:srgbClr val="FFC000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3200" b="1">
                <a:solidFill>
                  <a:schemeClr val="bg1"/>
                </a:solidFill>
              </a:rPr>
              <a:t>Embedding-1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A7AE5A0-DE9F-766A-FE12-74915EE62F1A}"/>
              </a:ext>
            </a:extLst>
          </p:cNvPr>
          <p:cNvSpPr/>
          <p:nvPr/>
        </p:nvSpPr>
        <p:spPr>
          <a:xfrm>
            <a:off x="18228043" y="9422069"/>
            <a:ext cx="3527738" cy="918462"/>
          </a:xfrm>
          <a:prstGeom prst="roundRect">
            <a:avLst/>
          </a:prstGeom>
          <a:gradFill>
            <a:gsLst>
              <a:gs pos="14000">
                <a:srgbClr val="FFC000"/>
              </a:gs>
              <a:gs pos="54000">
                <a:srgbClr val="FF0000"/>
              </a:gs>
              <a:gs pos="83000">
                <a:srgbClr val="FFC000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3200" b="1">
                <a:solidFill>
                  <a:schemeClr val="bg1"/>
                </a:solidFill>
              </a:rPr>
              <a:t>Embedding-2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74A1625-CBFC-4E27-C266-4DC407D660F3}"/>
              </a:ext>
            </a:extLst>
          </p:cNvPr>
          <p:cNvSpPr/>
          <p:nvPr/>
        </p:nvSpPr>
        <p:spPr>
          <a:xfrm>
            <a:off x="18242528" y="12179251"/>
            <a:ext cx="3527738" cy="918462"/>
          </a:xfrm>
          <a:prstGeom prst="roundRect">
            <a:avLst/>
          </a:prstGeom>
          <a:gradFill>
            <a:gsLst>
              <a:gs pos="14000">
                <a:srgbClr val="FFC000"/>
              </a:gs>
              <a:gs pos="54000">
                <a:srgbClr val="FF0000"/>
              </a:gs>
              <a:gs pos="83000">
                <a:srgbClr val="FFC000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3200" b="1" dirty="0">
                <a:solidFill>
                  <a:schemeClr val="bg1"/>
                </a:solidFill>
              </a:rPr>
              <a:t>Embedding-3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F9F6735-D634-6F0A-9B8A-9B762352C3FA}"/>
              </a:ext>
            </a:extLst>
          </p:cNvPr>
          <p:cNvSpPr/>
          <p:nvPr/>
        </p:nvSpPr>
        <p:spPr>
          <a:xfrm>
            <a:off x="18350447" y="14927433"/>
            <a:ext cx="3527738" cy="918462"/>
          </a:xfrm>
          <a:prstGeom prst="roundRect">
            <a:avLst/>
          </a:prstGeom>
          <a:gradFill>
            <a:gsLst>
              <a:gs pos="14000">
                <a:srgbClr val="FFC000"/>
              </a:gs>
              <a:gs pos="54000">
                <a:srgbClr val="FF0000"/>
              </a:gs>
              <a:gs pos="83000">
                <a:srgbClr val="FFC000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3200" b="1">
                <a:solidFill>
                  <a:schemeClr val="bg1"/>
                </a:solidFill>
              </a:rPr>
              <a:t>Embedding-4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3F2B4D-EB9D-9045-E8C5-2E759DEE7D9E}"/>
              </a:ext>
            </a:extLst>
          </p:cNvPr>
          <p:cNvSpPr txBox="1"/>
          <p:nvPr/>
        </p:nvSpPr>
        <p:spPr>
          <a:xfrm>
            <a:off x="18662431" y="5683765"/>
            <a:ext cx="2658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10,1 0.3 0.33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201C5B7-4CF0-9EA3-282E-58CA709B457B}"/>
              </a:ext>
            </a:extLst>
          </p:cNvPr>
          <p:cNvSpPr/>
          <p:nvPr/>
        </p:nvSpPr>
        <p:spPr>
          <a:xfrm>
            <a:off x="23715907" y="10799762"/>
            <a:ext cx="3527738" cy="918462"/>
          </a:xfrm>
          <a:prstGeom prst="roundRect">
            <a:avLst/>
          </a:prstGeom>
          <a:gradFill>
            <a:gsLst>
              <a:gs pos="14000">
                <a:schemeClr val="accent6">
                  <a:lumMod val="40000"/>
                  <a:lumOff val="60000"/>
                </a:schemeClr>
              </a:gs>
              <a:gs pos="54000">
                <a:schemeClr val="accent6">
                  <a:lumMod val="5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3200" b="1" dirty="0">
                <a:solidFill>
                  <a:schemeClr val="bg1"/>
                </a:solidFill>
              </a:rPr>
              <a:t>Build </a:t>
            </a:r>
            <a:r>
              <a:rPr lang="en-HK" sz="3200" b="1">
                <a:solidFill>
                  <a:schemeClr val="bg1"/>
                </a:solidFill>
              </a:rPr>
              <a:t>Semantic Index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A849033F-9602-5579-DEB1-979DF0737C2C}"/>
              </a:ext>
            </a:extLst>
          </p:cNvPr>
          <p:cNvSpPr/>
          <p:nvPr/>
        </p:nvSpPr>
        <p:spPr>
          <a:xfrm>
            <a:off x="24060290" y="15528538"/>
            <a:ext cx="2824923" cy="1637535"/>
          </a:xfrm>
          <a:prstGeom prst="flowChartMagneticDisk">
            <a:avLst/>
          </a:prstGeom>
          <a:gradFill>
            <a:gsLst>
              <a:gs pos="14000">
                <a:schemeClr val="tx2">
                  <a:lumMod val="25000"/>
                  <a:lumOff val="75000"/>
                </a:schemeClr>
              </a:gs>
              <a:gs pos="54000">
                <a:schemeClr val="accent4">
                  <a:lumMod val="50000"/>
                </a:schemeClr>
              </a:gs>
              <a:gs pos="84000">
                <a:schemeClr val="tx2">
                  <a:lumMod val="25000"/>
                  <a:lumOff val="75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Knowledge Base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964833-90DF-A912-082E-E480AB0E0934}"/>
              </a:ext>
            </a:extLst>
          </p:cNvPr>
          <p:cNvSpPr txBox="1"/>
          <p:nvPr/>
        </p:nvSpPr>
        <p:spPr>
          <a:xfrm>
            <a:off x="26505608" y="12728381"/>
            <a:ext cx="248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sz="3200" b="1" dirty="0"/>
              <a:t>0.3 0.3 0.33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899938-1F1B-388D-97F2-9E02CA04AC36}"/>
              </a:ext>
            </a:extLst>
          </p:cNvPr>
          <p:cNvSpPr txBox="1"/>
          <p:nvPr/>
        </p:nvSpPr>
        <p:spPr>
          <a:xfrm>
            <a:off x="26505610" y="13255720"/>
            <a:ext cx="248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sz="3200" b="1" dirty="0"/>
              <a:t>10.5 0.4 0.6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AA288C-498C-163E-578D-24D284895D03}"/>
              </a:ext>
            </a:extLst>
          </p:cNvPr>
          <p:cNvSpPr txBox="1"/>
          <p:nvPr/>
        </p:nvSpPr>
        <p:spPr>
          <a:xfrm>
            <a:off x="26505610" y="13870718"/>
            <a:ext cx="248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sz="3200" b="1" dirty="0"/>
              <a:t>10.5 0.4 0.6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01135BA-0F6D-9D83-DB34-8CD2E367AE70}"/>
              </a:ext>
            </a:extLst>
          </p:cNvPr>
          <p:cNvCxnSpPr>
            <a:cxnSpLocks/>
          </p:cNvCxnSpPr>
          <p:nvPr/>
        </p:nvCxnSpPr>
        <p:spPr>
          <a:xfrm>
            <a:off x="26505610" y="13870718"/>
            <a:ext cx="2484000" cy="0"/>
          </a:xfrm>
          <a:prstGeom prst="line">
            <a:avLst/>
          </a:prstGeom>
          <a:ln w="317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4C297AB-9C7B-E54A-6CD1-7D59E3A433AD}"/>
              </a:ext>
            </a:extLst>
          </p:cNvPr>
          <p:cNvSpPr txBox="1"/>
          <p:nvPr/>
        </p:nvSpPr>
        <p:spPr>
          <a:xfrm>
            <a:off x="23715907" y="17252297"/>
            <a:ext cx="33314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sz="3200" b="1" dirty="0"/>
              <a:t>Vector Store/ Database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4A4350-CE64-95A0-88DD-9768942119AE}"/>
              </a:ext>
            </a:extLst>
          </p:cNvPr>
          <p:cNvSpPr/>
          <p:nvPr/>
        </p:nvSpPr>
        <p:spPr>
          <a:xfrm>
            <a:off x="29161134" y="7583349"/>
            <a:ext cx="3982896" cy="918462"/>
          </a:xfrm>
          <a:prstGeom prst="roundRect">
            <a:avLst/>
          </a:prstGeom>
          <a:gradFill>
            <a:gsLst>
              <a:gs pos="14000">
                <a:schemeClr val="bg2"/>
              </a:gs>
              <a:gs pos="54000">
                <a:schemeClr val="accent5">
                  <a:lumMod val="97000"/>
                  <a:lumOff val="3000"/>
                </a:schemeClr>
              </a:gs>
              <a:gs pos="84000">
                <a:schemeClr val="bg2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3200" b="1" dirty="0">
                <a:solidFill>
                  <a:schemeClr val="bg1"/>
                </a:solidFill>
              </a:rPr>
              <a:t>Question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59F5082-AAC4-8F95-918B-CE6F4A10AAFE}"/>
              </a:ext>
            </a:extLst>
          </p:cNvPr>
          <p:cNvSpPr/>
          <p:nvPr/>
        </p:nvSpPr>
        <p:spPr>
          <a:xfrm>
            <a:off x="29161134" y="10340531"/>
            <a:ext cx="3982896" cy="918462"/>
          </a:xfrm>
          <a:prstGeom prst="roundRect">
            <a:avLst/>
          </a:prstGeom>
          <a:gradFill>
            <a:gsLst>
              <a:gs pos="14000">
                <a:schemeClr val="bg2"/>
              </a:gs>
              <a:gs pos="54000">
                <a:schemeClr val="accent5">
                  <a:lumMod val="97000"/>
                  <a:lumOff val="3000"/>
                </a:schemeClr>
              </a:gs>
              <a:gs pos="84000">
                <a:schemeClr val="bg2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3200" b="1" dirty="0">
                <a:solidFill>
                  <a:schemeClr val="bg1"/>
                </a:solidFill>
              </a:rPr>
              <a:t>Query Embeddings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161B9ED-7408-F91B-F7A3-AE1C4639089A}"/>
              </a:ext>
            </a:extLst>
          </p:cNvPr>
          <p:cNvSpPr/>
          <p:nvPr/>
        </p:nvSpPr>
        <p:spPr>
          <a:xfrm>
            <a:off x="29161134" y="13097713"/>
            <a:ext cx="3982896" cy="918462"/>
          </a:xfrm>
          <a:prstGeom prst="roundRect">
            <a:avLst/>
          </a:prstGeom>
          <a:gradFill>
            <a:gsLst>
              <a:gs pos="14000">
                <a:schemeClr val="bg2"/>
              </a:gs>
              <a:gs pos="54000">
                <a:schemeClr val="accent5">
                  <a:lumMod val="97000"/>
                  <a:lumOff val="3000"/>
                </a:schemeClr>
              </a:gs>
              <a:gs pos="84000">
                <a:schemeClr val="bg2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3200" b="1">
                <a:solidFill>
                  <a:schemeClr val="bg1"/>
                </a:solidFill>
              </a:rPr>
              <a:t>Semantic Search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E291CF2-7A16-EA99-8A37-F503E9B40CC2}"/>
              </a:ext>
            </a:extLst>
          </p:cNvPr>
          <p:cNvSpPr/>
          <p:nvPr/>
        </p:nvSpPr>
        <p:spPr>
          <a:xfrm>
            <a:off x="33399172" y="15845082"/>
            <a:ext cx="3527738" cy="918462"/>
          </a:xfrm>
          <a:prstGeom prst="roundRect">
            <a:avLst/>
          </a:prstGeom>
          <a:gradFill>
            <a:gsLst>
              <a:gs pos="11000">
                <a:srgbClr val="00B050"/>
              </a:gs>
              <a:gs pos="54000">
                <a:schemeClr val="bg1"/>
              </a:gs>
              <a:gs pos="84000">
                <a:srgbClr val="FFC000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3200" b="1">
                <a:solidFill>
                  <a:schemeClr val="tx1"/>
                </a:solidFill>
              </a:rPr>
              <a:t>Ranked Results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D5DA624-5D8A-F583-17CC-45B5063DE85A}"/>
              </a:ext>
            </a:extLst>
          </p:cNvPr>
          <p:cNvSpPr/>
          <p:nvPr/>
        </p:nvSpPr>
        <p:spPr>
          <a:xfrm>
            <a:off x="38522713" y="13097713"/>
            <a:ext cx="3527738" cy="918462"/>
          </a:xfrm>
          <a:prstGeom prst="roundRect">
            <a:avLst/>
          </a:prstGeom>
          <a:gradFill>
            <a:gsLst>
              <a:gs pos="13000">
                <a:schemeClr val="accent2">
                  <a:lumMod val="20000"/>
                  <a:lumOff val="80000"/>
                </a:schemeClr>
              </a:gs>
              <a:gs pos="54000">
                <a:schemeClr val="accent3">
                  <a:lumMod val="40000"/>
                  <a:lumOff val="60000"/>
                </a:schemeClr>
              </a:gs>
              <a:gs pos="84000">
                <a:schemeClr val="tx2">
                  <a:lumMod val="25000"/>
                  <a:lumOff val="75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3200" b="1" dirty="0">
                <a:solidFill>
                  <a:schemeClr val="tx1"/>
                </a:solidFill>
              </a:rPr>
              <a:t>LLM Generative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59" name="Graphic 58" descr="User with solid fill">
            <a:extLst>
              <a:ext uri="{FF2B5EF4-FFF2-40B4-BE49-F238E27FC236}">
                <a16:creationId xmlns:a16="http://schemas.microsoft.com/office/drawing/2014/main" id="{2493A189-FFAC-3606-1123-64B80C009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57767" y="2700704"/>
            <a:ext cx="2901306" cy="290130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7BA5DA3-A8CD-6499-EC75-C372BB835942}"/>
              </a:ext>
            </a:extLst>
          </p:cNvPr>
          <p:cNvSpPr txBox="1"/>
          <p:nvPr/>
        </p:nvSpPr>
        <p:spPr>
          <a:xfrm>
            <a:off x="35958851" y="5140345"/>
            <a:ext cx="18991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algn="ctr"/>
            <a:r>
              <a:rPr lang="en-US" sz="3200" b="1" dirty="0"/>
              <a:t>USER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F1FC44-1603-76D1-6F62-6423AF54BB0D}"/>
              </a:ext>
            </a:extLst>
          </p:cNvPr>
          <p:cNvSpPr txBox="1"/>
          <p:nvPr/>
        </p:nvSpPr>
        <p:spPr>
          <a:xfrm>
            <a:off x="31679928" y="11981185"/>
            <a:ext cx="248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sz="3200" b="1" dirty="0"/>
              <a:t>(0.3 0.3 0.33)</a:t>
            </a:r>
          </a:p>
        </p:txBody>
      </p:sp>
      <p:cxnSp>
        <p:nvCxnSpPr>
          <p:cNvPr id="1025" name="Curved Connector 1024">
            <a:extLst>
              <a:ext uri="{FF2B5EF4-FFF2-40B4-BE49-F238E27FC236}">
                <a16:creationId xmlns:a16="http://schemas.microsoft.com/office/drawing/2014/main" id="{FA0E2EBE-9D39-8E0B-5E12-5BFFD5316BA4}"/>
              </a:ext>
            </a:extLst>
          </p:cNvPr>
          <p:cNvCxnSpPr>
            <a:stCxn id="4" idx="3"/>
            <a:endCxn id="26" idx="1"/>
          </p:cNvCxnSpPr>
          <p:nvPr/>
        </p:nvCxnSpPr>
        <p:spPr>
          <a:xfrm flipV="1">
            <a:off x="11001793" y="6925799"/>
            <a:ext cx="1858114" cy="4115190"/>
          </a:xfrm>
          <a:prstGeom prst="curvedConnector3">
            <a:avLst/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6" name="Curved Connector 1025">
            <a:extLst>
              <a:ext uri="{FF2B5EF4-FFF2-40B4-BE49-F238E27FC236}">
                <a16:creationId xmlns:a16="http://schemas.microsoft.com/office/drawing/2014/main" id="{5F107351-BE32-5614-A8BE-AE9C11D032A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001793" y="9902754"/>
            <a:ext cx="1945641" cy="1138235"/>
          </a:xfrm>
          <a:prstGeom prst="curvedConnector3">
            <a:avLst/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Curved Connector 1031">
            <a:extLst>
              <a:ext uri="{FF2B5EF4-FFF2-40B4-BE49-F238E27FC236}">
                <a16:creationId xmlns:a16="http://schemas.microsoft.com/office/drawing/2014/main" id="{A67F6D36-D6A0-1F6E-A4C6-12F158DBBC85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11001793" y="11040989"/>
            <a:ext cx="1858114" cy="1597493"/>
          </a:xfrm>
          <a:prstGeom prst="curvedConnector3">
            <a:avLst/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Curved Connector 1038">
            <a:extLst>
              <a:ext uri="{FF2B5EF4-FFF2-40B4-BE49-F238E27FC236}">
                <a16:creationId xmlns:a16="http://schemas.microsoft.com/office/drawing/2014/main" id="{BB1328B4-E715-DF4A-7681-09D988AD3747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11001793" y="11040989"/>
            <a:ext cx="1858114" cy="4354675"/>
          </a:xfrm>
          <a:prstGeom prst="curvedConnector3">
            <a:avLst>
              <a:gd name="adj1" fmla="val 50000"/>
            </a:avLst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Curved Connector 1045">
            <a:extLst>
              <a:ext uri="{FF2B5EF4-FFF2-40B4-BE49-F238E27FC236}">
                <a16:creationId xmlns:a16="http://schemas.microsoft.com/office/drawing/2014/main" id="{B91C3C39-00A1-5824-2092-631A35089474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16387645" y="6925799"/>
            <a:ext cx="1854883" cy="12700"/>
          </a:xfrm>
          <a:prstGeom prst="curvedConnector3">
            <a:avLst/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1" name="Curved Connector 1050">
            <a:extLst>
              <a:ext uri="{FF2B5EF4-FFF2-40B4-BE49-F238E27FC236}">
                <a16:creationId xmlns:a16="http://schemas.microsoft.com/office/drawing/2014/main" id="{308EF2BE-3125-A9CA-B571-F4E1AE54CB50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16387645" y="9881300"/>
            <a:ext cx="1840398" cy="12700"/>
          </a:xfrm>
          <a:prstGeom prst="curvedConnector3">
            <a:avLst>
              <a:gd name="adj1" fmla="val 50000"/>
            </a:avLst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4" name="Curved Connector 1053">
            <a:extLst>
              <a:ext uri="{FF2B5EF4-FFF2-40B4-BE49-F238E27FC236}">
                <a16:creationId xmlns:a16="http://schemas.microsoft.com/office/drawing/2014/main" id="{FF42FBAE-AF03-BB2A-F423-6724F9958A85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>
            <a:off x="16387645" y="12638482"/>
            <a:ext cx="1854883" cy="12700"/>
          </a:xfrm>
          <a:prstGeom prst="curvedConnector3">
            <a:avLst>
              <a:gd name="adj1" fmla="val 50000"/>
            </a:avLst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Curved Connector 1062">
            <a:extLst>
              <a:ext uri="{FF2B5EF4-FFF2-40B4-BE49-F238E27FC236}">
                <a16:creationId xmlns:a16="http://schemas.microsoft.com/office/drawing/2014/main" id="{7B077A29-698E-163E-E804-3E840AD50727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 flipV="1">
            <a:off x="16387645" y="15386664"/>
            <a:ext cx="1962802" cy="9000"/>
          </a:xfrm>
          <a:prstGeom prst="curvedConnector3">
            <a:avLst>
              <a:gd name="adj1" fmla="val 50000"/>
            </a:avLst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Curved Connector 1069">
            <a:extLst>
              <a:ext uri="{FF2B5EF4-FFF2-40B4-BE49-F238E27FC236}">
                <a16:creationId xmlns:a16="http://schemas.microsoft.com/office/drawing/2014/main" id="{D6D19FCB-091B-D2D6-9889-88F192277522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21770266" y="6925799"/>
            <a:ext cx="1945641" cy="4333194"/>
          </a:xfrm>
          <a:prstGeom prst="curvedConnector3">
            <a:avLst>
              <a:gd name="adj1" fmla="val 50000"/>
            </a:avLst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1" name="Curved Connector 1070">
            <a:extLst>
              <a:ext uri="{FF2B5EF4-FFF2-40B4-BE49-F238E27FC236}">
                <a16:creationId xmlns:a16="http://schemas.microsoft.com/office/drawing/2014/main" id="{9C670912-A270-EC21-8AAC-D1228A2DB3A2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1608637" y="9902754"/>
            <a:ext cx="2107270" cy="1356239"/>
          </a:xfrm>
          <a:prstGeom prst="curvedConnector3">
            <a:avLst/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2" name="Curved Connector 1071">
            <a:extLst>
              <a:ext uri="{FF2B5EF4-FFF2-40B4-BE49-F238E27FC236}">
                <a16:creationId xmlns:a16="http://schemas.microsoft.com/office/drawing/2014/main" id="{80EC8DA0-1CC0-C357-604A-5C7DAAEC03C3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21770266" y="11258993"/>
            <a:ext cx="1945641" cy="1379489"/>
          </a:xfrm>
          <a:prstGeom prst="curvedConnector3">
            <a:avLst/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Curved Connector 1072">
            <a:extLst>
              <a:ext uri="{FF2B5EF4-FFF2-40B4-BE49-F238E27FC236}">
                <a16:creationId xmlns:a16="http://schemas.microsoft.com/office/drawing/2014/main" id="{355F2AAF-BD4B-5651-3167-45BB8903ED7C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21878185" y="11258993"/>
            <a:ext cx="1837722" cy="4127671"/>
          </a:xfrm>
          <a:prstGeom prst="curvedConnector3">
            <a:avLst>
              <a:gd name="adj1" fmla="val 50000"/>
            </a:avLst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7" name="Curved Connector 1096">
            <a:extLst>
              <a:ext uri="{FF2B5EF4-FFF2-40B4-BE49-F238E27FC236}">
                <a16:creationId xmlns:a16="http://schemas.microsoft.com/office/drawing/2014/main" id="{82363F0E-5BF0-4441-E560-2A960CECC51C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15941" y="11040989"/>
            <a:ext cx="185811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Curved Connector 1108">
            <a:extLst>
              <a:ext uri="{FF2B5EF4-FFF2-40B4-BE49-F238E27FC236}">
                <a16:creationId xmlns:a16="http://schemas.microsoft.com/office/drawing/2014/main" id="{EBAFADC4-E6CB-7227-5533-BB15618F8C01}"/>
              </a:ext>
            </a:extLst>
          </p:cNvPr>
          <p:cNvCxnSpPr>
            <a:cxnSpLocks/>
            <a:stCxn id="38" idx="2"/>
            <a:endCxn id="39" idx="1"/>
          </p:cNvCxnSpPr>
          <p:nvPr/>
        </p:nvCxnSpPr>
        <p:spPr>
          <a:xfrm rot="5400000">
            <a:off x="23571107" y="13619869"/>
            <a:ext cx="3810314" cy="7024"/>
          </a:xfrm>
          <a:prstGeom prst="curvedConnector3">
            <a:avLst>
              <a:gd name="adj1" fmla="val 50000"/>
            </a:avLst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4" name="Curved Connector 1113">
            <a:extLst>
              <a:ext uri="{FF2B5EF4-FFF2-40B4-BE49-F238E27FC236}">
                <a16:creationId xmlns:a16="http://schemas.microsoft.com/office/drawing/2014/main" id="{75D17D5B-46AF-3F5F-0407-AE132D7B56B5}"/>
              </a:ext>
            </a:extLst>
          </p:cNvPr>
          <p:cNvCxnSpPr>
            <a:cxnSpLocks/>
            <a:stCxn id="62" idx="2"/>
            <a:endCxn id="49" idx="0"/>
          </p:cNvCxnSpPr>
          <p:nvPr/>
        </p:nvCxnSpPr>
        <p:spPr>
          <a:xfrm rot="5400000">
            <a:off x="33101387" y="3776315"/>
            <a:ext cx="1858229" cy="5755838"/>
          </a:xfrm>
          <a:prstGeom prst="curvedConnector3">
            <a:avLst>
              <a:gd name="adj1" fmla="val 50000"/>
            </a:avLst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5" name="Curved Connector 1124">
            <a:extLst>
              <a:ext uri="{FF2B5EF4-FFF2-40B4-BE49-F238E27FC236}">
                <a16:creationId xmlns:a16="http://schemas.microsoft.com/office/drawing/2014/main" id="{98BEF332-4666-9C4D-692E-E18F1256ABDF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rot="5400000">
            <a:off x="30233222" y="9421171"/>
            <a:ext cx="1838720" cy="12700"/>
          </a:xfrm>
          <a:prstGeom prst="curvedConnector3">
            <a:avLst>
              <a:gd name="adj1" fmla="val 50000"/>
            </a:avLst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8" name="Curved Connector 1127">
            <a:extLst>
              <a:ext uri="{FF2B5EF4-FFF2-40B4-BE49-F238E27FC236}">
                <a16:creationId xmlns:a16="http://schemas.microsoft.com/office/drawing/2014/main" id="{220EDE28-102D-A9CB-0CF4-0D6EF4046497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30233222" y="12178353"/>
            <a:ext cx="1838720" cy="12700"/>
          </a:xfrm>
          <a:prstGeom prst="curvedConnector3">
            <a:avLst>
              <a:gd name="adj1" fmla="val 50000"/>
            </a:avLst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1" name="Curved Connector 1130">
            <a:extLst>
              <a:ext uri="{FF2B5EF4-FFF2-40B4-BE49-F238E27FC236}">
                <a16:creationId xmlns:a16="http://schemas.microsoft.com/office/drawing/2014/main" id="{4492356C-2D01-3C9C-3C3C-2BE2B653FFF7}"/>
              </a:ext>
            </a:extLst>
          </p:cNvPr>
          <p:cNvCxnSpPr>
            <a:cxnSpLocks/>
            <a:stCxn id="51" idx="2"/>
            <a:endCxn id="39" idx="4"/>
          </p:cNvCxnSpPr>
          <p:nvPr/>
        </p:nvCxnSpPr>
        <p:spPr>
          <a:xfrm rot="5400000">
            <a:off x="27853333" y="13048056"/>
            <a:ext cx="2331131" cy="426736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4" name="Curved Connector 1133">
            <a:extLst>
              <a:ext uri="{FF2B5EF4-FFF2-40B4-BE49-F238E27FC236}">
                <a16:creationId xmlns:a16="http://schemas.microsoft.com/office/drawing/2014/main" id="{EDCED036-C676-27BF-2373-720BC6A2E0BB}"/>
              </a:ext>
            </a:extLst>
          </p:cNvPr>
          <p:cNvCxnSpPr>
            <a:cxnSpLocks/>
            <a:stCxn id="39" idx="4"/>
            <a:endCxn id="53" idx="1"/>
          </p:cNvCxnSpPr>
          <p:nvPr/>
        </p:nvCxnSpPr>
        <p:spPr>
          <a:xfrm flipV="1">
            <a:off x="26885213" y="16304313"/>
            <a:ext cx="6513959" cy="42993"/>
          </a:xfrm>
          <a:prstGeom prst="curvedConnector3">
            <a:avLst>
              <a:gd name="adj1" fmla="val 50000"/>
            </a:avLst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8" name="Curved Connector 1137">
            <a:extLst>
              <a:ext uri="{FF2B5EF4-FFF2-40B4-BE49-F238E27FC236}">
                <a16:creationId xmlns:a16="http://schemas.microsoft.com/office/drawing/2014/main" id="{C835CBA9-C7F2-3B5A-9F6D-AFCBB55E08F2}"/>
              </a:ext>
            </a:extLst>
          </p:cNvPr>
          <p:cNvCxnSpPr>
            <a:cxnSpLocks/>
            <a:stCxn id="53" idx="3"/>
            <a:endCxn id="54" idx="2"/>
          </p:cNvCxnSpPr>
          <p:nvPr/>
        </p:nvCxnSpPr>
        <p:spPr>
          <a:xfrm flipV="1">
            <a:off x="36926910" y="14016175"/>
            <a:ext cx="3359672" cy="2288138"/>
          </a:xfrm>
          <a:prstGeom prst="curvedConnector2">
            <a:avLst/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6B469A4A-A8DF-7E99-A7D3-CF8473FE1FE8}"/>
              </a:ext>
            </a:extLst>
          </p:cNvPr>
          <p:cNvCxnSpPr>
            <a:cxnSpLocks/>
          </p:cNvCxnSpPr>
          <p:nvPr/>
        </p:nvCxnSpPr>
        <p:spPr>
          <a:xfrm>
            <a:off x="37221636" y="5602008"/>
            <a:ext cx="3064946" cy="7588038"/>
          </a:xfrm>
          <a:prstGeom prst="straightConnector1">
            <a:avLst/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2" name="Straight Arrow Connector 1151">
            <a:extLst>
              <a:ext uri="{FF2B5EF4-FFF2-40B4-BE49-F238E27FC236}">
                <a16:creationId xmlns:a16="http://schemas.microsoft.com/office/drawing/2014/main" id="{B4AF37A1-59F5-4ADB-DEA4-236E2C78CBF2}"/>
              </a:ext>
            </a:extLst>
          </p:cNvPr>
          <p:cNvCxnSpPr>
            <a:cxnSpLocks/>
          </p:cNvCxnSpPr>
          <p:nvPr/>
        </p:nvCxnSpPr>
        <p:spPr>
          <a:xfrm flipH="1" flipV="1">
            <a:off x="37500110" y="5371177"/>
            <a:ext cx="3269821" cy="7812798"/>
          </a:xfrm>
          <a:prstGeom prst="straightConnector1">
            <a:avLst/>
          </a:prstGeom>
          <a:ln w="3810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1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A9EB1E3-5304-8086-100B-2C24949EAA2D}"/>
              </a:ext>
            </a:extLst>
          </p:cNvPr>
          <p:cNvSpPr/>
          <p:nvPr/>
        </p:nvSpPr>
        <p:spPr>
          <a:xfrm>
            <a:off x="12896681" y="3304617"/>
            <a:ext cx="3260035" cy="111318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alpha val="75000"/>
                  <a:lumMod val="86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  <a:prstDash val="lgDashDotDot"/>
          </a:ln>
          <a:effectLst>
            <a:glow rad="8001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sunset" dir="t"/>
          </a:scene3d>
          <a:sp3d contourW="12700" prstMaterial="metal">
            <a:bevelT w="234950" h="165100" prst="slope"/>
            <a:bevelB w="254000" h="88900" prst="softRound"/>
            <a:contourClr>
              <a:schemeClr val="accent5"/>
            </a:contourClr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RAG</a:t>
            </a: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81DCDC44-BDB4-4D40-515F-6101970224AE}"/>
              </a:ext>
            </a:extLst>
          </p:cNvPr>
          <p:cNvSpPr/>
          <p:nvPr/>
        </p:nvSpPr>
        <p:spPr>
          <a:xfrm>
            <a:off x="16701004" y="3324623"/>
            <a:ext cx="20942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GB" sz="5400" b="1" dirty="0">
                <a:ln/>
                <a:solidFill>
                  <a:schemeClr val="accent3"/>
                </a:solidFill>
              </a:rPr>
              <a:t>With </a:t>
            </a:r>
          </a:p>
        </p:txBody>
      </p:sp>
      <p:pic>
        <p:nvPicPr>
          <p:cNvPr id="1099" name="Picture 2" descr="ollama (@ollama) / X">
            <a:extLst>
              <a:ext uri="{FF2B5EF4-FFF2-40B4-BE49-F238E27FC236}">
                <a16:creationId xmlns:a16="http://schemas.microsoft.com/office/drawing/2014/main" id="{72BF4CE9-CD41-FF7E-54BE-C912BC794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210" y="773818"/>
            <a:ext cx="2553765" cy="255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0" name="Rectangle 1099">
            <a:extLst>
              <a:ext uri="{FF2B5EF4-FFF2-40B4-BE49-F238E27FC236}">
                <a16:creationId xmlns:a16="http://schemas.microsoft.com/office/drawing/2014/main" id="{68EDD846-95A0-D610-BD46-A483AB58F208}"/>
              </a:ext>
            </a:extLst>
          </p:cNvPr>
          <p:cNvSpPr/>
          <p:nvPr/>
        </p:nvSpPr>
        <p:spPr>
          <a:xfrm>
            <a:off x="18795252" y="3232290"/>
            <a:ext cx="3204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Ollama</a:t>
            </a:r>
            <a:r>
              <a:rPr lang="en-GB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3283BC1D-BEAC-A41E-45BB-5EEA86806E24}"/>
              </a:ext>
            </a:extLst>
          </p:cNvPr>
          <p:cNvSpPr/>
          <p:nvPr/>
        </p:nvSpPr>
        <p:spPr>
          <a:xfrm>
            <a:off x="22320237" y="3324623"/>
            <a:ext cx="20942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GB" sz="5400" b="1" dirty="0">
                <a:ln/>
                <a:solidFill>
                  <a:schemeClr val="accent3"/>
                </a:solidFill>
              </a:rPr>
              <a:t>using  </a:t>
            </a:r>
          </a:p>
        </p:txBody>
      </p:sp>
      <p:pic>
        <p:nvPicPr>
          <p:cNvPr id="1104" name="Picture 6" descr="LangChain + Chroma">
            <a:extLst>
              <a:ext uri="{FF2B5EF4-FFF2-40B4-BE49-F238E27FC236}">
                <a16:creationId xmlns:a16="http://schemas.microsoft.com/office/drawing/2014/main" id="{23F274BC-C38A-F3AD-111F-CB4FBA014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5" t="16103" r="16475" b="14724"/>
          <a:stretch/>
        </p:blipFill>
        <p:spPr bwMode="auto">
          <a:xfrm>
            <a:off x="24637787" y="1515477"/>
            <a:ext cx="7377387" cy="266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" name="Picture 8" descr="Url - Free web icons">
            <a:extLst>
              <a:ext uri="{FF2B5EF4-FFF2-40B4-BE49-F238E27FC236}">
                <a16:creationId xmlns:a16="http://schemas.microsoft.com/office/drawing/2014/main" id="{6E270F80-F73A-CF23-EBDF-8D53D17B1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578" y="1075114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2" name="Rectangle 1121">
            <a:extLst>
              <a:ext uri="{FF2B5EF4-FFF2-40B4-BE49-F238E27FC236}">
                <a16:creationId xmlns:a16="http://schemas.microsoft.com/office/drawing/2014/main" id="{8C80F802-6C4A-8097-B466-E441022CF2EE}"/>
              </a:ext>
            </a:extLst>
          </p:cNvPr>
          <p:cNvSpPr/>
          <p:nvPr/>
        </p:nvSpPr>
        <p:spPr>
          <a:xfrm>
            <a:off x="24960887" y="10265548"/>
            <a:ext cx="2505880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43D166A4-1165-4B27-CC70-D15DFF7B27E9}"/>
              </a:ext>
            </a:extLst>
          </p:cNvPr>
          <p:cNvGrpSpPr/>
          <p:nvPr/>
        </p:nvGrpSpPr>
        <p:grpSpPr>
          <a:xfrm>
            <a:off x="18301042" y="8926924"/>
            <a:ext cx="4837413" cy="1872838"/>
            <a:chOff x="10073785" y="9632594"/>
            <a:chExt cx="4837413" cy="1872838"/>
          </a:xfrm>
        </p:grpSpPr>
        <p:grpSp>
          <p:nvGrpSpPr>
            <p:cNvPr id="1113" name="Group 1112">
              <a:extLst>
                <a:ext uri="{FF2B5EF4-FFF2-40B4-BE49-F238E27FC236}">
                  <a16:creationId xmlns:a16="http://schemas.microsoft.com/office/drawing/2014/main" id="{8548CC12-1B5E-FD57-7E55-BFA703BB49F0}"/>
                </a:ext>
              </a:extLst>
            </p:cNvPr>
            <p:cNvGrpSpPr/>
            <p:nvPr/>
          </p:nvGrpSpPr>
          <p:grpSpPr>
            <a:xfrm>
              <a:off x="10073785" y="9632594"/>
              <a:ext cx="4837413" cy="923164"/>
              <a:chOff x="9516532" y="9414933"/>
              <a:chExt cx="4837413" cy="923164"/>
            </a:xfrm>
          </p:grpSpPr>
          <p:sp>
            <p:nvSpPr>
              <p:cNvPr id="1106" name="Rectangle 1105">
                <a:extLst>
                  <a:ext uri="{FF2B5EF4-FFF2-40B4-BE49-F238E27FC236}">
                    <a16:creationId xmlns:a16="http://schemas.microsoft.com/office/drawing/2014/main" id="{B243DD1F-8875-64B1-3ADB-B935A44068EB}"/>
                  </a:ext>
                </a:extLst>
              </p:cNvPr>
              <p:cNvSpPr/>
              <p:nvPr/>
            </p:nvSpPr>
            <p:spPr>
              <a:xfrm>
                <a:off x="9516532" y="9414933"/>
                <a:ext cx="1151467" cy="923164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8" name="Rectangle 1107">
                <a:extLst>
                  <a:ext uri="{FF2B5EF4-FFF2-40B4-BE49-F238E27FC236}">
                    <a16:creationId xmlns:a16="http://schemas.microsoft.com/office/drawing/2014/main" id="{5D3FB242-C3BC-19FD-917E-ADB6CCBDDE29}"/>
                  </a:ext>
                </a:extLst>
              </p:cNvPr>
              <p:cNvSpPr/>
              <p:nvPr/>
            </p:nvSpPr>
            <p:spPr>
              <a:xfrm>
                <a:off x="10420559" y="9414933"/>
                <a:ext cx="1151467" cy="923164"/>
              </a:xfrm>
              <a:prstGeom prst="rect">
                <a:avLst/>
              </a:prstGeom>
              <a:solidFill>
                <a:schemeClr val="bg1">
                  <a:alpha val="42000"/>
                </a:schemeClr>
              </a:solidFill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0" name="Rectangle 1109">
                <a:extLst>
                  <a:ext uri="{FF2B5EF4-FFF2-40B4-BE49-F238E27FC236}">
                    <a16:creationId xmlns:a16="http://schemas.microsoft.com/office/drawing/2014/main" id="{462A54C7-124C-6313-BCAD-22F865E8CD2A}"/>
                  </a:ext>
                </a:extLst>
              </p:cNvPr>
              <p:cNvSpPr/>
              <p:nvPr/>
            </p:nvSpPr>
            <p:spPr>
              <a:xfrm>
                <a:off x="11359505" y="9414933"/>
                <a:ext cx="1151467" cy="923164"/>
              </a:xfrm>
              <a:prstGeom prst="rect">
                <a:avLst/>
              </a:prstGeom>
              <a:solidFill>
                <a:schemeClr val="bg1">
                  <a:alpha val="42000"/>
                </a:schemeClr>
              </a:solidFill>
              <a:ln w="349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1" name="Rectangle 1110">
                <a:extLst>
                  <a:ext uri="{FF2B5EF4-FFF2-40B4-BE49-F238E27FC236}">
                    <a16:creationId xmlns:a16="http://schemas.microsoft.com/office/drawing/2014/main" id="{A91E4E79-E339-8DC7-4FFB-EE0AC2B5EC2D}"/>
                  </a:ext>
                </a:extLst>
              </p:cNvPr>
              <p:cNvSpPr/>
              <p:nvPr/>
            </p:nvSpPr>
            <p:spPr>
              <a:xfrm>
                <a:off x="12263532" y="9414933"/>
                <a:ext cx="1151467" cy="923164"/>
              </a:xfrm>
              <a:prstGeom prst="rect">
                <a:avLst/>
              </a:prstGeom>
              <a:solidFill>
                <a:schemeClr val="bg1">
                  <a:alpha val="42000"/>
                </a:schemeClr>
              </a:solidFill>
              <a:ln w="349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2" name="Rectangle 1111">
                <a:extLst>
                  <a:ext uri="{FF2B5EF4-FFF2-40B4-BE49-F238E27FC236}">
                    <a16:creationId xmlns:a16="http://schemas.microsoft.com/office/drawing/2014/main" id="{8463617E-8361-A3D3-26F4-D79D95C0BF4E}"/>
                  </a:ext>
                </a:extLst>
              </p:cNvPr>
              <p:cNvSpPr/>
              <p:nvPr/>
            </p:nvSpPr>
            <p:spPr>
              <a:xfrm>
                <a:off x="13202478" y="9414933"/>
                <a:ext cx="1151467" cy="923164"/>
              </a:xfrm>
              <a:prstGeom prst="rect">
                <a:avLst/>
              </a:prstGeom>
              <a:solidFill>
                <a:schemeClr val="bg1">
                  <a:alpha val="42000"/>
                </a:schemeClr>
              </a:solidFill>
              <a:ln w="34925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DBAF55BC-BB7B-41A0-A145-7A1A05C07E84}"/>
                </a:ext>
              </a:extLst>
            </p:cNvPr>
            <p:cNvSpPr/>
            <p:nvPr/>
          </p:nvSpPr>
          <p:spPr>
            <a:xfrm>
              <a:off x="11193607" y="10582102"/>
              <a:ext cx="259744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Chunks</a:t>
              </a:r>
            </a:p>
          </p:txBody>
        </p:sp>
      </p:grpSp>
      <p:pic>
        <p:nvPicPr>
          <p:cNvPr id="1126" name="Picture 10" descr="ChromaDB is a powerful vector database ...">
            <a:extLst>
              <a:ext uri="{FF2B5EF4-FFF2-40B4-BE49-F238E27FC236}">
                <a16:creationId xmlns:a16="http://schemas.microsoft.com/office/drawing/2014/main" id="{863A931B-7A67-D8BA-98F0-F9C27EACD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89"/>
          <a:stretch/>
        </p:blipFill>
        <p:spPr bwMode="auto">
          <a:xfrm>
            <a:off x="25546681" y="14004801"/>
            <a:ext cx="2933700" cy="19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" name="Picture 2" descr="ollama (@ollama) / X">
            <a:extLst>
              <a:ext uri="{FF2B5EF4-FFF2-40B4-BE49-F238E27FC236}">
                <a16:creationId xmlns:a16="http://schemas.microsoft.com/office/drawing/2014/main" id="{C42A4249-6B9A-A5FF-9BC7-00BF9CCB2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7796" y="13631413"/>
            <a:ext cx="2553765" cy="255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3" name="Picture 6" descr="LangChain + Chroma">
            <a:extLst>
              <a:ext uri="{FF2B5EF4-FFF2-40B4-BE49-F238E27FC236}">
                <a16:creationId xmlns:a16="http://schemas.microsoft.com/office/drawing/2014/main" id="{A134CECF-1960-2217-9B75-A6CA3C5DCD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6" t="16103" r="49016" b="14724"/>
          <a:stretch/>
        </p:blipFill>
        <p:spPr bwMode="auto">
          <a:xfrm>
            <a:off x="21991187" y="4760930"/>
            <a:ext cx="3804355" cy="266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5" name="Rounded Rectangle 1134">
            <a:extLst>
              <a:ext uri="{FF2B5EF4-FFF2-40B4-BE49-F238E27FC236}">
                <a16:creationId xmlns:a16="http://schemas.microsoft.com/office/drawing/2014/main" id="{54C57C43-642F-9322-A880-F5C90DA82FB9}"/>
              </a:ext>
            </a:extLst>
          </p:cNvPr>
          <p:cNvSpPr/>
          <p:nvPr/>
        </p:nvSpPr>
        <p:spPr>
          <a:xfrm>
            <a:off x="16948676" y="6529811"/>
            <a:ext cx="13434875" cy="109190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6" name="Curved Connector 1135">
            <a:extLst>
              <a:ext uri="{FF2B5EF4-FFF2-40B4-BE49-F238E27FC236}">
                <a16:creationId xmlns:a16="http://schemas.microsoft.com/office/drawing/2014/main" id="{1D66E73C-390B-B457-62E4-7E26AE250DB4}"/>
              </a:ext>
            </a:extLst>
          </p:cNvPr>
          <p:cNvCxnSpPr>
            <a:cxnSpLocks/>
            <a:stCxn id="1105" idx="3"/>
            <a:endCxn id="1106" idx="1"/>
          </p:cNvCxnSpPr>
          <p:nvPr/>
        </p:nvCxnSpPr>
        <p:spPr>
          <a:xfrm flipV="1">
            <a:off x="14819078" y="9388506"/>
            <a:ext cx="3481964" cy="2791386"/>
          </a:xfrm>
          <a:prstGeom prst="curvedConnector3">
            <a:avLst>
              <a:gd name="adj1" fmla="val 50000"/>
            </a:avLst>
          </a:prstGeom>
          <a:ln w="69850"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0" name="Curved Connector 1139">
            <a:extLst>
              <a:ext uri="{FF2B5EF4-FFF2-40B4-BE49-F238E27FC236}">
                <a16:creationId xmlns:a16="http://schemas.microsoft.com/office/drawing/2014/main" id="{A18BF5D0-53A8-FFE1-60EA-4559244EC1D5}"/>
              </a:ext>
            </a:extLst>
          </p:cNvPr>
          <p:cNvCxnSpPr>
            <a:cxnSpLocks/>
            <a:stCxn id="1112" idx="3"/>
            <a:endCxn id="1117" idx="1"/>
          </p:cNvCxnSpPr>
          <p:nvPr/>
        </p:nvCxnSpPr>
        <p:spPr>
          <a:xfrm>
            <a:off x="23138455" y="9388506"/>
            <a:ext cx="1575298" cy="2158"/>
          </a:xfrm>
          <a:prstGeom prst="curvedConnector3">
            <a:avLst>
              <a:gd name="adj1" fmla="val 50000"/>
            </a:avLst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4" name="Curved Connector 1143">
            <a:extLst>
              <a:ext uri="{FF2B5EF4-FFF2-40B4-BE49-F238E27FC236}">
                <a16:creationId xmlns:a16="http://schemas.microsoft.com/office/drawing/2014/main" id="{BD8BE0D4-269F-D020-8522-014EB2511987}"/>
              </a:ext>
            </a:extLst>
          </p:cNvPr>
          <p:cNvCxnSpPr>
            <a:cxnSpLocks/>
            <a:stCxn id="1123" idx="2"/>
            <a:endCxn id="1126" idx="0"/>
          </p:cNvCxnSpPr>
          <p:nvPr/>
        </p:nvCxnSpPr>
        <p:spPr>
          <a:xfrm rot="5400000">
            <a:off x="25422744" y="12392708"/>
            <a:ext cx="3202881" cy="21305"/>
          </a:xfrm>
          <a:prstGeom prst="curvedConnector3">
            <a:avLst>
              <a:gd name="adj1" fmla="val 50000"/>
            </a:avLst>
          </a:prstGeom>
          <a:ln w="69850">
            <a:solidFill>
              <a:schemeClr val="tx1">
                <a:lumMod val="50000"/>
                <a:lumOff val="50000"/>
              </a:schemeClr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1" name="Curved Connector 1160">
            <a:extLst>
              <a:ext uri="{FF2B5EF4-FFF2-40B4-BE49-F238E27FC236}">
                <a16:creationId xmlns:a16="http://schemas.microsoft.com/office/drawing/2014/main" id="{8B052CF4-E334-281B-AB34-C81B44FF8416}"/>
              </a:ext>
            </a:extLst>
          </p:cNvPr>
          <p:cNvCxnSpPr>
            <a:cxnSpLocks/>
            <a:stCxn id="1126" idx="1"/>
            <a:endCxn id="1130" idx="3"/>
          </p:cNvCxnSpPr>
          <p:nvPr/>
        </p:nvCxnSpPr>
        <p:spPr>
          <a:xfrm rot="10800000">
            <a:off x="21051561" y="14908296"/>
            <a:ext cx="4495120" cy="47668"/>
          </a:xfrm>
          <a:prstGeom prst="curvedConnector3">
            <a:avLst>
              <a:gd name="adj1" fmla="val 50000"/>
            </a:avLst>
          </a:prstGeom>
          <a:ln w="69850"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5" name="Curved Connector 1164">
            <a:extLst>
              <a:ext uri="{FF2B5EF4-FFF2-40B4-BE49-F238E27FC236}">
                <a16:creationId xmlns:a16="http://schemas.microsoft.com/office/drawing/2014/main" id="{310310DC-9952-BB36-901C-93EC4B95CAE5}"/>
              </a:ext>
            </a:extLst>
          </p:cNvPr>
          <p:cNvCxnSpPr>
            <a:cxnSpLocks/>
            <a:stCxn id="1130" idx="1"/>
            <a:endCxn id="1105" idx="3"/>
          </p:cNvCxnSpPr>
          <p:nvPr/>
        </p:nvCxnSpPr>
        <p:spPr>
          <a:xfrm rot="10800000">
            <a:off x="14819078" y="12179892"/>
            <a:ext cx="3678718" cy="2728404"/>
          </a:xfrm>
          <a:prstGeom prst="curvedConnector3">
            <a:avLst>
              <a:gd name="adj1" fmla="val 50000"/>
            </a:avLst>
          </a:prstGeom>
          <a:ln w="69850">
            <a:solidFill>
              <a:schemeClr val="accent3">
                <a:lumMod val="60000"/>
                <a:lumOff val="40000"/>
              </a:schemeClr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8" name="Curved Connector 1177">
            <a:extLst>
              <a:ext uri="{FF2B5EF4-FFF2-40B4-BE49-F238E27FC236}">
                <a16:creationId xmlns:a16="http://schemas.microsoft.com/office/drawing/2014/main" id="{4258F46B-3048-EFE4-1767-1178A620CFF9}"/>
              </a:ext>
            </a:extLst>
          </p:cNvPr>
          <p:cNvCxnSpPr>
            <a:cxnSpLocks/>
            <a:endCxn id="1105" idx="1"/>
          </p:cNvCxnSpPr>
          <p:nvPr/>
        </p:nvCxnSpPr>
        <p:spPr>
          <a:xfrm>
            <a:off x="7661160" y="12157989"/>
            <a:ext cx="4300418" cy="21903"/>
          </a:xfrm>
          <a:prstGeom prst="curvedConnector3">
            <a:avLst>
              <a:gd name="adj1" fmla="val 50000"/>
            </a:avLst>
          </a:prstGeom>
          <a:ln w="698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0E8EA227-6A18-428D-AAB3-7C7F39491F0E}"/>
              </a:ext>
            </a:extLst>
          </p:cNvPr>
          <p:cNvGrpSpPr/>
          <p:nvPr/>
        </p:nvGrpSpPr>
        <p:grpSpPr>
          <a:xfrm>
            <a:off x="4852689" y="10707336"/>
            <a:ext cx="2901306" cy="3297465"/>
            <a:chOff x="4852689" y="10707336"/>
            <a:chExt cx="2901306" cy="3297465"/>
          </a:xfrm>
        </p:grpSpPr>
        <p:pic>
          <p:nvPicPr>
            <p:cNvPr id="59" name="Graphic 58" descr="User with solid fill">
              <a:extLst>
                <a:ext uri="{FF2B5EF4-FFF2-40B4-BE49-F238E27FC236}">
                  <a16:creationId xmlns:a16="http://schemas.microsoft.com/office/drawing/2014/main" id="{2493A189-FFAC-3606-1123-64B80C009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52689" y="10707336"/>
              <a:ext cx="2901306" cy="2901306"/>
            </a:xfrm>
            <a:prstGeom prst="rect">
              <a:avLst/>
            </a:prstGeom>
          </p:spPr>
        </p:pic>
        <p:sp>
          <p:nvSpPr>
            <p:cNvPr id="1184" name="Rectangle 1183">
              <a:extLst>
                <a:ext uri="{FF2B5EF4-FFF2-40B4-BE49-F238E27FC236}">
                  <a16:creationId xmlns:a16="http://schemas.microsoft.com/office/drawing/2014/main" id="{D3FD7FA3-D20E-1110-75E5-95B88F71CF73}"/>
                </a:ext>
              </a:extLst>
            </p:cNvPr>
            <p:cNvSpPr/>
            <p:nvPr/>
          </p:nvSpPr>
          <p:spPr>
            <a:xfrm>
              <a:off x="5344585" y="13081471"/>
              <a:ext cx="191751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0"/>
                  <a:solidFill>
                    <a:schemeClr val="tx2">
                      <a:lumMod val="75000"/>
                      <a:lumOff val="25000"/>
                    </a:schemeClr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USER</a:t>
              </a:r>
            </a:p>
          </p:txBody>
        </p:sp>
      </p:grpSp>
      <p:sp>
        <p:nvSpPr>
          <p:cNvPr id="1186" name="TextBox 1185">
            <a:extLst>
              <a:ext uri="{FF2B5EF4-FFF2-40B4-BE49-F238E27FC236}">
                <a16:creationId xmlns:a16="http://schemas.microsoft.com/office/drawing/2014/main" id="{E930551E-E54C-33AB-CE4D-37FB0BA7552B}"/>
              </a:ext>
            </a:extLst>
          </p:cNvPr>
          <p:cNvSpPr txBox="1"/>
          <p:nvPr/>
        </p:nvSpPr>
        <p:spPr>
          <a:xfrm>
            <a:off x="8743955" y="11395062"/>
            <a:ext cx="2313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request</a:t>
            </a:r>
          </a:p>
          <a:p>
            <a:endParaRPr lang="en-US" sz="3200" dirty="0"/>
          </a:p>
          <a:p>
            <a:r>
              <a:rPr lang="en-US" sz="3200" dirty="0"/>
              <a:t>response</a:t>
            </a:r>
          </a:p>
        </p:txBody>
      </p:sp>
      <p:grpSp>
        <p:nvGrpSpPr>
          <p:cNvPr id="1188" name="Group 1187">
            <a:extLst>
              <a:ext uri="{FF2B5EF4-FFF2-40B4-BE49-F238E27FC236}">
                <a16:creationId xmlns:a16="http://schemas.microsoft.com/office/drawing/2014/main" id="{AF324555-BE96-11CA-284F-5E9B83D76B78}"/>
              </a:ext>
            </a:extLst>
          </p:cNvPr>
          <p:cNvGrpSpPr/>
          <p:nvPr/>
        </p:nvGrpSpPr>
        <p:grpSpPr>
          <a:xfrm>
            <a:off x="24713753" y="8780943"/>
            <a:ext cx="4837413" cy="2020977"/>
            <a:chOff x="24713753" y="8780943"/>
            <a:chExt cx="4837413" cy="2020977"/>
          </a:xfrm>
        </p:grpSpPr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6CE7417F-12BF-1D39-AE8E-5562089C7921}"/>
                </a:ext>
              </a:extLst>
            </p:cNvPr>
            <p:cNvGrpSpPr/>
            <p:nvPr/>
          </p:nvGrpSpPr>
          <p:grpSpPr>
            <a:xfrm>
              <a:off x="24713753" y="8929082"/>
              <a:ext cx="4837413" cy="1872838"/>
              <a:chOff x="16008421" y="9632594"/>
              <a:chExt cx="4837413" cy="1872838"/>
            </a:xfrm>
          </p:grpSpPr>
          <p:grpSp>
            <p:nvGrpSpPr>
              <p:cNvPr id="1116" name="Group 1115">
                <a:extLst>
                  <a:ext uri="{FF2B5EF4-FFF2-40B4-BE49-F238E27FC236}">
                    <a16:creationId xmlns:a16="http://schemas.microsoft.com/office/drawing/2014/main" id="{6B9406E6-843A-CAED-6528-C5A0BAB070D0}"/>
                  </a:ext>
                </a:extLst>
              </p:cNvPr>
              <p:cNvGrpSpPr/>
              <p:nvPr/>
            </p:nvGrpSpPr>
            <p:grpSpPr>
              <a:xfrm>
                <a:off x="16008421" y="9632594"/>
                <a:ext cx="4837413" cy="923164"/>
                <a:chOff x="9516532" y="9414933"/>
                <a:chExt cx="4837413" cy="923164"/>
              </a:xfrm>
            </p:grpSpPr>
            <p:sp>
              <p:nvSpPr>
                <p:cNvPr id="1117" name="Rectangle 1116">
                  <a:extLst>
                    <a:ext uri="{FF2B5EF4-FFF2-40B4-BE49-F238E27FC236}">
                      <a16:creationId xmlns:a16="http://schemas.microsoft.com/office/drawing/2014/main" id="{70219E89-3B63-FBF5-6BF2-6B0EB5D5CD77}"/>
                    </a:ext>
                  </a:extLst>
                </p:cNvPr>
                <p:cNvSpPr/>
                <p:nvPr/>
              </p:nvSpPr>
              <p:spPr>
                <a:xfrm>
                  <a:off x="9516532" y="9414933"/>
                  <a:ext cx="1151467" cy="923164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8" name="Rectangle 1117">
                  <a:extLst>
                    <a:ext uri="{FF2B5EF4-FFF2-40B4-BE49-F238E27FC236}">
                      <a16:creationId xmlns:a16="http://schemas.microsoft.com/office/drawing/2014/main" id="{0EA58B0B-670A-63C2-97A1-75E93B33CB27}"/>
                    </a:ext>
                  </a:extLst>
                </p:cNvPr>
                <p:cNvSpPr/>
                <p:nvPr/>
              </p:nvSpPr>
              <p:spPr>
                <a:xfrm>
                  <a:off x="10420559" y="9414933"/>
                  <a:ext cx="1151467" cy="923164"/>
                </a:xfrm>
                <a:prstGeom prst="rect">
                  <a:avLst/>
                </a:prstGeom>
                <a:solidFill>
                  <a:schemeClr val="bg1">
                    <a:alpha val="42000"/>
                  </a:schemeClr>
                </a:solidFill>
                <a:ln w="349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9" name="Rectangle 1118">
                  <a:extLst>
                    <a:ext uri="{FF2B5EF4-FFF2-40B4-BE49-F238E27FC236}">
                      <a16:creationId xmlns:a16="http://schemas.microsoft.com/office/drawing/2014/main" id="{988F2A4B-80A3-6074-EC61-92F77ABEAD2E}"/>
                    </a:ext>
                  </a:extLst>
                </p:cNvPr>
                <p:cNvSpPr/>
                <p:nvPr/>
              </p:nvSpPr>
              <p:spPr>
                <a:xfrm>
                  <a:off x="11359505" y="9414933"/>
                  <a:ext cx="1151467" cy="923164"/>
                </a:xfrm>
                <a:prstGeom prst="rect">
                  <a:avLst/>
                </a:prstGeom>
                <a:solidFill>
                  <a:schemeClr val="bg1">
                    <a:alpha val="42000"/>
                  </a:schemeClr>
                </a:solidFill>
                <a:ln w="3492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0" name="Rectangle 1119">
                  <a:extLst>
                    <a:ext uri="{FF2B5EF4-FFF2-40B4-BE49-F238E27FC236}">
                      <a16:creationId xmlns:a16="http://schemas.microsoft.com/office/drawing/2014/main" id="{B6B8A21F-15C8-ABD5-8C3C-E5F5D0D32704}"/>
                    </a:ext>
                  </a:extLst>
                </p:cNvPr>
                <p:cNvSpPr/>
                <p:nvPr/>
              </p:nvSpPr>
              <p:spPr>
                <a:xfrm>
                  <a:off x="12263532" y="9414933"/>
                  <a:ext cx="1151467" cy="923164"/>
                </a:xfrm>
                <a:prstGeom prst="rect">
                  <a:avLst/>
                </a:prstGeom>
                <a:solidFill>
                  <a:schemeClr val="bg1">
                    <a:alpha val="42000"/>
                  </a:schemeClr>
                </a:solidFill>
                <a:ln w="3492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1" name="Rectangle 1120">
                  <a:extLst>
                    <a:ext uri="{FF2B5EF4-FFF2-40B4-BE49-F238E27FC236}">
                      <a16:creationId xmlns:a16="http://schemas.microsoft.com/office/drawing/2014/main" id="{EF94C456-3E3E-0226-D9E9-3622B4ECD547}"/>
                    </a:ext>
                  </a:extLst>
                </p:cNvPr>
                <p:cNvSpPr/>
                <p:nvPr/>
              </p:nvSpPr>
              <p:spPr>
                <a:xfrm>
                  <a:off x="13202478" y="9414933"/>
                  <a:ext cx="1151467" cy="923164"/>
                </a:xfrm>
                <a:prstGeom prst="rect">
                  <a:avLst/>
                </a:prstGeom>
                <a:solidFill>
                  <a:schemeClr val="bg1">
                    <a:alpha val="42000"/>
                  </a:schemeClr>
                </a:solidFill>
                <a:ln w="34925"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23" name="Rectangle 1122">
                <a:extLst>
                  <a:ext uri="{FF2B5EF4-FFF2-40B4-BE49-F238E27FC236}">
                    <a16:creationId xmlns:a16="http://schemas.microsoft.com/office/drawing/2014/main" id="{6C284832-5E99-8D3E-F762-B60E7E341297}"/>
                  </a:ext>
                </a:extLst>
              </p:cNvPr>
              <p:cNvSpPr/>
              <p:nvPr/>
            </p:nvSpPr>
            <p:spPr>
              <a:xfrm>
                <a:off x="16459441" y="10582102"/>
                <a:ext cx="3740126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Embedding</a:t>
                </a:r>
              </a:p>
            </p:txBody>
          </p:sp>
        </p:grpSp>
        <p:sp>
          <p:nvSpPr>
            <p:cNvPr id="1187" name="TextBox 1186">
              <a:extLst>
                <a:ext uri="{FF2B5EF4-FFF2-40B4-BE49-F238E27FC236}">
                  <a16:creationId xmlns:a16="http://schemas.microsoft.com/office/drawing/2014/main" id="{766087AD-C815-30FC-4250-6FE30B8B1EAA}"/>
                </a:ext>
              </a:extLst>
            </p:cNvPr>
            <p:cNvSpPr txBox="1"/>
            <p:nvPr/>
          </p:nvSpPr>
          <p:spPr>
            <a:xfrm>
              <a:off x="24713753" y="8780943"/>
              <a:ext cx="46621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1 0 0 11 0 0 1 1 0 0 1 1 0 0 1 1 0 0 1 1 0 0 11 0 0 1 1 0 0 1 1 0 0 1 1 0 0 1 1 0 0 11 0 0 1 1 0 0 1 1 0 0 1 1 0 0 1 1 0 0 11 0 0 1 1 0 0 1 1 0 0 1 1 0 0 11 0 0 11 0 0 1 1 0 0 1 1 0 0 1 1 0 0 1 1 0 0 11 0 0 1</a:t>
              </a:r>
            </a:p>
          </p:txBody>
        </p:sp>
      </p:grpSp>
      <p:sp>
        <p:nvSpPr>
          <p:cNvPr id="1189" name="Triangle 1188">
            <a:extLst>
              <a:ext uri="{FF2B5EF4-FFF2-40B4-BE49-F238E27FC236}">
                <a16:creationId xmlns:a16="http://schemas.microsoft.com/office/drawing/2014/main" id="{F5576401-2F9D-E4FF-7E7D-5ABBDF114183}"/>
              </a:ext>
            </a:extLst>
          </p:cNvPr>
          <p:cNvSpPr/>
          <p:nvPr/>
        </p:nvSpPr>
        <p:spPr>
          <a:xfrm rot="4889868">
            <a:off x="14801382" y="11996290"/>
            <a:ext cx="341159" cy="345297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Triangle 1189">
            <a:extLst>
              <a:ext uri="{FF2B5EF4-FFF2-40B4-BE49-F238E27FC236}">
                <a16:creationId xmlns:a16="http://schemas.microsoft.com/office/drawing/2014/main" id="{AC37CCAB-26F1-B56D-9306-2A16A47A5E18}"/>
              </a:ext>
            </a:extLst>
          </p:cNvPr>
          <p:cNvSpPr/>
          <p:nvPr/>
        </p:nvSpPr>
        <p:spPr>
          <a:xfrm rot="5400000">
            <a:off x="23004422" y="9187193"/>
            <a:ext cx="341159" cy="345297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Triangle 1190">
            <a:extLst>
              <a:ext uri="{FF2B5EF4-FFF2-40B4-BE49-F238E27FC236}">
                <a16:creationId xmlns:a16="http://schemas.microsoft.com/office/drawing/2014/main" id="{C9EA51AB-7730-B6BE-2BBE-944674FAD48E}"/>
              </a:ext>
            </a:extLst>
          </p:cNvPr>
          <p:cNvSpPr/>
          <p:nvPr/>
        </p:nvSpPr>
        <p:spPr>
          <a:xfrm rot="10800000">
            <a:off x="26864256" y="10570704"/>
            <a:ext cx="341159" cy="345297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Triangle 1191">
            <a:extLst>
              <a:ext uri="{FF2B5EF4-FFF2-40B4-BE49-F238E27FC236}">
                <a16:creationId xmlns:a16="http://schemas.microsoft.com/office/drawing/2014/main" id="{C077F6D7-FE88-C933-BED6-698A87C71E03}"/>
              </a:ext>
            </a:extLst>
          </p:cNvPr>
          <p:cNvSpPr/>
          <p:nvPr/>
        </p:nvSpPr>
        <p:spPr>
          <a:xfrm rot="16200000">
            <a:off x="25650964" y="14783315"/>
            <a:ext cx="341159" cy="345297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Triangle 1192">
            <a:extLst>
              <a:ext uri="{FF2B5EF4-FFF2-40B4-BE49-F238E27FC236}">
                <a16:creationId xmlns:a16="http://schemas.microsoft.com/office/drawing/2014/main" id="{7BF2A16A-6DA7-F1DB-9970-84ABD8161BBD}"/>
              </a:ext>
            </a:extLst>
          </p:cNvPr>
          <p:cNvSpPr/>
          <p:nvPr/>
        </p:nvSpPr>
        <p:spPr>
          <a:xfrm rot="16200000">
            <a:off x="18529908" y="14735646"/>
            <a:ext cx="341159" cy="345297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5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2 -0.00022 L -0.00522 -0.00022 C -0.00381 0.00045 -0.00243 0.00155 -0.00099 0.00169 C 0.00032 0.00184 0.00448 0.0003 0.0061 -0.00022 L 0.00893 -0.0022 L 0.01037 -0.00323 C 0.01069 -0.00389 0.0109 -0.00477 0.01129 -0.00514 C 0.01129 -0.00514 0.01485 -0.00764 0.01556 -0.00815 L 0.01697 -0.00911 L 0.01838 -0.01006 C 0.01926 -0.0119 0.01958 -0.01278 0.02074 -0.01403 C 0.0212 -0.01447 0.0217 -0.01469 0.02219 -0.01499 C 0.02279 -0.01631 0.02357 -0.01741 0.02406 -0.01896 C 0.02438 -0.01991 0.02462 -0.02109 0.02501 -0.0219 C 0.0254 -0.02271 0.026 -0.02307 0.02642 -0.02388 C 0.02727 -0.02543 0.02879 -0.02881 0.02879 -0.02881 C 0.0291 -0.03079 0.02918 -0.033 0.02974 -0.03469 C 0.03006 -0.03572 0.03045 -0.0366 0.03069 -0.03763 C 0.03108 -0.03954 0.03094 -0.04211 0.03164 -0.04358 C 0.0321 -0.04453 0.03263 -0.04542 0.03306 -0.04652 C 0.03602 -0.05394 0.03217 -0.04571 0.03493 -0.05144 C 0.0351 -0.0524 0.03535 -0.05335 0.03542 -0.05438 C 0.03567 -0.05762 0.03574 -0.06092 0.03588 -0.06423 C 0.03605 -0.06849 0.03602 -0.07283 0.03634 -0.07702 C 0.03651 -0.07908 0.03711 -0.08092 0.03729 -0.08297 C 0.03747 -0.08459 0.03761 -0.08621 0.03778 -0.08782 C 0.03807 -0.09047 0.03845 -0.09312 0.0387 -0.09576 C 0.03888 -0.09738 0.03888 -0.09914 0.03919 -0.10069 C 0.03937 -0.10149 0.03976 -0.10216 0.04015 -0.1026 C 0.04057 -0.10319 0.04106 -0.10333 0.04156 -0.10363 C 0.04279 -0.10429 0.0441 -0.10473 0.04533 -0.10561 L 0.04816 -0.10752 L 0.0496 -0.10855 C 0.05006 -0.10921 0.05048 -0.10995 0.05101 -0.11054 C 0.05144 -0.11098 0.05204 -0.11083 0.05242 -0.11149 C 0.055 -0.11575 0.05161 -0.11347 0.05479 -0.11641 C 0.0557 -0.11722 0.05669 -0.11774 0.05761 -0.1184 L 0.06188 -0.12134 L 0.06615 -0.12428 C 0.06661 -0.12465 0.06706 -0.12509 0.06756 -0.12523 C 0.06833 -0.1256 0.06911 -0.1259 0.06992 -0.12626 C 0.07257 -0.12744 0.07094 -0.12722 0.07324 -0.12722 " pathEditMode="relative" ptsTypes="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711E-6 1.76687E-6 L 0.03503 0.003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" y="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7 0.14362 " pathEditMode="relative" ptsTypes="AA">
                                      <p:cBhvr>
                                        <p:cTn id="14" dur="200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3 -0.00074 -0.00374 -0.00052 -0.00617 -0.00199 C -0.00713 -0.00258 -0.00804 -0.00331 -0.009 -0.00397 L -0.01182 -0.00596 C -0.01231 -0.00625 -0.01277 -0.00677 -0.01327 -0.00691 C -0.01418 -0.00728 -0.01514 -0.00765 -0.01609 -0.00794 C -0.01909 -0.00882 -0.01937 -0.00838 -0.02177 -0.00985 C -0.02272 -0.01051 -0.02459 -0.01184 -0.02459 -0.01184 C -0.02505 -0.0125 -0.02551 -0.01331 -0.026 -0.01382 C -0.02646 -0.01426 -0.02702 -0.01419 -0.02741 -0.01478 C -0.02833 -0.01617 -0.029 -0.01808 -0.02978 -0.0197 C -0.03009 -0.02036 -0.03038 -0.02117 -0.03073 -0.02169 C -0.03309 -0.02499 -0.03175 -0.02286 -0.0345 -0.02859 L -0.03546 -0.03058 C -0.03595 -0.03153 -0.03651 -0.03234 -0.03687 -0.03352 L -0.03877 -0.0394 C -0.03909 -0.04043 -0.03955 -0.04124 -0.03972 -0.04241 L -0.04018 -0.04535 C -0.04025 -0.04645 -0.04043 -0.0538 -0.04114 -0.05616 C -0.04135 -0.05696 -0.04174 -0.05755 -0.04209 -0.05814 C -0.04251 -0.05888 -0.04301 -0.05946 -0.0435 -0.06012 C -0.04413 -0.06211 -0.04502 -0.0638 -0.04537 -0.066 L -0.04632 -0.07188 C -0.0465 -0.07534 -0.04664 -0.0832 -0.04773 -0.08666 C -0.04805 -0.08769 -0.04833 -0.08872 -0.04869 -0.08967 C -0.04897 -0.09041 -0.04936 -0.09085 -0.04964 -0.09158 C -0.05031 -0.09349 -0.05091 -0.09555 -0.05154 -0.09753 C -0.05186 -0.09849 -0.05193 -0.10011 -0.05246 -0.10047 L -0.05391 -0.10143 C -0.0562 -0.10863 -0.05334 -0.10106 -0.05627 -0.1054 C -0.05698 -0.1065 -0.0574 -0.10834 -0.05814 -0.10937 C -0.05909 -0.11062 -0.06019 -0.11157 -0.06096 -0.11326 C -0.06128 -0.11392 -0.06153 -0.11473 -0.06191 -0.11525 C -0.06234 -0.11576 -0.0629 -0.11576 -0.06333 -0.1162 C -0.06699 -0.12003 -0.06262 -0.11672 -0.06618 -0.11922 C -0.06664 -0.1198 -0.0671 -0.12061 -0.06759 -0.12113 C -0.06805 -0.12164 -0.06858 -0.12157 -0.06901 -0.12216 C -0.06939 -0.1226 -0.06957 -0.1237 -0.06996 -0.12414 C -0.07172 -0.12598 -0.07327 -0.1262 -0.07514 -0.12708 C -0.07578 -0.12737 -0.07641 -0.12796 -0.07705 -0.12804 C -0.07846 -0.12826 -0.07987 -0.12804 -0.08128 -0.12804 " pathEditMode="relative" ptsTypes="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9" grpId="0" animBg="1"/>
      <p:bldP spid="1190" grpId="0" animBg="1"/>
      <p:bldP spid="1191" grpId="0" animBg="1"/>
      <p:bldP spid="119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1978</TotalTime>
  <Words>223</Words>
  <Application>Microsoft Macintosh PowerPoint</Application>
  <PresentationFormat>Custom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Chugh, Mayank</dc:creator>
  <cp:lastModifiedBy>Chugh, Mayank</cp:lastModifiedBy>
  <cp:revision>13</cp:revision>
  <dcterms:created xsi:type="dcterms:W3CDTF">2024-04-05T11:01:18Z</dcterms:created>
  <dcterms:modified xsi:type="dcterms:W3CDTF">2024-04-11T05:05:48Z</dcterms:modified>
</cp:coreProperties>
</file>