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1E2E-BC58-AE09-CA8C-EA9F6833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92CB0-A213-0CFF-7659-F5060EE2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AA5B-C90A-88E9-973A-92950854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D27F-7493-3BEC-1E6B-02FA79DE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B93-8E58-8D24-E648-DFAE3389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B21E-C244-C432-EEEB-674B7183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86F6-A6F5-A7AB-B40A-8D27A6C73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A0AC-C4B4-011B-68E4-C3E046EA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BEAF-6D69-6A4E-3109-16B06DA9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E3FF-0F36-0A13-B0EC-B573E02D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6A2A6-E5D0-EC14-4DC5-AFE5DB3D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7F024-C6B4-9359-FE8B-80F3C84E2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2001-476E-C16A-CBD5-3A80F861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BC53-8E3C-C26B-C1DA-6A62F07D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6928-FAE1-FC03-A2A4-DEAE7AB7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31F0-1865-6523-BD88-C86F6D45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731C-38BA-1AA2-CE28-7D791C4A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B503-4AA7-5379-1D1F-5F7CB7BF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0961-7881-E7B0-0E92-2BC3704B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DF99-66A6-7B5B-D54D-A9630C05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0BD8-3D77-206B-7D99-DB66F423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3F588-FCF0-0EB8-79DE-A6295BB2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4B426-5E8C-B815-92AE-4FC3B3AE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BD1F-13B0-4B35-940E-C9357AA9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C0C3-2999-474A-A665-329CB6F8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D371-8C87-5338-2B4C-945C5FDB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F3AE-98BC-91CE-DA37-00AB1216A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FA03C-C434-6BD9-8037-C4AD6E61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7D00D-30CC-9C47-8477-857B2F4A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4C09-40EC-BAC7-B5A2-45735A28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017D-EDB4-99BA-F745-86D49119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90E-2D1A-094B-D914-E58190BC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F926-611A-17FB-A778-9F5FE28B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A7927-8885-0324-6D20-339C6C4B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62B6D-6EB9-1C0C-C4E9-5462684B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59320-A692-D26C-90CA-11829BC5D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0002-A794-0F55-BDBD-595700DC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1367-D1B9-B30A-7AB3-E93366F2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16307-E56B-1F00-AA93-667F345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A728-2845-C38B-FA5C-787FB92F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D13F8-A2DD-DFB7-0DBF-C3FD08CA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88907-9121-2E37-C6BC-F9B442A5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2893C-5DED-FE4B-50B0-B89A6F41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7252F-14B9-BD83-C0FE-72F37D40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0CB40-CAC1-2B3B-73A7-0918F582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DF5C1-1BC9-548E-C36C-CF90305F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8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9915-60D7-F944-A776-49B51C39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95EB-1841-7DD3-6D90-F0E42701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A02B2-0CAC-360C-0D71-8F2CB993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40B6-A595-4E75-306E-B5EE0D92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F8BD-C0E2-7A6D-793D-045BB5CD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B39E5-0916-7562-906A-B844067B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0A08-8C01-11A7-EFB7-8820B2CF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6E491-8822-31A2-0294-44E1FF47F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0E89E-80CA-6E9F-8F1F-BF28C714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1BD0-D07A-149E-6036-C7FE13CE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47700-8BCB-95BB-5F9B-7DC83D4F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E6BD1-9874-8757-2FAE-33196916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1E65D-6221-30F7-C1C0-FA9F3FB3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B42B-3886-B15B-4DC0-F76CD1153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9769-8723-884A-B85C-768A424CF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8649-295A-A345-A76C-C69CC7A5BDC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4841-5416-117A-8884-66684307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F103-5A04-FDC4-AF78-DC7E31E3A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39F0-150F-344E-BF5D-D269B20E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47544E-94C7-4A2D-CAD4-758F12BF679A}"/>
              </a:ext>
            </a:extLst>
          </p:cNvPr>
          <p:cNvGrpSpPr/>
          <p:nvPr/>
        </p:nvGrpSpPr>
        <p:grpSpPr>
          <a:xfrm>
            <a:off x="1679710" y="2993333"/>
            <a:ext cx="868018" cy="871330"/>
            <a:chOff x="5661990" y="2993335"/>
            <a:chExt cx="868018" cy="871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1452F9-10A3-8B09-3E12-E6ADC765E2B2}"/>
                </a:ext>
              </a:extLst>
            </p:cNvPr>
            <p:cNvSpPr/>
            <p:nvPr/>
          </p:nvSpPr>
          <p:spPr>
            <a:xfrm>
              <a:off x="5661990" y="2993335"/>
              <a:ext cx="868018" cy="871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F9AE8C-F8D6-A05A-4E8C-8E05E445E9A9}"/>
                </a:ext>
              </a:extLst>
            </p:cNvPr>
            <p:cNvSpPr/>
            <p:nvPr/>
          </p:nvSpPr>
          <p:spPr>
            <a:xfrm>
              <a:off x="5716655" y="3046343"/>
              <a:ext cx="758687" cy="765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BF166D-FE8C-85B5-D713-5C3647942F57}"/>
                </a:ext>
              </a:extLst>
            </p:cNvPr>
            <p:cNvSpPr txBox="1"/>
            <p:nvPr/>
          </p:nvSpPr>
          <p:spPr>
            <a:xfrm>
              <a:off x="5830955" y="3198166"/>
              <a:ext cx="53008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0DE868-2540-D072-36D4-44695BCE9BF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47728" y="3428998"/>
            <a:ext cx="9644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597233-6BF4-4EB3-FD16-5E107A3C9208}"/>
              </a:ext>
            </a:extLst>
          </p:cNvPr>
          <p:cNvSpPr txBox="1"/>
          <p:nvPr/>
        </p:nvSpPr>
        <p:spPr>
          <a:xfrm>
            <a:off x="1278831" y="2514360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6149B-AD39-80CE-5B28-17869DF2B8A5}"/>
              </a:ext>
            </a:extLst>
          </p:cNvPr>
          <p:cNvSpPr txBox="1"/>
          <p:nvPr/>
        </p:nvSpPr>
        <p:spPr>
          <a:xfrm>
            <a:off x="722239" y="1439205"/>
            <a:ext cx="27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02A204-B9C3-2912-10B3-438E491CEF0C}"/>
              </a:ext>
            </a:extLst>
          </p:cNvPr>
          <p:cNvGrpSpPr/>
          <p:nvPr/>
        </p:nvGrpSpPr>
        <p:grpSpPr>
          <a:xfrm>
            <a:off x="5661991" y="2993333"/>
            <a:ext cx="868018" cy="871330"/>
            <a:chOff x="5661990" y="2993335"/>
            <a:chExt cx="868018" cy="8713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BEF07C-2B11-D784-F1D7-E7E343D4F53B}"/>
                </a:ext>
              </a:extLst>
            </p:cNvPr>
            <p:cNvSpPr/>
            <p:nvPr/>
          </p:nvSpPr>
          <p:spPr>
            <a:xfrm>
              <a:off x="5661990" y="2993335"/>
              <a:ext cx="868018" cy="871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0584A9-D3B6-6F76-7C5F-7AFE872DA08F}"/>
                </a:ext>
              </a:extLst>
            </p:cNvPr>
            <p:cNvSpPr/>
            <p:nvPr/>
          </p:nvSpPr>
          <p:spPr>
            <a:xfrm>
              <a:off x="5716655" y="3046343"/>
              <a:ext cx="758687" cy="765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F4943F-CB69-D5AD-B5DE-C7AE7FA8F9E5}"/>
                </a:ext>
              </a:extLst>
            </p:cNvPr>
            <p:cNvSpPr txBox="1"/>
            <p:nvPr/>
          </p:nvSpPr>
          <p:spPr>
            <a:xfrm>
              <a:off x="5830955" y="3198166"/>
              <a:ext cx="53008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7DEB98-3670-32FB-4957-503D66FC892A}"/>
              </a:ext>
            </a:extLst>
          </p:cNvPr>
          <p:cNvGrpSpPr/>
          <p:nvPr/>
        </p:nvGrpSpPr>
        <p:grpSpPr>
          <a:xfrm>
            <a:off x="9644272" y="2993331"/>
            <a:ext cx="868018" cy="871330"/>
            <a:chOff x="5661990" y="2993335"/>
            <a:chExt cx="868018" cy="8713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D9CEC1-E435-A8D2-0665-6EB2AF548CA8}"/>
                </a:ext>
              </a:extLst>
            </p:cNvPr>
            <p:cNvSpPr/>
            <p:nvPr/>
          </p:nvSpPr>
          <p:spPr>
            <a:xfrm>
              <a:off x="5661990" y="2993335"/>
              <a:ext cx="868018" cy="871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978C5E-BD06-5FA0-0952-1426AF2E1026}"/>
                </a:ext>
              </a:extLst>
            </p:cNvPr>
            <p:cNvSpPr/>
            <p:nvPr/>
          </p:nvSpPr>
          <p:spPr>
            <a:xfrm>
              <a:off x="5716655" y="3046343"/>
              <a:ext cx="758687" cy="765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BA3854-B2F9-F18E-C713-88BFC60C1A41}"/>
                </a:ext>
              </a:extLst>
            </p:cNvPr>
            <p:cNvSpPr txBox="1"/>
            <p:nvPr/>
          </p:nvSpPr>
          <p:spPr>
            <a:xfrm>
              <a:off x="5830955" y="3198166"/>
              <a:ext cx="53008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sz="2400" b="1" dirty="0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DC6DCE-47DE-B819-DE36-BC0DBABCE5D3}"/>
              </a:ext>
            </a:extLst>
          </p:cNvPr>
          <p:cNvSpPr txBox="1"/>
          <p:nvPr/>
        </p:nvSpPr>
        <p:spPr>
          <a:xfrm>
            <a:off x="9243395" y="2514360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323D-2C4F-6D74-30D8-6E7447A2E291}"/>
              </a:ext>
            </a:extLst>
          </p:cNvPr>
          <p:cNvSpPr txBox="1"/>
          <p:nvPr/>
        </p:nvSpPr>
        <p:spPr>
          <a:xfrm>
            <a:off x="8686803" y="1439205"/>
            <a:ext cx="27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325E4-76DD-A61D-8BE9-765E2384F80E}"/>
              </a:ext>
            </a:extLst>
          </p:cNvPr>
          <p:cNvSpPr txBox="1"/>
          <p:nvPr/>
        </p:nvSpPr>
        <p:spPr>
          <a:xfrm>
            <a:off x="5261112" y="4016486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C6C669-66B7-E676-D486-10748C5A5396}"/>
              </a:ext>
            </a:extLst>
          </p:cNvPr>
          <p:cNvSpPr txBox="1"/>
          <p:nvPr/>
        </p:nvSpPr>
        <p:spPr>
          <a:xfrm>
            <a:off x="4704520" y="4537641"/>
            <a:ext cx="27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23757-5B2C-C823-3E9B-BBCC5F8B907F}"/>
              </a:ext>
            </a:extLst>
          </p:cNvPr>
          <p:cNvSpPr txBox="1"/>
          <p:nvPr/>
        </p:nvSpPr>
        <p:spPr>
          <a:xfrm>
            <a:off x="4863547" y="212036"/>
            <a:ext cx="24649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TIMELINE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9546AD-FD9D-BCDB-172F-38376A700425}"/>
              </a:ext>
            </a:extLst>
          </p:cNvPr>
          <p:cNvSpPr txBox="1"/>
          <p:nvPr/>
        </p:nvSpPr>
        <p:spPr>
          <a:xfrm>
            <a:off x="5314118" y="981477"/>
            <a:ext cx="1510752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EASY TO EDIT</a:t>
            </a:r>
          </a:p>
        </p:txBody>
      </p:sp>
      <p:pic>
        <p:nvPicPr>
          <p:cNvPr id="28" name="Graphic 27" descr="Group success with solid fill">
            <a:extLst>
              <a:ext uri="{FF2B5EF4-FFF2-40B4-BE49-F238E27FC236}">
                <a16:creationId xmlns:a16="http://schemas.microsoft.com/office/drawing/2014/main" id="{3A3562EF-D12C-E667-7BC8-882116FF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915" y="4537641"/>
            <a:ext cx="2940729" cy="29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D1E6-FC89-A082-FF61-12A10F65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EC777-C5F1-4CBD-287A-79953083EEEC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9644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51A1E4-510A-3702-8F96-6DCD43F1944C}"/>
              </a:ext>
            </a:extLst>
          </p:cNvPr>
          <p:cNvGrpSpPr/>
          <p:nvPr/>
        </p:nvGrpSpPr>
        <p:grpSpPr>
          <a:xfrm>
            <a:off x="5661991" y="2993333"/>
            <a:ext cx="868018" cy="871330"/>
            <a:chOff x="5661990" y="2993335"/>
            <a:chExt cx="868018" cy="8713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E86A1F-C71A-5BA5-ABB9-24977E0AE556}"/>
                </a:ext>
              </a:extLst>
            </p:cNvPr>
            <p:cNvSpPr/>
            <p:nvPr/>
          </p:nvSpPr>
          <p:spPr>
            <a:xfrm>
              <a:off x="5661990" y="2993335"/>
              <a:ext cx="868018" cy="871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345B4B-846A-0800-2B70-6B462B9E56C2}"/>
                </a:ext>
              </a:extLst>
            </p:cNvPr>
            <p:cNvSpPr/>
            <p:nvPr/>
          </p:nvSpPr>
          <p:spPr>
            <a:xfrm>
              <a:off x="5716655" y="3046343"/>
              <a:ext cx="758687" cy="765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214D6C-E8F6-117B-97A5-AC455F628B0D}"/>
                </a:ext>
              </a:extLst>
            </p:cNvPr>
            <p:cNvSpPr txBox="1"/>
            <p:nvPr/>
          </p:nvSpPr>
          <p:spPr>
            <a:xfrm>
              <a:off x="5830955" y="3198166"/>
              <a:ext cx="53008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sz="2400" b="1" dirty="0"/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15EFB9-BC3A-D9B8-A2EC-2AE4E9D41D17}"/>
              </a:ext>
            </a:extLst>
          </p:cNvPr>
          <p:cNvGrpSpPr/>
          <p:nvPr/>
        </p:nvGrpSpPr>
        <p:grpSpPr>
          <a:xfrm>
            <a:off x="9644272" y="2993333"/>
            <a:ext cx="868018" cy="871330"/>
            <a:chOff x="5661990" y="2993335"/>
            <a:chExt cx="868018" cy="8713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01B6EC-80B3-986C-739A-7D1DA036BE5B}"/>
                </a:ext>
              </a:extLst>
            </p:cNvPr>
            <p:cNvSpPr/>
            <p:nvPr/>
          </p:nvSpPr>
          <p:spPr>
            <a:xfrm>
              <a:off x="5661990" y="2993335"/>
              <a:ext cx="868018" cy="871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063A638-3A0B-DFB9-C792-208485ACB96B}"/>
                </a:ext>
              </a:extLst>
            </p:cNvPr>
            <p:cNvSpPr/>
            <p:nvPr/>
          </p:nvSpPr>
          <p:spPr>
            <a:xfrm>
              <a:off x="5716655" y="3046343"/>
              <a:ext cx="758687" cy="765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D2B9FC-2440-C217-BFFB-CF15881D8E24}"/>
                </a:ext>
              </a:extLst>
            </p:cNvPr>
            <p:cNvSpPr txBox="1"/>
            <p:nvPr/>
          </p:nvSpPr>
          <p:spPr>
            <a:xfrm>
              <a:off x="5830955" y="3198166"/>
              <a:ext cx="53008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sz="2400" b="1" dirty="0"/>
                <a:t>6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F3EBC5F-E763-6BC3-FA7F-A4F8D9A71FFF}"/>
              </a:ext>
            </a:extLst>
          </p:cNvPr>
          <p:cNvGrpSpPr/>
          <p:nvPr/>
        </p:nvGrpSpPr>
        <p:grpSpPr>
          <a:xfrm>
            <a:off x="1679710" y="2993333"/>
            <a:ext cx="868018" cy="871330"/>
            <a:chOff x="5661990" y="2993335"/>
            <a:chExt cx="868018" cy="8713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ED1CB3F-5B23-9AAD-8102-EC9DC6DAF32B}"/>
                </a:ext>
              </a:extLst>
            </p:cNvPr>
            <p:cNvSpPr/>
            <p:nvPr/>
          </p:nvSpPr>
          <p:spPr>
            <a:xfrm>
              <a:off x="5661990" y="2993335"/>
              <a:ext cx="868018" cy="87133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1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19D1F9-4C75-9C91-1801-8DD78AB0BC2D}"/>
                </a:ext>
              </a:extLst>
            </p:cNvPr>
            <p:cNvSpPr/>
            <p:nvPr/>
          </p:nvSpPr>
          <p:spPr>
            <a:xfrm>
              <a:off x="5716655" y="3046343"/>
              <a:ext cx="758687" cy="76531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03370E-4CB1-9BB5-2294-20E3FAECFAC6}"/>
                </a:ext>
              </a:extLst>
            </p:cNvPr>
            <p:cNvSpPr txBox="1"/>
            <p:nvPr/>
          </p:nvSpPr>
          <p:spPr>
            <a:xfrm>
              <a:off x="5830955" y="3198166"/>
              <a:ext cx="530086" cy="461665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en-US" sz="2400" b="1" dirty="0"/>
                <a:t>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F79A40-B45B-B7D3-E889-488DBE905191}"/>
              </a:ext>
            </a:extLst>
          </p:cNvPr>
          <p:cNvSpPr txBox="1"/>
          <p:nvPr/>
        </p:nvSpPr>
        <p:spPr>
          <a:xfrm>
            <a:off x="1278831" y="4016486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B529F-C10C-6764-851F-350B4BE68771}"/>
              </a:ext>
            </a:extLst>
          </p:cNvPr>
          <p:cNvSpPr txBox="1"/>
          <p:nvPr/>
        </p:nvSpPr>
        <p:spPr>
          <a:xfrm>
            <a:off x="722239" y="4537641"/>
            <a:ext cx="27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3446-FC60-10CF-AF52-FFE519E01351}"/>
              </a:ext>
            </a:extLst>
          </p:cNvPr>
          <p:cNvSpPr txBox="1"/>
          <p:nvPr/>
        </p:nvSpPr>
        <p:spPr>
          <a:xfrm>
            <a:off x="5261112" y="2498183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B780A-1EAB-D28A-EB0A-F46815981DFE}"/>
              </a:ext>
            </a:extLst>
          </p:cNvPr>
          <p:cNvSpPr txBox="1"/>
          <p:nvPr/>
        </p:nvSpPr>
        <p:spPr>
          <a:xfrm>
            <a:off x="4704520" y="1423028"/>
            <a:ext cx="27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1D2B4F-C453-C2F0-5C80-D1B504D58148}"/>
              </a:ext>
            </a:extLst>
          </p:cNvPr>
          <p:cNvSpPr txBox="1"/>
          <p:nvPr/>
        </p:nvSpPr>
        <p:spPr>
          <a:xfrm>
            <a:off x="9243393" y="3983355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BDE1D-AE21-5EB0-646C-2F776E96A528}"/>
              </a:ext>
            </a:extLst>
          </p:cNvPr>
          <p:cNvSpPr txBox="1"/>
          <p:nvPr/>
        </p:nvSpPr>
        <p:spPr>
          <a:xfrm>
            <a:off x="8686801" y="4504510"/>
            <a:ext cx="278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 Lorem ipsum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Lorem ipsum</a:t>
            </a:r>
          </a:p>
        </p:txBody>
      </p:sp>
      <p:pic>
        <p:nvPicPr>
          <p:cNvPr id="29" name="Graphic 28" descr="Group with solid fill">
            <a:extLst>
              <a:ext uri="{FF2B5EF4-FFF2-40B4-BE49-F238E27FC236}">
                <a16:creationId xmlns:a16="http://schemas.microsoft.com/office/drawing/2014/main" id="{479259B0-A7F3-CA98-12B0-C064BDB7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5633" y="4504510"/>
            <a:ext cx="2940729" cy="29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2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82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4</cp:revision>
  <dcterms:created xsi:type="dcterms:W3CDTF">2024-02-05T15:00:43Z</dcterms:created>
  <dcterms:modified xsi:type="dcterms:W3CDTF">2024-02-05T15:33:18Z</dcterms:modified>
</cp:coreProperties>
</file>