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60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1"/>
    <p:restoredTop sz="81425"/>
  </p:normalViewPr>
  <p:slideViewPr>
    <p:cSldViewPr>
      <p:cViewPr varScale="1">
        <p:scale>
          <a:sx n="73" d="100"/>
          <a:sy n="73" d="100"/>
        </p:scale>
        <p:origin x="1212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F6BAC-E09C-4178-9D38-9293C3834275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4C75E-7113-4B9B-A770-8E1A53E4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332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8B8EB4C-25CB-744E-8B12-32E94C4B8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87E5CD7-ACCC-124A-A33F-66264C6DD67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8E4264F1-F3A2-BE4C-B427-3BBF791A65D5}" type="slidenum">
              <a:rPr lang="en-US" altLang="en-US">
                <a:latin typeface="Arial" charset="0"/>
              </a:rPr>
              <a:pPr algn="r"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48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49325"/>
            <a:ext cx="1776413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949325"/>
            <a:ext cx="5181600" cy="5068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6858001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>
            <a:lvl1pPr marL="457200" indent="-457200">
              <a:buClr>
                <a:srgbClr val="C00000"/>
              </a:buClr>
              <a:buFont typeface="Arial" charset="0"/>
              <a:buChar char="•"/>
              <a:defRPr/>
            </a:lvl1pPr>
            <a:lvl2pPr marL="914400" indent="-457200">
              <a:buClr>
                <a:srgbClr val="C00000"/>
              </a:buClr>
              <a:buFont typeface="Arial" charset="0"/>
              <a:buChar char="•"/>
              <a:defRPr/>
            </a:lvl2pPr>
            <a:lvl3pPr marL="1257300" indent="-342900">
              <a:buClr>
                <a:srgbClr val="C00000"/>
              </a:buClr>
              <a:buFont typeface="Arial" charset="0"/>
              <a:buChar char="•"/>
              <a:defRPr/>
            </a:lvl3pPr>
            <a:lvl4pPr marL="1714500" indent="-342900">
              <a:buClr>
                <a:srgbClr val="C00000"/>
              </a:buClr>
              <a:buFont typeface="Arial" charset="0"/>
              <a:buChar char="•"/>
              <a:defRPr/>
            </a:lvl4pPr>
            <a:lvl5pPr marL="2171700" indent="-342900">
              <a:buClr>
                <a:srgbClr val="C00000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981200"/>
            <a:ext cx="3478212" cy="403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981200"/>
            <a:ext cx="3478213" cy="403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49325"/>
            <a:ext cx="1776413" cy="506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949325"/>
            <a:ext cx="5181600" cy="5068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xfrm>
            <a:off x="7315200" y="6248400"/>
            <a:ext cx="1598613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xfrm>
            <a:off x="0" y="6493545"/>
            <a:ext cx="7086600" cy="3032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Proprietary content. ©Great Learning. All Rights Reserved. Unauthorized use or distribution prohibited.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981200"/>
            <a:ext cx="3478212" cy="403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981200"/>
            <a:ext cx="3478213" cy="403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rgbClr val="610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685800" y="3198813"/>
            <a:ext cx="7769225" cy="1587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49325"/>
            <a:ext cx="710882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981200"/>
            <a:ext cx="7108825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57200" y="4316413"/>
            <a:ext cx="8224838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chemeClr val="tx1"/>
                </a:solidFill>
                <a:latin typeface="Times New Roman" pitchFamily="16" charset="0"/>
                <a:ea typeface="ＭＳ Ｐゴシック" pitchFamily="1" charset="-128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January 20, 2015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871" y="6415250"/>
            <a:ext cx="2029129" cy="40316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76200" y="6630114"/>
            <a:ext cx="655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Proprietary content. ©Great Learning. All Rights Reserved. Unauthorized use or distribution prohibited.</a:t>
            </a:r>
            <a:endParaRPr kumimoji="0" lang="en-IN" sz="10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0" y="6781800"/>
            <a:ext cx="9150350" cy="825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50350" cy="804863"/>
          </a:xfrm>
          <a:prstGeom prst="rect">
            <a:avLst/>
          </a:prstGeom>
          <a:solidFill>
            <a:srgbClr val="7D11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49325"/>
            <a:ext cx="710882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981200"/>
            <a:ext cx="7108825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20" y="6385732"/>
            <a:ext cx="1993398" cy="39606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61656" y="6576854"/>
            <a:ext cx="7162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Proprietary content. ©Great Learning. All Rights Reserved. Unauthorized use or distribution prohibited.</a:t>
            </a:r>
            <a:endParaRPr kumimoji="0" lang="en-IN" sz="10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+mj-lt"/>
          <a:ea typeface="+mj-ea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400" b="1">
          <a:solidFill>
            <a:srgbClr val="610B08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 b="1">
          <a:solidFill>
            <a:srgbClr val="610B08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47662" y="6019800"/>
            <a:ext cx="82264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i="0" dirty="0">
              <a:solidFill>
                <a:srgbClr val="FFFFFF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5613" y="1135063"/>
            <a:ext cx="82264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800" i="0" dirty="0">
                <a:solidFill>
                  <a:srgbClr val="FFFFFF"/>
                </a:solidFill>
              </a:rPr>
              <a:t>Introduction to Python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276725" y="4225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981200" y="601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4026" y="3527842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 i="0">
                <a:solidFill>
                  <a:srgbClr val="FFFFFF"/>
                </a:solidFill>
              </a:rPr>
              <a:t>Dan Mitchell</a:t>
            </a:r>
            <a:endParaRPr lang="en-US" altLang="en-US" sz="1800" i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55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Why python?</a:t>
            </a:r>
          </a:p>
          <a:p>
            <a:endParaRPr lang="en-US" sz="2200" dirty="0"/>
          </a:p>
          <a:p>
            <a:r>
              <a:rPr lang="en-US" sz="2200" dirty="0"/>
              <a:t>Advantages</a:t>
            </a:r>
          </a:p>
          <a:p>
            <a:endParaRPr lang="en-US" sz="2200" dirty="0"/>
          </a:p>
          <a:p>
            <a:r>
              <a:rPr lang="en-US" sz="2200" dirty="0"/>
              <a:t>Disadvantages</a:t>
            </a:r>
          </a:p>
          <a:p>
            <a:endParaRPr lang="en-US" sz="2200" dirty="0"/>
          </a:p>
          <a:p>
            <a:r>
              <a:rPr lang="en-US" sz="2200" dirty="0"/>
              <a:t>Python or R?</a:t>
            </a:r>
          </a:p>
          <a:p>
            <a:endParaRPr lang="en-US" sz="2200" dirty="0"/>
          </a:p>
          <a:p>
            <a:r>
              <a:rPr lang="en-US" sz="22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DE90-3A5D-184B-AC7F-FE3C881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72F5-BFDB-5846-AC39-E11E9790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Python is easy to implement</a:t>
            </a:r>
          </a:p>
          <a:p>
            <a:pPr lvl="1"/>
            <a:r>
              <a:rPr lang="en-US" sz="2200" dirty="0"/>
              <a:t>Development time is quick</a:t>
            </a:r>
          </a:p>
          <a:p>
            <a:pPr lvl="1"/>
            <a:r>
              <a:rPr lang="en-US" sz="2200" dirty="0"/>
              <a:t>Debugging is straight forward</a:t>
            </a:r>
          </a:p>
          <a:p>
            <a:pPr lvl="1"/>
            <a:r>
              <a:rPr lang="en-US" sz="2200" dirty="0"/>
              <a:t>Readability is emphasized</a:t>
            </a:r>
          </a:p>
          <a:p>
            <a:pPr lvl="1"/>
            <a:endParaRPr lang="en-US" sz="2200" dirty="0"/>
          </a:p>
          <a:p>
            <a:r>
              <a:rPr lang="en-US" sz="2200" dirty="0"/>
              <a:t>Execution of python code is </a:t>
            </a:r>
            <a:r>
              <a:rPr lang="en-US" sz="2200" u="sng" dirty="0"/>
              <a:t>slow</a:t>
            </a:r>
          </a:p>
          <a:p>
            <a:endParaRPr lang="en-US" sz="2200" u="sng" dirty="0"/>
          </a:p>
          <a:p>
            <a:r>
              <a:rPr lang="en-US" sz="2200" dirty="0"/>
              <a:t>Python was created for computer scientists, not data scientists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42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B9D0-E87E-A644-BBA9-8985842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115C-822F-9646-B5A6-7F8B1300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Python is open source</a:t>
            </a:r>
          </a:p>
          <a:p>
            <a:endParaRPr lang="en-US" sz="2200" dirty="0"/>
          </a:p>
          <a:p>
            <a:r>
              <a:rPr lang="en-US" sz="2200" dirty="0"/>
              <a:t>There are tons of packages freely available</a:t>
            </a:r>
          </a:p>
          <a:p>
            <a:endParaRPr lang="en-US" sz="2200" dirty="0"/>
          </a:p>
          <a:p>
            <a:r>
              <a:rPr lang="en-US" sz="2200" dirty="0"/>
              <a:t>Python is not restricted to data science</a:t>
            </a:r>
          </a:p>
          <a:p>
            <a:endParaRPr lang="en-US" sz="2200" dirty="0"/>
          </a:p>
          <a:p>
            <a:r>
              <a:rPr lang="en-US" sz="2200" dirty="0"/>
              <a:t>You can use packages to write video games or use your webcam</a:t>
            </a:r>
          </a:p>
        </p:txBody>
      </p:sp>
    </p:spTree>
    <p:extLst>
      <p:ext uri="{BB962C8B-B14F-4D97-AF65-F5344CB8AC3E}">
        <p14:creationId xmlns:p14="http://schemas.microsoft.com/office/powerpoint/2010/main" val="30370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20B0-A4D2-E548-A6F9-FC252805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or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1119-5335-1B45-98A7-73FB4ECB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Python and R are both very popular among data scientists</a:t>
            </a:r>
          </a:p>
          <a:p>
            <a:endParaRPr lang="en-US" sz="2200" dirty="0"/>
          </a:p>
          <a:p>
            <a:r>
              <a:rPr lang="en-US" sz="2200" dirty="0"/>
              <a:t>Proficiency in concepts is more important than language choice</a:t>
            </a:r>
          </a:p>
          <a:p>
            <a:endParaRPr lang="en-US" sz="2200" dirty="0"/>
          </a:p>
          <a:p>
            <a:r>
              <a:rPr lang="en-US" sz="2200" dirty="0"/>
              <a:t>R is a little better if you’re only doing statistics work</a:t>
            </a:r>
          </a:p>
          <a:p>
            <a:endParaRPr lang="en-US" sz="2200" dirty="0"/>
          </a:p>
          <a:p>
            <a:r>
              <a:rPr lang="en-US" sz="2200" dirty="0"/>
              <a:t>If you need to write broad programs, python is the clear winner</a:t>
            </a:r>
          </a:p>
        </p:txBody>
      </p:sp>
    </p:spTree>
    <p:extLst>
      <p:ext uri="{BB962C8B-B14F-4D97-AF65-F5344CB8AC3E}">
        <p14:creationId xmlns:p14="http://schemas.microsoft.com/office/powerpoint/2010/main" val="28307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0B1C-D920-2A4B-A325-5BC0417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917D-C12E-5048-B2F9-A28AD8D4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There are many popular python IDEs</a:t>
            </a:r>
          </a:p>
          <a:p>
            <a:pPr lvl="1"/>
            <a:r>
              <a:rPr lang="en-US" sz="2200" dirty="0" err="1"/>
              <a:t>P</a:t>
            </a:r>
            <a:r>
              <a:rPr lang="en-US" sz="2200" dirty="0" err="1" smtClean="0"/>
              <a:t>yCharm</a:t>
            </a:r>
            <a:endParaRPr lang="en-US" sz="2200" dirty="0"/>
          </a:p>
          <a:p>
            <a:pPr lvl="1"/>
            <a:r>
              <a:rPr lang="en-US" sz="2200" dirty="0" err="1"/>
              <a:t>J</a:t>
            </a:r>
            <a:r>
              <a:rPr lang="en-US" sz="2200" dirty="0" err="1" smtClean="0"/>
              <a:t>upyter</a:t>
            </a:r>
            <a:r>
              <a:rPr lang="en-US" sz="2200" dirty="0" smtClean="0"/>
              <a:t> </a:t>
            </a:r>
            <a:r>
              <a:rPr lang="en-US" sz="2200" dirty="0"/>
              <a:t>notebooks</a:t>
            </a:r>
          </a:p>
          <a:p>
            <a:pPr lvl="1"/>
            <a:r>
              <a:rPr lang="en-US" sz="2200" dirty="0" err="1"/>
              <a:t>s</a:t>
            </a:r>
            <a:r>
              <a:rPr lang="en-US" sz="2200" dirty="0" err="1" smtClean="0"/>
              <a:t>ypder</a:t>
            </a:r>
            <a:endParaRPr lang="en-US" sz="2200" dirty="0"/>
          </a:p>
          <a:p>
            <a:pPr lvl="1"/>
            <a:r>
              <a:rPr lang="en-US" sz="2200" dirty="0"/>
              <a:t>It is possible to use python without an IDE</a:t>
            </a:r>
          </a:p>
          <a:p>
            <a:r>
              <a:rPr lang="en-US" sz="2200" dirty="0"/>
              <a:t>If you have used </a:t>
            </a:r>
            <a:r>
              <a:rPr lang="en-US" sz="2200" dirty="0" err="1"/>
              <a:t>Rstudio</a:t>
            </a:r>
            <a:r>
              <a:rPr lang="en-US" sz="2200" dirty="0"/>
              <a:t>, then </a:t>
            </a:r>
            <a:r>
              <a:rPr lang="en-US" sz="2200" dirty="0" err="1" smtClean="0"/>
              <a:t>spyder</a:t>
            </a:r>
            <a:r>
              <a:rPr lang="en-US" sz="2200" dirty="0" smtClean="0"/>
              <a:t> </a:t>
            </a:r>
            <a:r>
              <a:rPr lang="en-US" sz="2200" dirty="0"/>
              <a:t>is the </a:t>
            </a:r>
            <a:r>
              <a:rPr lang="en-US" sz="2200" dirty="0" smtClean="0"/>
              <a:t>closest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We </a:t>
            </a:r>
            <a:r>
              <a:rPr lang="en-US" sz="2200" dirty="0"/>
              <a:t>will use </a:t>
            </a:r>
            <a:r>
              <a:rPr lang="en-US" sz="2200" dirty="0" err="1"/>
              <a:t>juypter</a:t>
            </a:r>
            <a:r>
              <a:rPr lang="en-US" sz="2200" dirty="0"/>
              <a:t> notebooks</a:t>
            </a:r>
          </a:p>
          <a:p>
            <a:pPr lvl="1"/>
            <a:r>
              <a:rPr lang="en-US" sz="2200" dirty="0"/>
              <a:t>Communication of ideas is easiest with </a:t>
            </a:r>
            <a:r>
              <a:rPr lang="en-US" sz="2200" dirty="0" err="1" smtClean="0"/>
              <a:t>juypter</a:t>
            </a:r>
            <a:endParaRPr lang="en-US" sz="2200" dirty="0" smtClean="0"/>
          </a:p>
          <a:p>
            <a:pPr lvl="1"/>
            <a:endParaRPr lang="en-US" sz="2200" dirty="0"/>
          </a:p>
          <a:p>
            <a:r>
              <a:rPr lang="en-US" sz="2200" dirty="0" smtClean="0"/>
              <a:t>To </a:t>
            </a:r>
            <a:r>
              <a:rPr lang="en-US" sz="2200" dirty="0"/>
              <a:t>get access to this we will use Anaconda</a:t>
            </a:r>
          </a:p>
        </p:txBody>
      </p:sp>
    </p:spTree>
    <p:extLst>
      <p:ext uri="{BB962C8B-B14F-4D97-AF65-F5344CB8AC3E}">
        <p14:creationId xmlns:p14="http://schemas.microsoft.com/office/powerpoint/2010/main" val="947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01" id="{EF9754E1-3BE1-E341-9FDC-6EAD92C1E9EE}" vid="{18BE2760-3BA2-2C41-8A98-7DA5A804FC89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01" id="{EF9754E1-3BE1-E341-9FDC-6EAD92C1E9EE}" vid="{C6323457-F1EC-7E44-B83C-2ED66A650BC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7116</TotalTime>
  <Words>185</Words>
  <Application>Microsoft Office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Arial Unicode MS</vt:lpstr>
      <vt:lpstr>Times New Roman</vt:lpstr>
      <vt:lpstr>1_Office Theme</vt:lpstr>
      <vt:lpstr>2_Office Theme</vt:lpstr>
      <vt:lpstr>PowerPoint Presentation</vt:lpstr>
      <vt:lpstr>Outline</vt:lpstr>
      <vt:lpstr>Why python?</vt:lpstr>
      <vt:lpstr>Why python?</vt:lpstr>
      <vt:lpstr>Python or R?</vt:lpstr>
      <vt:lpstr>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Windows User</cp:lastModifiedBy>
  <cp:revision>289</cp:revision>
  <cp:lastPrinted>2016-01-19T15:42:17Z</cp:lastPrinted>
  <dcterms:created xsi:type="dcterms:W3CDTF">2019-05-14T15:43:07Z</dcterms:created>
  <dcterms:modified xsi:type="dcterms:W3CDTF">2020-01-18T06:20:50Z</dcterms:modified>
</cp:coreProperties>
</file>