
<file path=[Content_Types].xml><?xml version="1.0" encoding="utf-8"?>
<Types xmlns="http://schemas.openxmlformats.org/package/2006/content-types">
  <Default Extension="jpeg" ContentType="image/jpe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55"/>
    <p:restoredTop sz="94673"/>
  </p:normalViewPr>
  <p:slideViewPr>
    <p:cSldViewPr snapToGrid="0">
      <p:cViewPr varScale="1">
        <p:scale>
          <a:sx n="90" d="100"/>
          <a:sy n="90" d="100"/>
        </p:scale>
        <p:origin x="232" y="10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0FB01-7017-2936-48D8-951B848AF6C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00CBE3E-E0AE-99FD-9CFF-25E2A4E356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D2B8F84-00ED-6E07-B9E7-91C542D45FCD}"/>
              </a:ext>
            </a:extLst>
          </p:cNvPr>
          <p:cNvSpPr>
            <a:spLocks noGrp="1"/>
          </p:cNvSpPr>
          <p:nvPr>
            <p:ph type="dt" sz="half" idx="10"/>
          </p:nvPr>
        </p:nvSpPr>
        <p:spPr/>
        <p:txBody>
          <a:bodyPr/>
          <a:lstStyle/>
          <a:p>
            <a:fld id="{D0BE8B4F-B6FA-1B41-B431-5E1AD94871D9}" type="datetimeFigureOut">
              <a:rPr lang="en-US" smtClean="0"/>
              <a:t>6/12/24</a:t>
            </a:fld>
            <a:endParaRPr lang="en-US"/>
          </a:p>
        </p:txBody>
      </p:sp>
      <p:sp>
        <p:nvSpPr>
          <p:cNvPr id="5" name="Footer Placeholder 4">
            <a:extLst>
              <a:ext uri="{FF2B5EF4-FFF2-40B4-BE49-F238E27FC236}">
                <a16:creationId xmlns:a16="http://schemas.microsoft.com/office/drawing/2014/main" id="{BC4A82C5-A729-85DB-226A-5FB0ADD19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EF12A-8ADD-EF2F-A67B-9207729955EF}"/>
              </a:ext>
            </a:extLst>
          </p:cNvPr>
          <p:cNvSpPr>
            <a:spLocks noGrp="1"/>
          </p:cNvSpPr>
          <p:nvPr>
            <p:ph type="sldNum" sz="quarter" idx="12"/>
          </p:nvPr>
        </p:nvSpPr>
        <p:spPr/>
        <p:txBody>
          <a:bodyPr/>
          <a:lstStyle/>
          <a:p>
            <a:fld id="{3EA1F765-22D4-8047-AA17-A6FE97EBEC02}" type="slidenum">
              <a:rPr lang="en-US" smtClean="0"/>
              <a:t>‹#›</a:t>
            </a:fld>
            <a:endParaRPr lang="en-US"/>
          </a:p>
        </p:txBody>
      </p:sp>
    </p:spTree>
    <p:extLst>
      <p:ext uri="{BB962C8B-B14F-4D97-AF65-F5344CB8AC3E}">
        <p14:creationId xmlns:p14="http://schemas.microsoft.com/office/powerpoint/2010/main" val="134195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1FE3E-5E3C-7C88-76E3-1E9EA8A4D3E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4FC0BA9-DF8F-3146-044B-C8760B43A98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049E2A0-4539-DB84-3E98-E45D4FCA22BA}"/>
              </a:ext>
            </a:extLst>
          </p:cNvPr>
          <p:cNvSpPr>
            <a:spLocks noGrp="1"/>
          </p:cNvSpPr>
          <p:nvPr>
            <p:ph type="dt" sz="half" idx="10"/>
          </p:nvPr>
        </p:nvSpPr>
        <p:spPr/>
        <p:txBody>
          <a:bodyPr/>
          <a:lstStyle/>
          <a:p>
            <a:fld id="{D0BE8B4F-B6FA-1B41-B431-5E1AD94871D9}" type="datetimeFigureOut">
              <a:rPr lang="en-US" smtClean="0"/>
              <a:t>6/12/24</a:t>
            </a:fld>
            <a:endParaRPr lang="en-US"/>
          </a:p>
        </p:txBody>
      </p:sp>
      <p:sp>
        <p:nvSpPr>
          <p:cNvPr id="5" name="Footer Placeholder 4">
            <a:extLst>
              <a:ext uri="{FF2B5EF4-FFF2-40B4-BE49-F238E27FC236}">
                <a16:creationId xmlns:a16="http://schemas.microsoft.com/office/drawing/2014/main" id="{3517A600-B941-EAC5-BCC9-6E11A34F16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FB83AA-4F39-69EA-FD08-907CCD1F4C63}"/>
              </a:ext>
            </a:extLst>
          </p:cNvPr>
          <p:cNvSpPr>
            <a:spLocks noGrp="1"/>
          </p:cNvSpPr>
          <p:nvPr>
            <p:ph type="sldNum" sz="quarter" idx="12"/>
          </p:nvPr>
        </p:nvSpPr>
        <p:spPr/>
        <p:txBody>
          <a:bodyPr/>
          <a:lstStyle/>
          <a:p>
            <a:fld id="{3EA1F765-22D4-8047-AA17-A6FE97EBEC02}" type="slidenum">
              <a:rPr lang="en-US" smtClean="0"/>
              <a:t>‹#›</a:t>
            </a:fld>
            <a:endParaRPr lang="en-US"/>
          </a:p>
        </p:txBody>
      </p:sp>
    </p:spTree>
    <p:extLst>
      <p:ext uri="{BB962C8B-B14F-4D97-AF65-F5344CB8AC3E}">
        <p14:creationId xmlns:p14="http://schemas.microsoft.com/office/powerpoint/2010/main" val="3234459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20D1E9-3BA0-E1D6-2356-4CFE7CA842C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4F876AF-61E1-87B3-C0BA-25BBA701732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8A5207-47AD-AB91-4ACA-B1FA237FDB48}"/>
              </a:ext>
            </a:extLst>
          </p:cNvPr>
          <p:cNvSpPr>
            <a:spLocks noGrp="1"/>
          </p:cNvSpPr>
          <p:nvPr>
            <p:ph type="dt" sz="half" idx="10"/>
          </p:nvPr>
        </p:nvSpPr>
        <p:spPr/>
        <p:txBody>
          <a:bodyPr/>
          <a:lstStyle/>
          <a:p>
            <a:fld id="{D0BE8B4F-B6FA-1B41-B431-5E1AD94871D9}" type="datetimeFigureOut">
              <a:rPr lang="en-US" smtClean="0"/>
              <a:t>6/12/24</a:t>
            </a:fld>
            <a:endParaRPr lang="en-US"/>
          </a:p>
        </p:txBody>
      </p:sp>
      <p:sp>
        <p:nvSpPr>
          <p:cNvPr id="5" name="Footer Placeholder 4">
            <a:extLst>
              <a:ext uri="{FF2B5EF4-FFF2-40B4-BE49-F238E27FC236}">
                <a16:creationId xmlns:a16="http://schemas.microsoft.com/office/drawing/2014/main" id="{C7D50A58-00B0-EFC9-00F9-6E5C00E49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7EA244-9DD6-3F4C-F554-7CB6172321D5}"/>
              </a:ext>
            </a:extLst>
          </p:cNvPr>
          <p:cNvSpPr>
            <a:spLocks noGrp="1"/>
          </p:cNvSpPr>
          <p:nvPr>
            <p:ph type="sldNum" sz="quarter" idx="12"/>
          </p:nvPr>
        </p:nvSpPr>
        <p:spPr/>
        <p:txBody>
          <a:bodyPr/>
          <a:lstStyle/>
          <a:p>
            <a:fld id="{3EA1F765-22D4-8047-AA17-A6FE97EBEC02}" type="slidenum">
              <a:rPr lang="en-US" smtClean="0"/>
              <a:t>‹#›</a:t>
            </a:fld>
            <a:endParaRPr lang="en-US"/>
          </a:p>
        </p:txBody>
      </p:sp>
    </p:spTree>
    <p:extLst>
      <p:ext uri="{BB962C8B-B14F-4D97-AF65-F5344CB8AC3E}">
        <p14:creationId xmlns:p14="http://schemas.microsoft.com/office/powerpoint/2010/main" val="2783585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D60D-56A5-8D6D-3402-CE7B1B185A1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503F006-8175-7D76-4506-4205C57BF68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33968F2-9E95-17BB-CCC3-2A21B2EF6F38}"/>
              </a:ext>
            </a:extLst>
          </p:cNvPr>
          <p:cNvSpPr>
            <a:spLocks noGrp="1"/>
          </p:cNvSpPr>
          <p:nvPr>
            <p:ph type="dt" sz="half" idx="10"/>
          </p:nvPr>
        </p:nvSpPr>
        <p:spPr/>
        <p:txBody>
          <a:bodyPr/>
          <a:lstStyle/>
          <a:p>
            <a:fld id="{D0BE8B4F-B6FA-1B41-B431-5E1AD94871D9}" type="datetimeFigureOut">
              <a:rPr lang="en-US" smtClean="0"/>
              <a:t>6/12/24</a:t>
            </a:fld>
            <a:endParaRPr lang="en-US"/>
          </a:p>
        </p:txBody>
      </p:sp>
      <p:sp>
        <p:nvSpPr>
          <p:cNvPr id="5" name="Footer Placeholder 4">
            <a:extLst>
              <a:ext uri="{FF2B5EF4-FFF2-40B4-BE49-F238E27FC236}">
                <a16:creationId xmlns:a16="http://schemas.microsoft.com/office/drawing/2014/main" id="{2DD5F5F3-6881-8590-C142-2D120EDA8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BDE209-1A31-15B4-1424-B6E4A0287BF1}"/>
              </a:ext>
            </a:extLst>
          </p:cNvPr>
          <p:cNvSpPr>
            <a:spLocks noGrp="1"/>
          </p:cNvSpPr>
          <p:nvPr>
            <p:ph type="sldNum" sz="quarter" idx="12"/>
          </p:nvPr>
        </p:nvSpPr>
        <p:spPr/>
        <p:txBody>
          <a:bodyPr/>
          <a:lstStyle/>
          <a:p>
            <a:fld id="{3EA1F765-22D4-8047-AA17-A6FE97EBEC02}" type="slidenum">
              <a:rPr lang="en-US" smtClean="0"/>
              <a:t>‹#›</a:t>
            </a:fld>
            <a:endParaRPr lang="en-US"/>
          </a:p>
        </p:txBody>
      </p:sp>
    </p:spTree>
    <p:extLst>
      <p:ext uri="{BB962C8B-B14F-4D97-AF65-F5344CB8AC3E}">
        <p14:creationId xmlns:p14="http://schemas.microsoft.com/office/powerpoint/2010/main" val="12352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402CD-41F1-EA4A-FDDD-164AC36952A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EC35238-D2E3-733C-9230-5EA7B75FDB7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7D68E56-6D23-86D9-9DB6-5D5F56A9BF6F}"/>
              </a:ext>
            </a:extLst>
          </p:cNvPr>
          <p:cNvSpPr>
            <a:spLocks noGrp="1"/>
          </p:cNvSpPr>
          <p:nvPr>
            <p:ph type="dt" sz="half" idx="10"/>
          </p:nvPr>
        </p:nvSpPr>
        <p:spPr/>
        <p:txBody>
          <a:bodyPr/>
          <a:lstStyle/>
          <a:p>
            <a:fld id="{D0BE8B4F-B6FA-1B41-B431-5E1AD94871D9}" type="datetimeFigureOut">
              <a:rPr lang="en-US" smtClean="0"/>
              <a:t>6/12/24</a:t>
            </a:fld>
            <a:endParaRPr lang="en-US"/>
          </a:p>
        </p:txBody>
      </p:sp>
      <p:sp>
        <p:nvSpPr>
          <p:cNvPr id="5" name="Footer Placeholder 4">
            <a:extLst>
              <a:ext uri="{FF2B5EF4-FFF2-40B4-BE49-F238E27FC236}">
                <a16:creationId xmlns:a16="http://schemas.microsoft.com/office/drawing/2014/main" id="{1581B6B1-983C-7C54-E91A-1D3570C6C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04C034-5C15-CA37-2DEB-8D07F2A5B83C}"/>
              </a:ext>
            </a:extLst>
          </p:cNvPr>
          <p:cNvSpPr>
            <a:spLocks noGrp="1"/>
          </p:cNvSpPr>
          <p:nvPr>
            <p:ph type="sldNum" sz="quarter" idx="12"/>
          </p:nvPr>
        </p:nvSpPr>
        <p:spPr/>
        <p:txBody>
          <a:bodyPr/>
          <a:lstStyle/>
          <a:p>
            <a:fld id="{3EA1F765-22D4-8047-AA17-A6FE97EBEC02}" type="slidenum">
              <a:rPr lang="en-US" smtClean="0"/>
              <a:t>‹#›</a:t>
            </a:fld>
            <a:endParaRPr lang="en-US"/>
          </a:p>
        </p:txBody>
      </p:sp>
    </p:spTree>
    <p:extLst>
      <p:ext uri="{BB962C8B-B14F-4D97-AF65-F5344CB8AC3E}">
        <p14:creationId xmlns:p14="http://schemas.microsoft.com/office/powerpoint/2010/main" val="799169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F655-3114-2ABF-6F47-71CCF708576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BBDFD0C-5511-6543-26C1-3ED6F4045C4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2185C34-5690-C90E-179F-02007B744A9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826E14A-2CB6-E4BB-195B-84439602953B}"/>
              </a:ext>
            </a:extLst>
          </p:cNvPr>
          <p:cNvSpPr>
            <a:spLocks noGrp="1"/>
          </p:cNvSpPr>
          <p:nvPr>
            <p:ph type="dt" sz="half" idx="10"/>
          </p:nvPr>
        </p:nvSpPr>
        <p:spPr/>
        <p:txBody>
          <a:bodyPr/>
          <a:lstStyle/>
          <a:p>
            <a:fld id="{D0BE8B4F-B6FA-1B41-B431-5E1AD94871D9}" type="datetimeFigureOut">
              <a:rPr lang="en-US" smtClean="0"/>
              <a:t>6/12/24</a:t>
            </a:fld>
            <a:endParaRPr lang="en-US"/>
          </a:p>
        </p:txBody>
      </p:sp>
      <p:sp>
        <p:nvSpPr>
          <p:cNvPr id="6" name="Footer Placeholder 5">
            <a:extLst>
              <a:ext uri="{FF2B5EF4-FFF2-40B4-BE49-F238E27FC236}">
                <a16:creationId xmlns:a16="http://schemas.microsoft.com/office/drawing/2014/main" id="{3CF4B81A-08FB-A449-0714-7FF8F5CF0A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4E72C6-4587-7D3F-1EEB-E9BF10A6D440}"/>
              </a:ext>
            </a:extLst>
          </p:cNvPr>
          <p:cNvSpPr>
            <a:spLocks noGrp="1"/>
          </p:cNvSpPr>
          <p:nvPr>
            <p:ph type="sldNum" sz="quarter" idx="12"/>
          </p:nvPr>
        </p:nvSpPr>
        <p:spPr/>
        <p:txBody>
          <a:bodyPr/>
          <a:lstStyle/>
          <a:p>
            <a:fld id="{3EA1F765-22D4-8047-AA17-A6FE97EBEC02}" type="slidenum">
              <a:rPr lang="en-US" smtClean="0"/>
              <a:t>‹#›</a:t>
            </a:fld>
            <a:endParaRPr lang="en-US"/>
          </a:p>
        </p:txBody>
      </p:sp>
    </p:spTree>
    <p:extLst>
      <p:ext uri="{BB962C8B-B14F-4D97-AF65-F5344CB8AC3E}">
        <p14:creationId xmlns:p14="http://schemas.microsoft.com/office/powerpoint/2010/main" val="151263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B14B8-843F-D3E2-9E06-E623193E1CA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DD4B98C-C687-0720-5C75-D512AB9BCE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C86A4EC-55A6-AF89-8109-7B35C589C18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CB440D8-7328-995A-D176-6F8C9A64F8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1A9274A-8F89-0630-30E6-B30C0909879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0097F0F-0C25-3E8C-2693-B868A3153385}"/>
              </a:ext>
            </a:extLst>
          </p:cNvPr>
          <p:cNvSpPr>
            <a:spLocks noGrp="1"/>
          </p:cNvSpPr>
          <p:nvPr>
            <p:ph type="dt" sz="half" idx="10"/>
          </p:nvPr>
        </p:nvSpPr>
        <p:spPr/>
        <p:txBody>
          <a:bodyPr/>
          <a:lstStyle/>
          <a:p>
            <a:fld id="{D0BE8B4F-B6FA-1B41-B431-5E1AD94871D9}" type="datetimeFigureOut">
              <a:rPr lang="en-US" smtClean="0"/>
              <a:t>6/12/24</a:t>
            </a:fld>
            <a:endParaRPr lang="en-US"/>
          </a:p>
        </p:txBody>
      </p:sp>
      <p:sp>
        <p:nvSpPr>
          <p:cNvPr id="8" name="Footer Placeholder 7">
            <a:extLst>
              <a:ext uri="{FF2B5EF4-FFF2-40B4-BE49-F238E27FC236}">
                <a16:creationId xmlns:a16="http://schemas.microsoft.com/office/drawing/2014/main" id="{837ED9A5-B2B5-CD01-F4B6-0106CB7609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DB4F90-77E7-06DD-372E-A54B03863CEC}"/>
              </a:ext>
            </a:extLst>
          </p:cNvPr>
          <p:cNvSpPr>
            <a:spLocks noGrp="1"/>
          </p:cNvSpPr>
          <p:nvPr>
            <p:ph type="sldNum" sz="quarter" idx="12"/>
          </p:nvPr>
        </p:nvSpPr>
        <p:spPr/>
        <p:txBody>
          <a:bodyPr/>
          <a:lstStyle/>
          <a:p>
            <a:fld id="{3EA1F765-22D4-8047-AA17-A6FE97EBEC02}" type="slidenum">
              <a:rPr lang="en-US" smtClean="0"/>
              <a:t>‹#›</a:t>
            </a:fld>
            <a:endParaRPr lang="en-US"/>
          </a:p>
        </p:txBody>
      </p:sp>
    </p:spTree>
    <p:extLst>
      <p:ext uri="{BB962C8B-B14F-4D97-AF65-F5344CB8AC3E}">
        <p14:creationId xmlns:p14="http://schemas.microsoft.com/office/powerpoint/2010/main" val="3960833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74886-01A0-C8FB-F90F-F37F61B979C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971F562-4F63-8492-E057-EA73D0FCAD9F}"/>
              </a:ext>
            </a:extLst>
          </p:cNvPr>
          <p:cNvSpPr>
            <a:spLocks noGrp="1"/>
          </p:cNvSpPr>
          <p:nvPr>
            <p:ph type="dt" sz="half" idx="10"/>
          </p:nvPr>
        </p:nvSpPr>
        <p:spPr/>
        <p:txBody>
          <a:bodyPr/>
          <a:lstStyle/>
          <a:p>
            <a:fld id="{D0BE8B4F-B6FA-1B41-B431-5E1AD94871D9}" type="datetimeFigureOut">
              <a:rPr lang="en-US" smtClean="0"/>
              <a:t>6/12/24</a:t>
            </a:fld>
            <a:endParaRPr lang="en-US"/>
          </a:p>
        </p:txBody>
      </p:sp>
      <p:sp>
        <p:nvSpPr>
          <p:cNvPr id="4" name="Footer Placeholder 3">
            <a:extLst>
              <a:ext uri="{FF2B5EF4-FFF2-40B4-BE49-F238E27FC236}">
                <a16:creationId xmlns:a16="http://schemas.microsoft.com/office/drawing/2014/main" id="{EF05E34C-E7AB-791F-8952-E33E2A0C23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F24227-245C-1F67-0792-384A37D9D36C}"/>
              </a:ext>
            </a:extLst>
          </p:cNvPr>
          <p:cNvSpPr>
            <a:spLocks noGrp="1"/>
          </p:cNvSpPr>
          <p:nvPr>
            <p:ph type="sldNum" sz="quarter" idx="12"/>
          </p:nvPr>
        </p:nvSpPr>
        <p:spPr/>
        <p:txBody>
          <a:bodyPr/>
          <a:lstStyle/>
          <a:p>
            <a:fld id="{3EA1F765-22D4-8047-AA17-A6FE97EBEC02}" type="slidenum">
              <a:rPr lang="en-US" smtClean="0"/>
              <a:t>‹#›</a:t>
            </a:fld>
            <a:endParaRPr lang="en-US"/>
          </a:p>
        </p:txBody>
      </p:sp>
    </p:spTree>
    <p:extLst>
      <p:ext uri="{BB962C8B-B14F-4D97-AF65-F5344CB8AC3E}">
        <p14:creationId xmlns:p14="http://schemas.microsoft.com/office/powerpoint/2010/main" val="149173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F2C531-395A-07AC-773B-80AD5BF2999F}"/>
              </a:ext>
            </a:extLst>
          </p:cNvPr>
          <p:cNvSpPr>
            <a:spLocks noGrp="1"/>
          </p:cNvSpPr>
          <p:nvPr>
            <p:ph type="dt" sz="half" idx="10"/>
          </p:nvPr>
        </p:nvSpPr>
        <p:spPr/>
        <p:txBody>
          <a:bodyPr/>
          <a:lstStyle/>
          <a:p>
            <a:fld id="{D0BE8B4F-B6FA-1B41-B431-5E1AD94871D9}" type="datetimeFigureOut">
              <a:rPr lang="en-US" smtClean="0"/>
              <a:t>6/12/24</a:t>
            </a:fld>
            <a:endParaRPr lang="en-US"/>
          </a:p>
        </p:txBody>
      </p:sp>
      <p:sp>
        <p:nvSpPr>
          <p:cNvPr id="3" name="Footer Placeholder 2">
            <a:extLst>
              <a:ext uri="{FF2B5EF4-FFF2-40B4-BE49-F238E27FC236}">
                <a16:creationId xmlns:a16="http://schemas.microsoft.com/office/drawing/2014/main" id="{261DEB39-2339-628A-AD80-F3000F88FE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FE5B6B-7462-9064-1D7B-28CE161AF509}"/>
              </a:ext>
            </a:extLst>
          </p:cNvPr>
          <p:cNvSpPr>
            <a:spLocks noGrp="1"/>
          </p:cNvSpPr>
          <p:nvPr>
            <p:ph type="sldNum" sz="quarter" idx="12"/>
          </p:nvPr>
        </p:nvSpPr>
        <p:spPr/>
        <p:txBody>
          <a:bodyPr/>
          <a:lstStyle/>
          <a:p>
            <a:fld id="{3EA1F765-22D4-8047-AA17-A6FE97EBEC02}" type="slidenum">
              <a:rPr lang="en-US" smtClean="0"/>
              <a:t>‹#›</a:t>
            </a:fld>
            <a:endParaRPr lang="en-US"/>
          </a:p>
        </p:txBody>
      </p:sp>
    </p:spTree>
    <p:extLst>
      <p:ext uri="{BB962C8B-B14F-4D97-AF65-F5344CB8AC3E}">
        <p14:creationId xmlns:p14="http://schemas.microsoft.com/office/powerpoint/2010/main" val="2796522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088C4-93C3-CDCF-1D29-F997AFFA64D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95857D9-945F-DA98-95BB-877074B6D1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EA64211-BCFC-74D0-7CD2-E1658B4B8F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702C7D8-F02F-796F-A346-8B24D8CEFDE0}"/>
              </a:ext>
            </a:extLst>
          </p:cNvPr>
          <p:cNvSpPr>
            <a:spLocks noGrp="1"/>
          </p:cNvSpPr>
          <p:nvPr>
            <p:ph type="dt" sz="half" idx="10"/>
          </p:nvPr>
        </p:nvSpPr>
        <p:spPr/>
        <p:txBody>
          <a:bodyPr/>
          <a:lstStyle/>
          <a:p>
            <a:fld id="{D0BE8B4F-B6FA-1B41-B431-5E1AD94871D9}" type="datetimeFigureOut">
              <a:rPr lang="en-US" smtClean="0"/>
              <a:t>6/12/24</a:t>
            </a:fld>
            <a:endParaRPr lang="en-US"/>
          </a:p>
        </p:txBody>
      </p:sp>
      <p:sp>
        <p:nvSpPr>
          <p:cNvPr id="6" name="Footer Placeholder 5">
            <a:extLst>
              <a:ext uri="{FF2B5EF4-FFF2-40B4-BE49-F238E27FC236}">
                <a16:creationId xmlns:a16="http://schemas.microsoft.com/office/drawing/2014/main" id="{098D5ACB-473B-57A1-6A7B-53C8A4D03E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81675E-1DE4-B1F1-6B0A-F5EB50F396F2}"/>
              </a:ext>
            </a:extLst>
          </p:cNvPr>
          <p:cNvSpPr>
            <a:spLocks noGrp="1"/>
          </p:cNvSpPr>
          <p:nvPr>
            <p:ph type="sldNum" sz="quarter" idx="12"/>
          </p:nvPr>
        </p:nvSpPr>
        <p:spPr/>
        <p:txBody>
          <a:bodyPr/>
          <a:lstStyle/>
          <a:p>
            <a:fld id="{3EA1F765-22D4-8047-AA17-A6FE97EBEC02}" type="slidenum">
              <a:rPr lang="en-US" smtClean="0"/>
              <a:t>‹#›</a:t>
            </a:fld>
            <a:endParaRPr lang="en-US"/>
          </a:p>
        </p:txBody>
      </p:sp>
    </p:spTree>
    <p:extLst>
      <p:ext uri="{BB962C8B-B14F-4D97-AF65-F5344CB8AC3E}">
        <p14:creationId xmlns:p14="http://schemas.microsoft.com/office/powerpoint/2010/main" val="913597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C57B-0993-EA50-F766-7B07C41EF02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CCECA78-1B1C-9FB4-A8AF-621F25FDCB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B8512-AA21-F23B-5C2C-C31B272DEF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378F488-8B0A-339A-7290-8475C4408E3C}"/>
              </a:ext>
            </a:extLst>
          </p:cNvPr>
          <p:cNvSpPr>
            <a:spLocks noGrp="1"/>
          </p:cNvSpPr>
          <p:nvPr>
            <p:ph type="dt" sz="half" idx="10"/>
          </p:nvPr>
        </p:nvSpPr>
        <p:spPr/>
        <p:txBody>
          <a:bodyPr/>
          <a:lstStyle/>
          <a:p>
            <a:fld id="{D0BE8B4F-B6FA-1B41-B431-5E1AD94871D9}" type="datetimeFigureOut">
              <a:rPr lang="en-US" smtClean="0"/>
              <a:t>6/12/24</a:t>
            </a:fld>
            <a:endParaRPr lang="en-US"/>
          </a:p>
        </p:txBody>
      </p:sp>
      <p:sp>
        <p:nvSpPr>
          <p:cNvPr id="6" name="Footer Placeholder 5">
            <a:extLst>
              <a:ext uri="{FF2B5EF4-FFF2-40B4-BE49-F238E27FC236}">
                <a16:creationId xmlns:a16="http://schemas.microsoft.com/office/drawing/2014/main" id="{2790B2B6-812D-4D59-89D5-9699EEE46C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9C49D0-7B98-D32F-AB0B-49381BF7D1FF}"/>
              </a:ext>
            </a:extLst>
          </p:cNvPr>
          <p:cNvSpPr>
            <a:spLocks noGrp="1"/>
          </p:cNvSpPr>
          <p:nvPr>
            <p:ph type="sldNum" sz="quarter" idx="12"/>
          </p:nvPr>
        </p:nvSpPr>
        <p:spPr/>
        <p:txBody>
          <a:bodyPr/>
          <a:lstStyle/>
          <a:p>
            <a:fld id="{3EA1F765-22D4-8047-AA17-A6FE97EBEC02}" type="slidenum">
              <a:rPr lang="en-US" smtClean="0"/>
              <a:t>‹#›</a:t>
            </a:fld>
            <a:endParaRPr lang="en-US"/>
          </a:p>
        </p:txBody>
      </p:sp>
    </p:spTree>
    <p:extLst>
      <p:ext uri="{BB962C8B-B14F-4D97-AF65-F5344CB8AC3E}">
        <p14:creationId xmlns:p14="http://schemas.microsoft.com/office/powerpoint/2010/main" val="1836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020EC1-253D-9F75-0C76-4BC73FE8A8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7295AC0-C22E-4560-CBB3-82E971BABC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4554625-DCE9-2298-290C-B500C69D17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0BE8B4F-B6FA-1B41-B431-5E1AD94871D9}" type="datetimeFigureOut">
              <a:rPr lang="en-US" smtClean="0"/>
              <a:t>6/12/24</a:t>
            </a:fld>
            <a:endParaRPr lang="en-US"/>
          </a:p>
        </p:txBody>
      </p:sp>
      <p:sp>
        <p:nvSpPr>
          <p:cNvPr id="5" name="Footer Placeholder 4">
            <a:extLst>
              <a:ext uri="{FF2B5EF4-FFF2-40B4-BE49-F238E27FC236}">
                <a16:creationId xmlns:a16="http://schemas.microsoft.com/office/drawing/2014/main" id="{4FF9D353-D5DF-4F68-4FC0-04E1DEB3D6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FAA879F-78D6-18E2-06AF-4EB2A4CD86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EA1F765-22D4-8047-AA17-A6FE97EBEC02}" type="slidenum">
              <a:rPr lang="en-US" smtClean="0"/>
              <a:t>‹#›</a:t>
            </a:fld>
            <a:endParaRPr lang="en-US"/>
          </a:p>
        </p:txBody>
      </p:sp>
    </p:spTree>
    <p:extLst>
      <p:ext uri="{BB962C8B-B14F-4D97-AF65-F5344CB8AC3E}">
        <p14:creationId xmlns:p14="http://schemas.microsoft.com/office/powerpoint/2010/main" val="1218902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2.deloitte.com/content/dam/Deloitte/th/Documents/deloitte-consulting/generative-AI-dossier.pdf" TargetMode="External"/><Relationship Id="rId2" Type="http://schemas.openxmlformats.org/officeDocument/2006/relationships/hyperlink" Target="https://www.goldmansachs.com/intelligence/pages/how-generative-ai-tools-are-changing-systematic-investing.html" TargetMode="External"/><Relationship Id="rId1" Type="http://schemas.openxmlformats.org/officeDocument/2006/relationships/slideLayout" Target="../slideLayouts/slideLayout1.xml"/><Relationship Id="rId4" Type="http://schemas.openxmlformats.org/officeDocument/2006/relationships/hyperlink" Target="https://www.ey.com/en_us/insights/insurance/how-insurers-can-leverage-the-power-of-generative-a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a:extLst>
              <a:ext uri="{FF2B5EF4-FFF2-40B4-BE49-F238E27FC236}">
                <a16:creationId xmlns:a16="http://schemas.microsoft.com/office/drawing/2014/main" id="{04F14AF9-2DC0-9F9F-B74D-8D04547CDE9F}"/>
              </a:ext>
            </a:extLst>
          </p:cNvPr>
          <p:cNvSpPr/>
          <p:nvPr/>
        </p:nvSpPr>
        <p:spPr>
          <a:xfrm>
            <a:off x="-7" y="4949739"/>
            <a:ext cx="12192000" cy="1863509"/>
          </a:xfrm>
          <a:prstGeom prst="roundRect">
            <a:avLst/>
          </a:prstGeom>
          <a:gradFill>
            <a:gsLst>
              <a:gs pos="0">
                <a:schemeClr val="accent6">
                  <a:lumMod val="20000"/>
                  <a:lumOff val="80000"/>
                </a:schemeClr>
              </a:gs>
              <a:gs pos="66000">
                <a:schemeClr val="accent2">
                  <a:lumMod val="75000"/>
                </a:schemeClr>
              </a:gs>
              <a:gs pos="99000">
                <a:schemeClr val="accent2">
                  <a:lumMod val="75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8" name="Rounded Rectangle 27">
            <a:extLst>
              <a:ext uri="{FF2B5EF4-FFF2-40B4-BE49-F238E27FC236}">
                <a16:creationId xmlns:a16="http://schemas.microsoft.com/office/drawing/2014/main" id="{7BE1247B-5B16-B355-815D-EC40F2FFB0E7}"/>
              </a:ext>
            </a:extLst>
          </p:cNvPr>
          <p:cNvSpPr/>
          <p:nvPr/>
        </p:nvSpPr>
        <p:spPr>
          <a:xfrm>
            <a:off x="0" y="3273957"/>
            <a:ext cx="12192000" cy="1602377"/>
          </a:xfrm>
          <a:prstGeom prst="roundRect">
            <a:avLst/>
          </a:prstGeom>
          <a:gradFill>
            <a:gsLst>
              <a:gs pos="0">
                <a:srgbClr val="00B050"/>
              </a:gs>
              <a:gs pos="67000">
                <a:schemeClr val="accent6">
                  <a:lumMod val="105000"/>
                  <a:satMod val="103000"/>
                  <a:tint val="73000"/>
                </a:schemeClr>
              </a:gs>
              <a:gs pos="100000">
                <a:schemeClr val="accent6">
                  <a:lumMod val="105000"/>
                  <a:satMod val="109000"/>
                  <a:tint val="81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7" name="Rounded Rectangle 26">
            <a:extLst>
              <a:ext uri="{FF2B5EF4-FFF2-40B4-BE49-F238E27FC236}">
                <a16:creationId xmlns:a16="http://schemas.microsoft.com/office/drawing/2014/main" id="{91AF766F-0511-45C2-0BA9-75190E4CE9B6}"/>
              </a:ext>
            </a:extLst>
          </p:cNvPr>
          <p:cNvSpPr/>
          <p:nvPr/>
        </p:nvSpPr>
        <p:spPr>
          <a:xfrm>
            <a:off x="0" y="1072317"/>
            <a:ext cx="12192000" cy="2144421"/>
          </a:xfrm>
          <a:prstGeom prst="roundRect">
            <a:avLst/>
          </a:prstGeom>
          <a:gradFill>
            <a:gsLst>
              <a:gs pos="0">
                <a:schemeClr val="tx2">
                  <a:lumMod val="10000"/>
                  <a:lumOff val="90000"/>
                </a:schemeClr>
              </a:gs>
              <a:gs pos="56000">
                <a:schemeClr val="accent5">
                  <a:lumMod val="60000"/>
                  <a:lumOff val="40000"/>
                </a:schemeClr>
              </a:gs>
              <a:gs pos="100000">
                <a:schemeClr val="accent6">
                  <a:lumMod val="105000"/>
                  <a:satMod val="109000"/>
                  <a:tint val="81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4" name="TextBox 3">
            <a:extLst>
              <a:ext uri="{FF2B5EF4-FFF2-40B4-BE49-F238E27FC236}">
                <a16:creationId xmlns:a16="http://schemas.microsoft.com/office/drawing/2014/main" id="{7CC09CA5-67A3-2837-41B4-EF73D1938B13}"/>
              </a:ext>
            </a:extLst>
          </p:cNvPr>
          <p:cNvSpPr txBox="1"/>
          <p:nvPr/>
        </p:nvSpPr>
        <p:spPr>
          <a:xfrm>
            <a:off x="328337" y="278437"/>
            <a:ext cx="2203172" cy="461665"/>
          </a:xfrm>
          <a:prstGeom prst="rect">
            <a:avLst/>
          </a:prstGeom>
          <a:solidFill>
            <a:schemeClr val="accent2">
              <a:lumMod val="75000"/>
            </a:schemeClr>
          </a:solidFill>
          <a:effectLst>
            <a:glow rad="228600">
              <a:srgbClr val="FFFF00">
                <a:alpha val="40000"/>
              </a:srgbClr>
            </a:glow>
            <a:outerShdw blurRad="50800" dist="38100" dir="2700000" algn="tl" rotWithShape="0">
              <a:prstClr val="black">
                <a:alpha val="40000"/>
              </a:prstClr>
            </a:outerShdw>
          </a:effectLst>
        </p:spPr>
        <p:txBody>
          <a:bodyPr wrap="square" rtlCol="0" anchor="t" anchorCtr="0">
            <a:spAutoFit/>
          </a:bodyPr>
          <a:lstStyle/>
          <a:p>
            <a:pPr algn="ctr"/>
            <a:r>
              <a:rPr lang="en-US" sz="2400" dirty="0">
                <a:solidFill>
                  <a:schemeClr val="bg1"/>
                </a:solidFill>
              </a:rPr>
              <a:t>Question</a:t>
            </a:r>
          </a:p>
        </p:txBody>
      </p:sp>
      <p:sp>
        <p:nvSpPr>
          <p:cNvPr id="5" name="TextBox 4">
            <a:extLst>
              <a:ext uri="{FF2B5EF4-FFF2-40B4-BE49-F238E27FC236}">
                <a16:creationId xmlns:a16="http://schemas.microsoft.com/office/drawing/2014/main" id="{7191220E-7E56-C34E-033A-542D6EE41998}"/>
              </a:ext>
            </a:extLst>
          </p:cNvPr>
          <p:cNvSpPr txBox="1"/>
          <p:nvPr/>
        </p:nvSpPr>
        <p:spPr>
          <a:xfrm>
            <a:off x="4494491" y="93773"/>
            <a:ext cx="2203172" cy="830997"/>
          </a:xfrm>
          <a:prstGeom prst="rect">
            <a:avLst/>
          </a:prstGeom>
          <a:solidFill>
            <a:schemeClr val="accent2">
              <a:lumMod val="75000"/>
            </a:schemeClr>
          </a:solidFill>
          <a:effectLst>
            <a:glow rad="228600">
              <a:srgbClr val="FFFF00">
                <a:alpha val="40000"/>
              </a:srgbClr>
            </a:glow>
            <a:outerShdw blurRad="50800" dist="38100" dir="2700000" algn="tl" rotWithShape="0">
              <a:prstClr val="black">
                <a:alpha val="40000"/>
              </a:prstClr>
            </a:outerShdw>
          </a:effectLst>
        </p:spPr>
        <p:txBody>
          <a:bodyPr wrap="square" rtlCol="0" anchor="t" anchorCtr="0">
            <a:spAutoFit/>
          </a:bodyPr>
          <a:lstStyle/>
          <a:p>
            <a:pPr algn="ctr"/>
            <a:r>
              <a:rPr lang="en-US" sz="2400" dirty="0">
                <a:solidFill>
                  <a:schemeClr val="bg1"/>
                </a:solidFill>
              </a:rPr>
              <a:t>Document</a:t>
            </a:r>
          </a:p>
          <a:p>
            <a:pPr algn="ctr"/>
            <a:r>
              <a:rPr lang="en-US" sz="2400" dirty="0">
                <a:solidFill>
                  <a:schemeClr val="bg1"/>
                </a:solidFill>
              </a:rPr>
              <a:t>Store</a:t>
            </a:r>
          </a:p>
        </p:txBody>
      </p:sp>
      <p:sp>
        <p:nvSpPr>
          <p:cNvPr id="6" name="TextBox 5">
            <a:extLst>
              <a:ext uri="{FF2B5EF4-FFF2-40B4-BE49-F238E27FC236}">
                <a16:creationId xmlns:a16="http://schemas.microsoft.com/office/drawing/2014/main" id="{D61C4E54-D1CC-8AA6-65D5-A08B0B35F28F}"/>
              </a:ext>
            </a:extLst>
          </p:cNvPr>
          <p:cNvSpPr txBox="1"/>
          <p:nvPr/>
        </p:nvSpPr>
        <p:spPr>
          <a:xfrm>
            <a:off x="8793166" y="278438"/>
            <a:ext cx="2203172" cy="461665"/>
          </a:xfrm>
          <a:prstGeom prst="rect">
            <a:avLst/>
          </a:prstGeom>
          <a:solidFill>
            <a:schemeClr val="accent2">
              <a:lumMod val="75000"/>
            </a:schemeClr>
          </a:solidFill>
          <a:effectLst>
            <a:glow rad="228600">
              <a:srgbClr val="FFFF00">
                <a:alpha val="40000"/>
              </a:srgbClr>
            </a:glow>
            <a:outerShdw blurRad="50800" dist="38100" dir="2700000" algn="tl" rotWithShape="0">
              <a:prstClr val="black">
                <a:alpha val="40000"/>
              </a:prstClr>
            </a:outerShdw>
          </a:effectLst>
        </p:spPr>
        <p:txBody>
          <a:bodyPr wrap="square" rtlCol="0" anchor="t" anchorCtr="0">
            <a:spAutoFit/>
          </a:bodyPr>
          <a:lstStyle/>
          <a:p>
            <a:pPr algn="ctr"/>
            <a:r>
              <a:rPr lang="en-US" sz="2400" dirty="0">
                <a:solidFill>
                  <a:schemeClr val="bg1"/>
                </a:solidFill>
              </a:rPr>
              <a:t>Answer</a:t>
            </a:r>
          </a:p>
        </p:txBody>
      </p:sp>
      <p:cxnSp>
        <p:nvCxnSpPr>
          <p:cNvPr id="8" name="Straight Arrow Connector 7">
            <a:extLst>
              <a:ext uri="{FF2B5EF4-FFF2-40B4-BE49-F238E27FC236}">
                <a16:creationId xmlns:a16="http://schemas.microsoft.com/office/drawing/2014/main" id="{0C96D4A0-B082-D35C-548E-C5F73D8BD74F}"/>
              </a:ext>
            </a:extLst>
          </p:cNvPr>
          <p:cNvCxnSpPr>
            <a:cxnSpLocks/>
            <a:stCxn id="4" idx="3"/>
            <a:endCxn id="5" idx="1"/>
          </p:cNvCxnSpPr>
          <p:nvPr/>
        </p:nvCxnSpPr>
        <p:spPr>
          <a:xfrm>
            <a:off x="2531509" y="509270"/>
            <a:ext cx="1962982" cy="2"/>
          </a:xfrm>
          <a:prstGeom prst="straightConnector1">
            <a:avLst/>
          </a:prstGeom>
          <a:ln w="38100" cap="fla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AF65F27-2C98-D8F3-AD43-86D43AD752FA}"/>
              </a:ext>
            </a:extLst>
          </p:cNvPr>
          <p:cNvCxnSpPr>
            <a:cxnSpLocks/>
            <a:stCxn id="5" idx="3"/>
            <a:endCxn id="6" idx="1"/>
          </p:cNvCxnSpPr>
          <p:nvPr/>
        </p:nvCxnSpPr>
        <p:spPr>
          <a:xfrm flipV="1">
            <a:off x="6697663" y="509271"/>
            <a:ext cx="2095503" cy="1"/>
          </a:xfrm>
          <a:prstGeom prst="straightConnector1">
            <a:avLst/>
          </a:prstGeom>
          <a:ln w="38100" cap="fla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3928DD8C-5C6C-E234-4DA8-5C27ADD420DB}"/>
              </a:ext>
            </a:extLst>
          </p:cNvPr>
          <p:cNvSpPr txBox="1"/>
          <p:nvPr/>
        </p:nvSpPr>
        <p:spPr>
          <a:xfrm>
            <a:off x="184540" y="1073642"/>
            <a:ext cx="11822917" cy="369332"/>
          </a:xfrm>
          <a:prstGeom prst="rect">
            <a:avLst/>
          </a:prstGeom>
          <a:noFill/>
        </p:spPr>
        <p:txBody>
          <a:bodyPr wrap="none" rtlCol="0">
            <a:spAutoFit/>
          </a:bodyPr>
          <a:lstStyle/>
          <a:p>
            <a:r>
              <a:rPr lang="en-US" dirty="0">
                <a:hlinkClick r:id="rId2"/>
              </a:rPr>
              <a:t>https://www.goldmansachs.com/intelligence/pages/how-generative-ai-tools-are-changing-systematic-investing.html</a:t>
            </a:r>
            <a:endParaRPr lang="en-US" dirty="0"/>
          </a:p>
        </p:txBody>
      </p:sp>
      <p:sp>
        <p:nvSpPr>
          <p:cNvPr id="18" name="TextBox 17">
            <a:extLst>
              <a:ext uri="{FF2B5EF4-FFF2-40B4-BE49-F238E27FC236}">
                <a16:creationId xmlns:a16="http://schemas.microsoft.com/office/drawing/2014/main" id="{F60C188C-FB84-B666-56D1-38F51B6E8BE9}"/>
              </a:ext>
            </a:extLst>
          </p:cNvPr>
          <p:cNvSpPr txBox="1"/>
          <p:nvPr/>
        </p:nvSpPr>
        <p:spPr>
          <a:xfrm>
            <a:off x="0" y="1323914"/>
            <a:ext cx="12191994" cy="1477328"/>
          </a:xfrm>
          <a:prstGeom prst="rect">
            <a:avLst/>
          </a:prstGeom>
          <a:noFill/>
        </p:spPr>
        <p:txBody>
          <a:bodyPr wrap="square">
            <a:spAutoFit/>
          </a:bodyPr>
          <a:lstStyle>
            <a:defPPr>
              <a:defRPr lang="en-US"/>
            </a:defPPr>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HK" dirty="0">
                <a:solidFill>
                  <a:schemeClr val="bg1"/>
                </a:solidFill>
              </a:rPr>
              <a:t>Our investment process and signal research has evolved closely alongside the latest in data and quantitative techniques. Many of the valuable data sets we leverage today are larger, less structured, and generally more complex in nature relative to what was previously available. This also means they require more robust tools and techniques to </a:t>
            </a:r>
            <a:r>
              <a:rPr lang="en-HK" dirty="0" err="1">
                <a:solidFill>
                  <a:schemeClr val="bg1"/>
                </a:solidFill>
              </a:rPr>
              <a:t>analyze</a:t>
            </a:r>
            <a:r>
              <a:rPr lang="en-HK" dirty="0">
                <a:solidFill>
                  <a:schemeClr val="bg1"/>
                </a:solidFill>
              </a:rPr>
              <a:t>. Think in terms of financial news articles, earnings call transcripts, analyst research reports, regulatory filings. As technologies progressed over the years, we were able to benefit from the exponential growth of data and start using more unstructured data. </a:t>
            </a:r>
            <a:endParaRPr lang="en-US" dirty="0">
              <a:solidFill>
                <a:schemeClr val="bg1"/>
              </a:solidFill>
            </a:endParaRPr>
          </a:p>
        </p:txBody>
      </p:sp>
      <p:sp>
        <p:nvSpPr>
          <p:cNvPr id="20" name="TextBox 19">
            <a:extLst>
              <a:ext uri="{FF2B5EF4-FFF2-40B4-BE49-F238E27FC236}">
                <a16:creationId xmlns:a16="http://schemas.microsoft.com/office/drawing/2014/main" id="{A23CE928-DEC8-871E-6C54-A4484866BDC2}"/>
              </a:ext>
            </a:extLst>
          </p:cNvPr>
          <p:cNvSpPr txBox="1"/>
          <p:nvPr/>
        </p:nvSpPr>
        <p:spPr>
          <a:xfrm>
            <a:off x="1882300" y="2847408"/>
            <a:ext cx="10480987" cy="369332"/>
          </a:xfrm>
          <a:prstGeom prst="rect">
            <a:avLst/>
          </a:prstGeom>
          <a:noFill/>
        </p:spPr>
        <p:txBody>
          <a:bodyPr wrap="square">
            <a:spAutoFit/>
          </a:bodyPr>
          <a:lstStyle>
            <a:defPPr>
              <a:defRPr lang="en-US"/>
            </a:defPPr>
          </a:lstStyle>
          <a:p>
            <a:r>
              <a:rPr lang="en-HK" dirty="0">
                <a:solidFill>
                  <a:schemeClr val="bg1"/>
                </a:solidFill>
              </a:rPr>
              <a:t>Dennis Walsh, global co-head, Quantitative Investment Strategies, Goldman Sachs Asset Management. </a:t>
            </a:r>
            <a:endParaRPr lang="en-US" dirty="0">
              <a:solidFill>
                <a:schemeClr val="bg1"/>
              </a:solidFill>
            </a:endParaRPr>
          </a:p>
        </p:txBody>
      </p:sp>
      <p:sp>
        <p:nvSpPr>
          <p:cNvPr id="22" name="TextBox 21">
            <a:extLst>
              <a:ext uri="{FF2B5EF4-FFF2-40B4-BE49-F238E27FC236}">
                <a16:creationId xmlns:a16="http://schemas.microsoft.com/office/drawing/2014/main" id="{C65A55AD-4703-331A-7C57-07B7616E93FE}"/>
              </a:ext>
            </a:extLst>
          </p:cNvPr>
          <p:cNvSpPr txBox="1"/>
          <p:nvPr/>
        </p:nvSpPr>
        <p:spPr>
          <a:xfrm>
            <a:off x="184540" y="3262233"/>
            <a:ext cx="11822917" cy="369332"/>
          </a:xfrm>
          <a:prstGeom prst="rect">
            <a:avLst/>
          </a:prstGeom>
          <a:noFill/>
        </p:spPr>
        <p:txBody>
          <a:bodyPr wrap="square">
            <a:spAutoFit/>
          </a:bodyPr>
          <a:lstStyle/>
          <a:p>
            <a:r>
              <a:rPr lang="en-US" dirty="0">
                <a:hlinkClick r:id="rId3"/>
              </a:rPr>
              <a:t>https://www2.deloitte.com/content/dam/Deloitte/th/Documents/deloitte-consulting/generative-AI-dossier.pdf</a:t>
            </a:r>
            <a:endParaRPr lang="en-US" dirty="0"/>
          </a:p>
        </p:txBody>
      </p:sp>
      <p:sp>
        <p:nvSpPr>
          <p:cNvPr id="24" name="TextBox 23">
            <a:extLst>
              <a:ext uri="{FF2B5EF4-FFF2-40B4-BE49-F238E27FC236}">
                <a16:creationId xmlns:a16="http://schemas.microsoft.com/office/drawing/2014/main" id="{D36838FE-985C-8211-A0F5-03AAD814CE9D}"/>
              </a:ext>
            </a:extLst>
          </p:cNvPr>
          <p:cNvSpPr txBox="1"/>
          <p:nvPr/>
        </p:nvSpPr>
        <p:spPr>
          <a:xfrm>
            <a:off x="0" y="3643628"/>
            <a:ext cx="12191993" cy="1200329"/>
          </a:xfrm>
          <a:prstGeom prst="rect">
            <a:avLst/>
          </a:prstGeom>
          <a:noFill/>
        </p:spPr>
        <p:txBody>
          <a:bodyPr wrap="square">
            <a:spAutoFit/>
          </a:bodyPr>
          <a:lstStyle>
            <a:defPPr>
              <a:defRPr lang="en-US"/>
            </a:defPPr>
            <a:lvl1pPr>
              <a:defRPr>
                <a:solidFill>
                  <a:schemeClr val="bg1"/>
                </a:solidFill>
              </a:defRPr>
            </a:lvl1pPr>
          </a:lstStyle>
          <a:p>
            <a:r>
              <a:rPr lang="en-HK" dirty="0"/>
              <a:t>A Generative-AI-enabled virtual field assistant can serve as a reference tool and provide quick access to a vast amount of technical information. In addition to delivering relevant information and directing engineers to appropriate resources, a virtual field assistant can help with problem-solving by responding to questions about specific engineering concepts, principles, or calculations. </a:t>
            </a:r>
            <a:endParaRPr lang="en-US" dirty="0"/>
          </a:p>
        </p:txBody>
      </p:sp>
      <p:sp>
        <p:nvSpPr>
          <p:cNvPr id="25" name="Oval 24">
            <a:extLst>
              <a:ext uri="{FF2B5EF4-FFF2-40B4-BE49-F238E27FC236}">
                <a16:creationId xmlns:a16="http://schemas.microsoft.com/office/drawing/2014/main" id="{0F6B038A-CB18-0F95-7766-ACD21464B845}"/>
              </a:ext>
            </a:extLst>
          </p:cNvPr>
          <p:cNvSpPr/>
          <p:nvPr/>
        </p:nvSpPr>
        <p:spPr>
          <a:xfrm>
            <a:off x="2531509" y="381664"/>
            <a:ext cx="171934" cy="228078"/>
          </a:xfrm>
          <a:prstGeom prst="ellipse">
            <a:avLst/>
          </a:prstGeom>
          <a:solidFill>
            <a:srgbClr val="FFFF00"/>
          </a:solidFill>
          <a:effectLst>
            <a:glow rad="228600">
              <a:schemeClr val="accent5">
                <a:satMod val="175000"/>
                <a:alpha val="40000"/>
              </a:schemeClr>
            </a:glo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FD3F7F2-CF31-5DEF-D809-F87694F17D97}"/>
              </a:ext>
            </a:extLst>
          </p:cNvPr>
          <p:cNvSpPr/>
          <p:nvPr/>
        </p:nvSpPr>
        <p:spPr>
          <a:xfrm>
            <a:off x="6697663" y="381805"/>
            <a:ext cx="171934" cy="228078"/>
          </a:xfrm>
          <a:prstGeom prst="ellipse">
            <a:avLst/>
          </a:prstGeom>
          <a:solidFill>
            <a:srgbClr val="FFFF00"/>
          </a:solidFill>
          <a:effectLst>
            <a:glow rad="228600">
              <a:schemeClr val="accent5">
                <a:satMod val="175000"/>
                <a:alpha val="40000"/>
              </a:schemeClr>
            </a:glo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91F5490-E126-61C2-4D22-F40F98BDD6F6}"/>
              </a:ext>
            </a:extLst>
          </p:cNvPr>
          <p:cNvSpPr txBox="1"/>
          <p:nvPr/>
        </p:nvSpPr>
        <p:spPr>
          <a:xfrm>
            <a:off x="0" y="5246005"/>
            <a:ext cx="12192000" cy="1477328"/>
          </a:xfrm>
          <a:prstGeom prst="rect">
            <a:avLst/>
          </a:prstGeom>
          <a:noFill/>
        </p:spPr>
        <p:txBody>
          <a:bodyPr wrap="square">
            <a:spAutoFit/>
          </a:bodyPr>
          <a:lstStyle>
            <a:defPPr>
              <a:defRPr lang="en-US"/>
            </a:defPPr>
            <a:lvl1pPr>
              <a:defRPr>
                <a:solidFill>
                  <a:schemeClr val="bg1"/>
                </a:solidFill>
              </a:defRPr>
            </a:lvl1pPr>
          </a:lstStyle>
          <a:p>
            <a:r>
              <a:rPr lang="en-HK" dirty="0"/>
              <a:t>Efficiency benefits include summarizing and synthesizing large volumes of content gathered during the claims lifecycle, including call transcripts, notes, and legal and medical paperwork, which is particularly useful in property and casualty insurance. Companies can compress the claims lifecycle dramatically. Particularly in the life insurance industry, there is significant interest in using generative AI for automation and decision-making in underwriting processes and policy issuance to a broader range of customers without the need for, say, in-person medical exams.</a:t>
            </a:r>
            <a:endParaRPr lang="en-US" dirty="0"/>
          </a:p>
        </p:txBody>
      </p:sp>
      <p:sp>
        <p:nvSpPr>
          <p:cNvPr id="34" name="TextBox 33">
            <a:extLst>
              <a:ext uri="{FF2B5EF4-FFF2-40B4-BE49-F238E27FC236}">
                <a16:creationId xmlns:a16="http://schemas.microsoft.com/office/drawing/2014/main" id="{307D0B50-B705-463E-1740-17F80F20F879}"/>
              </a:ext>
            </a:extLst>
          </p:cNvPr>
          <p:cNvSpPr txBox="1"/>
          <p:nvPr/>
        </p:nvSpPr>
        <p:spPr>
          <a:xfrm>
            <a:off x="291545" y="4966588"/>
            <a:ext cx="11715912" cy="369332"/>
          </a:xfrm>
          <a:prstGeom prst="rect">
            <a:avLst/>
          </a:prstGeom>
          <a:noFill/>
        </p:spPr>
        <p:txBody>
          <a:bodyPr wrap="square">
            <a:spAutoFit/>
          </a:bodyPr>
          <a:lstStyle/>
          <a:p>
            <a:r>
              <a:rPr lang="en-US" dirty="0">
                <a:hlinkClick r:id="rId4"/>
              </a:rPr>
              <a:t>https://www.ey.com/en_us/insights/insurance/how-insurers-can-leverage-the-power-of-generative-ai</a:t>
            </a:r>
            <a:endParaRPr lang="en-US" dirty="0"/>
          </a:p>
        </p:txBody>
      </p:sp>
      <p:sp>
        <p:nvSpPr>
          <p:cNvPr id="40" name="TextBox 39">
            <a:extLst>
              <a:ext uri="{FF2B5EF4-FFF2-40B4-BE49-F238E27FC236}">
                <a16:creationId xmlns:a16="http://schemas.microsoft.com/office/drawing/2014/main" id="{D893F275-2D08-B46D-B258-EE180F02EAAA}"/>
              </a:ext>
            </a:extLst>
          </p:cNvPr>
          <p:cNvSpPr txBox="1"/>
          <p:nvPr/>
        </p:nvSpPr>
        <p:spPr>
          <a:xfrm>
            <a:off x="10389704" y="6424669"/>
            <a:ext cx="1617752" cy="369332"/>
          </a:xfrm>
          <a:prstGeom prst="rect">
            <a:avLst/>
          </a:prstGeom>
          <a:noFill/>
        </p:spPr>
        <p:txBody>
          <a:bodyPr wrap="square">
            <a:spAutoFit/>
          </a:bodyPr>
          <a:lstStyle>
            <a:defPPr>
              <a:defRPr lang="en-US"/>
            </a:defPPr>
          </a:lstStyle>
          <a:p>
            <a:pPr algn="r"/>
            <a:r>
              <a:rPr lang="en-HK" dirty="0">
                <a:solidFill>
                  <a:schemeClr val="bg1"/>
                </a:solidFill>
              </a:rPr>
              <a:t>Ernst &amp; Young</a:t>
            </a:r>
            <a:endParaRPr lang="en-US" dirty="0">
              <a:solidFill>
                <a:schemeClr val="bg1"/>
              </a:solidFill>
            </a:endParaRPr>
          </a:p>
        </p:txBody>
      </p:sp>
    </p:spTree>
    <p:extLst>
      <p:ext uri="{BB962C8B-B14F-4D97-AF65-F5344CB8AC3E}">
        <p14:creationId xmlns:p14="http://schemas.microsoft.com/office/powerpoint/2010/main" val="264404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autoRev="1" fill="hold" grpId="0" nodeType="withEffect">
                                  <p:stCondLst>
                                    <p:cond delay="0"/>
                                  </p:stCondLst>
                                  <p:childTnLst>
                                    <p:animMotion origin="layout" path="M 0.00157 0.00209 L 0.15391 0.00417 " pathEditMode="relative" ptsTypes="AA">
                                      <p:cBhvr>
                                        <p:cTn id="6" dur="5000" fill="hold"/>
                                        <p:tgtEl>
                                          <p:spTgt spid="25"/>
                                        </p:tgtEl>
                                        <p:attrNameLst>
                                          <p:attrName>ppt_x</p:attrName>
                                          <p:attrName>ppt_y</p:attrName>
                                        </p:attrNameLst>
                                      </p:cBhvr>
                                    </p:animMotion>
                                  </p:childTnLst>
                                </p:cTn>
                              </p:par>
                              <p:par>
                                <p:cTn id="7" presetID="0" presetClass="path" presetSubtype="0" repeatCount="indefinite" accel="50000" decel="50000" autoRev="1" fill="hold" grpId="0" nodeType="withEffect">
                                  <p:stCondLst>
                                    <p:cond delay="0"/>
                                  </p:stCondLst>
                                  <p:childTnLst>
                                    <p:animMotion origin="layout" path="M -2.08333E-7 -2.22222E-6 L 0.17188 0.00209 " pathEditMode="relative" rAng="0" ptsTypes="AA">
                                      <p:cBhvr>
                                        <p:cTn id="8" dur="5000" fill="hold"/>
                                        <p:tgtEl>
                                          <p:spTgt spid="26"/>
                                        </p:tgtEl>
                                        <p:attrNameLst>
                                          <p:attrName>ppt_x</p:attrName>
                                          <p:attrName>ppt_y</p:attrName>
                                        </p:attrNameLst>
                                      </p:cBhvr>
                                      <p:rCtr x="8594" y="93"/>
                                    </p:animMotion>
                                  </p:childTnLst>
                                </p:cTn>
                              </p:par>
                              <p:par>
                                <p:cTn id="9" presetID="27" presetClass="emph" presetSubtype="0" repeatCount="indefinite" fill="remove" grpId="1" nodeType="withEffect">
                                  <p:stCondLst>
                                    <p:cond delay="0"/>
                                  </p:stCondLst>
                                  <p:childTnLst>
                                    <p:animClr clrSpc="rgb" dir="cw">
                                      <p:cBhvr override="childStyle">
                                        <p:cTn id="10" dur="2500" autoRev="1" fill="remove"/>
                                        <p:tgtEl>
                                          <p:spTgt spid="25"/>
                                        </p:tgtEl>
                                        <p:attrNameLst>
                                          <p:attrName>style.color</p:attrName>
                                        </p:attrNameLst>
                                      </p:cBhvr>
                                      <p:to>
                                        <a:schemeClr val="accent2"/>
                                      </p:to>
                                    </p:animClr>
                                    <p:animClr clrSpc="rgb" dir="cw">
                                      <p:cBhvr>
                                        <p:cTn id="11" dur="2500" autoRev="1" fill="remove"/>
                                        <p:tgtEl>
                                          <p:spTgt spid="25"/>
                                        </p:tgtEl>
                                        <p:attrNameLst>
                                          <p:attrName>fillcolor</p:attrName>
                                        </p:attrNameLst>
                                      </p:cBhvr>
                                      <p:to>
                                        <a:schemeClr val="accent2"/>
                                      </p:to>
                                    </p:animClr>
                                    <p:set>
                                      <p:cBhvr>
                                        <p:cTn id="12" dur="2500" autoRev="1" fill="remove"/>
                                        <p:tgtEl>
                                          <p:spTgt spid="25"/>
                                        </p:tgtEl>
                                        <p:attrNameLst>
                                          <p:attrName>fill.type</p:attrName>
                                        </p:attrNameLst>
                                      </p:cBhvr>
                                      <p:to>
                                        <p:strVal val="solid"/>
                                      </p:to>
                                    </p:set>
                                    <p:set>
                                      <p:cBhvr>
                                        <p:cTn id="13" dur="2500" autoRev="1" fill="remove"/>
                                        <p:tgtEl>
                                          <p:spTgt spid="25"/>
                                        </p:tgtEl>
                                        <p:attrNameLst>
                                          <p:attrName>fill.on</p:attrName>
                                        </p:attrNameLst>
                                      </p:cBhvr>
                                      <p:to>
                                        <p:strVal val="true"/>
                                      </p:to>
                                    </p:set>
                                  </p:childTnLst>
                                </p:cTn>
                              </p:par>
                              <p:par>
                                <p:cTn id="14" presetID="27" presetClass="emph" presetSubtype="0" repeatCount="indefinite" fill="remove" grpId="1" nodeType="withEffect">
                                  <p:stCondLst>
                                    <p:cond delay="0"/>
                                  </p:stCondLst>
                                  <p:childTnLst>
                                    <p:animClr clrSpc="rgb" dir="cw">
                                      <p:cBhvr override="childStyle">
                                        <p:cTn id="15" dur="2500" autoRev="1" fill="remove"/>
                                        <p:tgtEl>
                                          <p:spTgt spid="26"/>
                                        </p:tgtEl>
                                        <p:attrNameLst>
                                          <p:attrName>style.color</p:attrName>
                                        </p:attrNameLst>
                                      </p:cBhvr>
                                      <p:to>
                                        <a:schemeClr val="accent2"/>
                                      </p:to>
                                    </p:animClr>
                                    <p:animClr clrSpc="rgb" dir="cw">
                                      <p:cBhvr>
                                        <p:cTn id="16" dur="2500" autoRev="1" fill="remove"/>
                                        <p:tgtEl>
                                          <p:spTgt spid="26"/>
                                        </p:tgtEl>
                                        <p:attrNameLst>
                                          <p:attrName>fillcolor</p:attrName>
                                        </p:attrNameLst>
                                      </p:cBhvr>
                                      <p:to>
                                        <a:schemeClr val="accent2"/>
                                      </p:to>
                                    </p:animClr>
                                    <p:set>
                                      <p:cBhvr>
                                        <p:cTn id="17" dur="2500" autoRev="1" fill="remove"/>
                                        <p:tgtEl>
                                          <p:spTgt spid="26"/>
                                        </p:tgtEl>
                                        <p:attrNameLst>
                                          <p:attrName>fill.type</p:attrName>
                                        </p:attrNameLst>
                                      </p:cBhvr>
                                      <p:to>
                                        <p:strVal val="solid"/>
                                      </p:to>
                                    </p:set>
                                    <p:set>
                                      <p:cBhvr>
                                        <p:cTn id="18" dur="2500" autoRev="1" fill="remove"/>
                                        <p:tgtEl>
                                          <p:spTgt spid="26"/>
                                        </p:tgtEl>
                                        <p:attrNameLst>
                                          <p:attrName>fill.on</p:attrName>
                                        </p:attrNameLst>
                                      </p:cBhvr>
                                      <p:to>
                                        <p:strVal val="true"/>
                                      </p:to>
                                    </p:set>
                                  </p:childTnLst>
                                </p:cTn>
                              </p:par>
                              <p:par>
                                <p:cTn id="19" presetID="32" presetClass="emph" presetSubtype="0" repeatCount="indefinite" fill="hold" grpId="0" nodeType="withEffect">
                                  <p:stCondLst>
                                    <p:cond delay="0"/>
                                  </p:stCondLst>
                                  <p:childTnLst>
                                    <p:animRot by="120000">
                                      <p:cBhvr>
                                        <p:cTn id="20" dur="500" fill="hold">
                                          <p:stCondLst>
                                            <p:cond delay="0"/>
                                          </p:stCondLst>
                                        </p:cTn>
                                        <p:tgtEl>
                                          <p:spTgt spid="16"/>
                                        </p:tgtEl>
                                        <p:attrNameLst>
                                          <p:attrName>r</p:attrName>
                                        </p:attrNameLst>
                                      </p:cBhvr>
                                    </p:animRot>
                                    <p:animRot by="-240000">
                                      <p:cBhvr>
                                        <p:cTn id="21" dur="1000" fill="hold">
                                          <p:stCondLst>
                                            <p:cond delay="1000"/>
                                          </p:stCondLst>
                                        </p:cTn>
                                        <p:tgtEl>
                                          <p:spTgt spid="16"/>
                                        </p:tgtEl>
                                        <p:attrNameLst>
                                          <p:attrName>r</p:attrName>
                                        </p:attrNameLst>
                                      </p:cBhvr>
                                    </p:animRot>
                                    <p:animRot by="240000">
                                      <p:cBhvr>
                                        <p:cTn id="22" dur="1000" fill="hold">
                                          <p:stCondLst>
                                            <p:cond delay="2000"/>
                                          </p:stCondLst>
                                        </p:cTn>
                                        <p:tgtEl>
                                          <p:spTgt spid="16"/>
                                        </p:tgtEl>
                                        <p:attrNameLst>
                                          <p:attrName>r</p:attrName>
                                        </p:attrNameLst>
                                      </p:cBhvr>
                                    </p:animRot>
                                    <p:animRot by="-240000">
                                      <p:cBhvr>
                                        <p:cTn id="23" dur="1000" fill="hold">
                                          <p:stCondLst>
                                            <p:cond delay="3000"/>
                                          </p:stCondLst>
                                        </p:cTn>
                                        <p:tgtEl>
                                          <p:spTgt spid="16"/>
                                        </p:tgtEl>
                                        <p:attrNameLst>
                                          <p:attrName>r</p:attrName>
                                        </p:attrNameLst>
                                      </p:cBhvr>
                                    </p:animRot>
                                    <p:animRot by="120000">
                                      <p:cBhvr>
                                        <p:cTn id="24" dur="1000" fill="hold">
                                          <p:stCondLst>
                                            <p:cond delay="4000"/>
                                          </p:stCondLst>
                                        </p:cTn>
                                        <p:tgtEl>
                                          <p:spTgt spid="16"/>
                                        </p:tgtEl>
                                        <p:attrNameLst>
                                          <p:attrName>r</p:attrName>
                                        </p:attrNameLst>
                                      </p:cBhvr>
                                    </p:animRot>
                                  </p:childTnLst>
                                </p:cTn>
                              </p:par>
                              <p:par>
                                <p:cTn id="25" presetID="32" presetClass="emph" presetSubtype="0" repeatCount="indefinite" fill="hold" grpId="0" nodeType="withEffect">
                                  <p:stCondLst>
                                    <p:cond delay="0"/>
                                  </p:stCondLst>
                                  <p:childTnLst>
                                    <p:animRot by="120000">
                                      <p:cBhvr>
                                        <p:cTn id="26" dur="500" fill="hold">
                                          <p:stCondLst>
                                            <p:cond delay="0"/>
                                          </p:stCondLst>
                                        </p:cTn>
                                        <p:tgtEl>
                                          <p:spTgt spid="18"/>
                                        </p:tgtEl>
                                        <p:attrNameLst>
                                          <p:attrName>r</p:attrName>
                                        </p:attrNameLst>
                                      </p:cBhvr>
                                    </p:animRot>
                                    <p:animRot by="-240000">
                                      <p:cBhvr>
                                        <p:cTn id="27" dur="1000" fill="hold">
                                          <p:stCondLst>
                                            <p:cond delay="1000"/>
                                          </p:stCondLst>
                                        </p:cTn>
                                        <p:tgtEl>
                                          <p:spTgt spid="18"/>
                                        </p:tgtEl>
                                        <p:attrNameLst>
                                          <p:attrName>r</p:attrName>
                                        </p:attrNameLst>
                                      </p:cBhvr>
                                    </p:animRot>
                                    <p:animRot by="240000">
                                      <p:cBhvr>
                                        <p:cTn id="28" dur="1000" fill="hold">
                                          <p:stCondLst>
                                            <p:cond delay="2000"/>
                                          </p:stCondLst>
                                        </p:cTn>
                                        <p:tgtEl>
                                          <p:spTgt spid="18"/>
                                        </p:tgtEl>
                                        <p:attrNameLst>
                                          <p:attrName>r</p:attrName>
                                        </p:attrNameLst>
                                      </p:cBhvr>
                                    </p:animRot>
                                    <p:animRot by="-240000">
                                      <p:cBhvr>
                                        <p:cTn id="29" dur="1000" fill="hold">
                                          <p:stCondLst>
                                            <p:cond delay="3000"/>
                                          </p:stCondLst>
                                        </p:cTn>
                                        <p:tgtEl>
                                          <p:spTgt spid="18"/>
                                        </p:tgtEl>
                                        <p:attrNameLst>
                                          <p:attrName>r</p:attrName>
                                        </p:attrNameLst>
                                      </p:cBhvr>
                                    </p:animRot>
                                    <p:animRot by="120000">
                                      <p:cBhvr>
                                        <p:cTn id="30" dur="1000" fill="hold">
                                          <p:stCondLst>
                                            <p:cond delay="4000"/>
                                          </p:stCondLst>
                                        </p:cTn>
                                        <p:tgtEl>
                                          <p:spTgt spid="18"/>
                                        </p:tgtEl>
                                        <p:attrNameLst>
                                          <p:attrName>r</p:attrName>
                                        </p:attrNameLst>
                                      </p:cBhvr>
                                    </p:animRot>
                                  </p:childTnLst>
                                </p:cTn>
                              </p:par>
                              <p:par>
                                <p:cTn id="31" presetID="32" presetClass="emph" presetSubtype="0" repeatCount="indefinite" fill="hold" grpId="0" nodeType="withEffect">
                                  <p:stCondLst>
                                    <p:cond delay="0"/>
                                  </p:stCondLst>
                                  <p:childTnLst>
                                    <p:animRot by="120000">
                                      <p:cBhvr>
                                        <p:cTn id="32" dur="500" fill="hold">
                                          <p:stCondLst>
                                            <p:cond delay="0"/>
                                          </p:stCondLst>
                                        </p:cTn>
                                        <p:tgtEl>
                                          <p:spTgt spid="27"/>
                                        </p:tgtEl>
                                        <p:attrNameLst>
                                          <p:attrName>r</p:attrName>
                                        </p:attrNameLst>
                                      </p:cBhvr>
                                    </p:animRot>
                                    <p:animRot by="-240000">
                                      <p:cBhvr>
                                        <p:cTn id="33" dur="1000" fill="hold">
                                          <p:stCondLst>
                                            <p:cond delay="1000"/>
                                          </p:stCondLst>
                                        </p:cTn>
                                        <p:tgtEl>
                                          <p:spTgt spid="27"/>
                                        </p:tgtEl>
                                        <p:attrNameLst>
                                          <p:attrName>r</p:attrName>
                                        </p:attrNameLst>
                                      </p:cBhvr>
                                    </p:animRot>
                                    <p:animRot by="240000">
                                      <p:cBhvr>
                                        <p:cTn id="34" dur="1000" fill="hold">
                                          <p:stCondLst>
                                            <p:cond delay="2000"/>
                                          </p:stCondLst>
                                        </p:cTn>
                                        <p:tgtEl>
                                          <p:spTgt spid="27"/>
                                        </p:tgtEl>
                                        <p:attrNameLst>
                                          <p:attrName>r</p:attrName>
                                        </p:attrNameLst>
                                      </p:cBhvr>
                                    </p:animRot>
                                    <p:animRot by="-240000">
                                      <p:cBhvr>
                                        <p:cTn id="35" dur="1000" fill="hold">
                                          <p:stCondLst>
                                            <p:cond delay="3000"/>
                                          </p:stCondLst>
                                        </p:cTn>
                                        <p:tgtEl>
                                          <p:spTgt spid="27"/>
                                        </p:tgtEl>
                                        <p:attrNameLst>
                                          <p:attrName>r</p:attrName>
                                        </p:attrNameLst>
                                      </p:cBhvr>
                                    </p:animRot>
                                    <p:animRot by="120000">
                                      <p:cBhvr>
                                        <p:cTn id="36" dur="1000" fill="hold">
                                          <p:stCondLst>
                                            <p:cond delay="4000"/>
                                          </p:stCondLst>
                                        </p:cTn>
                                        <p:tgtEl>
                                          <p:spTgt spid="27"/>
                                        </p:tgtEl>
                                        <p:attrNameLst>
                                          <p:attrName>r</p:attrName>
                                        </p:attrNameLst>
                                      </p:cBhvr>
                                    </p:animRot>
                                  </p:childTnLst>
                                </p:cTn>
                              </p:par>
                              <p:par>
                                <p:cTn id="37" presetID="32" presetClass="emph" presetSubtype="0" repeatCount="indefinite" fill="hold" grpId="0" nodeType="withEffect">
                                  <p:stCondLst>
                                    <p:cond delay="0"/>
                                  </p:stCondLst>
                                  <p:childTnLst>
                                    <p:animRot by="120000">
                                      <p:cBhvr>
                                        <p:cTn id="38" dur="500" fill="hold">
                                          <p:stCondLst>
                                            <p:cond delay="0"/>
                                          </p:stCondLst>
                                        </p:cTn>
                                        <p:tgtEl>
                                          <p:spTgt spid="20"/>
                                        </p:tgtEl>
                                        <p:attrNameLst>
                                          <p:attrName>r</p:attrName>
                                        </p:attrNameLst>
                                      </p:cBhvr>
                                    </p:animRot>
                                    <p:animRot by="-240000">
                                      <p:cBhvr>
                                        <p:cTn id="39" dur="1000" fill="hold">
                                          <p:stCondLst>
                                            <p:cond delay="1000"/>
                                          </p:stCondLst>
                                        </p:cTn>
                                        <p:tgtEl>
                                          <p:spTgt spid="20"/>
                                        </p:tgtEl>
                                        <p:attrNameLst>
                                          <p:attrName>r</p:attrName>
                                        </p:attrNameLst>
                                      </p:cBhvr>
                                    </p:animRot>
                                    <p:animRot by="240000">
                                      <p:cBhvr>
                                        <p:cTn id="40" dur="1000" fill="hold">
                                          <p:stCondLst>
                                            <p:cond delay="2000"/>
                                          </p:stCondLst>
                                        </p:cTn>
                                        <p:tgtEl>
                                          <p:spTgt spid="20"/>
                                        </p:tgtEl>
                                        <p:attrNameLst>
                                          <p:attrName>r</p:attrName>
                                        </p:attrNameLst>
                                      </p:cBhvr>
                                    </p:animRot>
                                    <p:animRot by="-240000">
                                      <p:cBhvr>
                                        <p:cTn id="41" dur="1000" fill="hold">
                                          <p:stCondLst>
                                            <p:cond delay="3000"/>
                                          </p:stCondLst>
                                        </p:cTn>
                                        <p:tgtEl>
                                          <p:spTgt spid="20"/>
                                        </p:tgtEl>
                                        <p:attrNameLst>
                                          <p:attrName>r</p:attrName>
                                        </p:attrNameLst>
                                      </p:cBhvr>
                                    </p:animRot>
                                    <p:animRot by="120000">
                                      <p:cBhvr>
                                        <p:cTn id="42" dur="1000" fill="hold">
                                          <p:stCondLst>
                                            <p:cond delay="4000"/>
                                          </p:stCondLst>
                                        </p:cTn>
                                        <p:tgtEl>
                                          <p:spTgt spid="20"/>
                                        </p:tgtEl>
                                        <p:attrNameLst>
                                          <p:attrName>r</p:attrName>
                                        </p:attrNameLst>
                                      </p:cBhvr>
                                    </p:animRot>
                                  </p:childTnLst>
                                </p:cTn>
                              </p:par>
                              <p:par>
                                <p:cTn id="43" presetID="32" presetClass="emph" presetSubtype="0" repeatCount="indefinite" fill="hold" grpId="0" nodeType="withEffect">
                                  <p:stCondLst>
                                    <p:cond delay="0"/>
                                  </p:stCondLst>
                                  <p:childTnLst>
                                    <p:animRot by="120000">
                                      <p:cBhvr>
                                        <p:cTn id="44" dur="500" fill="hold">
                                          <p:stCondLst>
                                            <p:cond delay="0"/>
                                          </p:stCondLst>
                                        </p:cTn>
                                        <p:tgtEl>
                                          <p:spTgt spid="22"/>
                                        </p:tgtEl>
                                        <p:attrNameLst>
                                          <p:attrName>r</p:attrName>
                                        </p:attrNameLst>
                                      </p:cBhvr>
                                    </p:animRot>
                                    <p:animRot by="-240000">
                                      <p:cBhvr>
                                        <p:cTn id="45" dur="1000" fill="hold">
                                          <p:stCondLst>
                                            <p:cond delay="1000"/>
                                          </p:stCondLst>
                                        </p:cTn>
                                        <p:tgtEl>
                                          <p:spTgt spid="22"/>
                                        </p:tgtEl>
                                        <p:attrNameLst>
                                          <p:attrName>r</p:attrName>
                                        </p:attrNameLst>
                                      </p:cBhvr>
                                    </p:animRot>
                                    <p:animRot by="240000">
                                      <p:cBhvr>
                                        <p:cTn id="46" dur="1000" fill="hold">
                                          <p:stCondLst>
                                            <p:cond delay="2000"/>
                                          </p:stCondLst>
                                        </p:cTn>
                                        <p:tgtEl>
                                          <p:spTgt spid="22"/>
                                        </p:tgtEl>
                                        <p:attrNameLst>
                                          <p:attrName>r</p:attrName>
                                        </p:attrNameLst>
                                      </p:cBhvr>
                                    </p:animRot>
                                    <p:animRot by="-240000">
                                      <p:cBhvr>
                                        <p:cTn id="47" dur="1000" fill="hold">
                                          <p:stCondLst>
                                            <p:cond delay="3000"/>
                                          </p:stCondLst>
                                        </p:cTn>
                                        <p:tgtEl>
                                          <p:spTgt spid="22"/>
                                        </p:tgtEl>
                                        <p:attrNameLst>
                                          <p:attrName>r</p:attrName>
                                        </p:attrNameLst>
                                      </p:cBhvr>
                                    </p:animRot>
                                    <p:animRot by="120000">
                                      <p:cBhvr>
                                        <p:cTn id="48" dur="1000" fill="hold">
                                          <p:stCondLst>
                                            <p:cond delay="4000"/>
                                          </p:stCondLst>
                                        </p:cTn>
                                        <p:tgtEl>
                                          <p:spTgt spid="22"/>
                                        </p:tgtEl>
                                        <p:attrNameLst>
                                          <p:attrName>r</p:attrName>
                                        </p:attrNameLst>
                                      </p:cBhvr>
                                    </p:animRot>
                                  </p:childTnLst>
                                </p:cTn>
                              </p:par>
                              <p:par>
                                <p:cTn id="49" presetID="32" presetClass="emph" presetSubtype="0" repeatCount="indefinite" fill="hold" grpId="0" nodeType="withEffect">
                                  <p:stCondLst>
                                    <p:cond delay="0"/>
                                  </p:stCondLst>
                                  <p:childTnLst>
                                    <p:animRot by="120000">
                                      <p:cBhvr>
                                        <p:cTn id="50" dur="500" fill="hold">
                                          <p:stCondLst>
                                            <p:cond delay="0"/>
                                          </p:stCondLst>
                                        </p:cTn>
                                        <p:tgtEl>
                                          <p:spTgt spid="28"/>
                                        </p:tgtEl>
                                        <p:attrNameLst>
                                          <p:attrName>r</p:attrName>
                                        </p:attrNameLst>
                                      </p:cBhvr>
                                    </p:animRot>
                                    <p:animRot by="-240000">
                                      <p:cBhvr>
                                        <p:cTn id="51" dur="1000" fill="hold">
                                          <p:stCondLst>
                                            <p:cond delay="1000"/>
                                          </p:stCondLst>
                                        </p:cTn>
                                        <p:tgtEl>
                                          <p:spTgt spid="28"/>
                                        </p:tgtEl>
                                        <p:attrNameLst>
                                          <p:attrName>r</p:attrName>
                                        </p:attrNameLst>
                                      </p:cBhvr>
                                    </p:animRot>
                                    <p:animRot by="240000">
                                      <p:cBhvr>
                                        <p:cTn id="52" dur="1000" fill="hold">
                                          <p:stCondLst>
                                            <p:cond delay="2000"/>
                                          </p:stCondLst>
                                        </p:cTn>
                                        <p:tgtEl>
                                          <p:spTgt spid="28"/>
                                        </p:tgtEl>
                                        <p:attrNameLst>
                                          <p:attrName>r</p:attrName>
                                        </p:attrNameLst>
                                      </p:cBhvr>
                                    </p:animRot>
                                    <p:animRot by="-240000">
                                      <p:cBhvr>
                                        <p:cTn id="53" dur="1000" fill="hold">
                                          <p:stCondLst>
                                            <p:cond delay="3000"/>
                                          </p:stCondLst>
                                        </p:cTn>
                                        <p:tgtEl>
                                          <p:spTgt spid="28"/>
                                        </p:tgtEl>
                                        <p:attrNameLst>
                                          <p:attrName>r</p:attrName>
                                        </p:attrNameLst>
                                      </p:cBhvr>
                                    </p:animRot>
                                    <p:animRot by="120000">
                                      <p:cBhvr>
                                        <p:cTn id="54" dur="1000" fill="hold">
                                          <p:stCondLst>
                                            <p:cond delay="4000"/>
                                          </p:stCondLst>
                                        </p:cTn>
                                        <p:tgtEl>
                                          <p:spTgt spid="28"/>
                                        </p:tgtEl>
                                        <p:attrNameLst>
                                          <p:attrName>r</p:attrName>
                                        </p:attrNameLst>
                                      </p:cBhvr>
                                    </p:animRot>
                                  </p:childTnLst>
                                </p:cTn>
                              </p:par>
                              <p:par>
                                <p:cTn id="55" presetID="32" presetClass="emph" presetSubtype="0" repeatCount="indefinite" fill="hold" grpId="0" nodeType="withEffect">
                                  <p:stCondLst>
                                    <p:cond delay="0"/>
                                  </p:stCondLst>
                                  <p:childTnLst>
                                    <p:animRot by="120000">
                                      <p:cBhvr>
                                        <p:cTn id="56" dur="500" fill="hold">
                                          <p:stCondLst>
                                            <p:cond delay="0"/>
                                          </p:stCondLst>
                                        </p:cTn>
                                        <p:tgtEl>
                                          <p:spTgt spid="32"/>
                                        </p:tgtEl>
                                        <p:attrNameLst>
                                          <p:attrName>r</p:attrName>
                                        </p:attrNameLst>
                                      </p:cBhvr>
                                    </p:animRot>
                                    <p:animRot by="-240000">
                                      <p:cBhvr>
                                        <p:cTn id="57" dur="1000" fill="hold">
                                          <p:stCondLst>
                                            <p:cond delay="1000"/>
                                          </p:stCondLst>
                                        </p:cTn>
                                        <p:tgtEl>
                                          <p:spTgt spid="32"/>
                                        </p:tgtEl>
                                        <p:attrNameLst>
                                          <p:attrName>r</p:attrName>
                                        </p:attrNameLst>
                                      </p:cBhvr>
                                    </p:animRot>
                                    <p:animRot by="240000">
                                      <p:cBhvr>
                                        <p:cTn id="58" dur="1000" fill="hold">
                                          <p:stCondLst>
                                            <p:cond delay="2000"/>
                                          </p:stCondLst>
                                        </p:cTn>
                                        <p:tgtEl>
                                          <p:spTgt spid="32"/>
                                        </p:tgtEl>
                                        <p:attrNameLst>
                                          <p:attrName>r</p:attrName>
                                        </p:attrNameLst>
                                      </p:cBhvr>
                                    </p:animRot>
                                    <p:animRot by="-240000">
                                      <p:cBhvr>
                                        <p:cTn id="59" dur="1000" fill="hold">
                                          <p:stCondLst>
                                            <p:cond delay="3000"/>
                                          </p:stCondLst>
                                        </p:cTn>
                                        <p:tgtEl>
                                          <p:spTgt spid="32"/>
                                        </p:tgtEl>
                                        <p:attrNameLst>
                                          <p:attrName>r</p:attrName>
                                        </p:attrNameLst>
                                      </p:cBhvr>
                                    </p:animRot>
                                    <p:animRot by="120000">
                                      <p:cBhvr>
                                        <p:cTn id="60" dur="1000" fill="hold">
                                          <p:stCondLst>
                                            <p:cond delay="4000"/>
                                          </p:stCondLst>
                                        </p:cTn>
                                        <p:tgtEl>
                                          <p:spTgt spid="32"/>
                                        </p:tgtEl>
                                        <p:attrNameLst>
                                          <p:attrName>r</p:attrName>
                                        </p:attrNameLst>
                                      </p:cBhvr>
                                    </p:animRot>
                                  </p:childTnLst>
                                </p:cTn>
                              </p:par>
                              <p:par>
                                <p:cTn id="61" presetID="32" presetClass="emph" presetSubtype="0" repeatCount="indefinite" fill="hold" grpId="0" nodeType="withEffect">
                                  <p:stCondLst>
                                    <p:cond delay="0"/>
                                  </p:stCondLst>
                                  <p:childTnLst>
                                    <p:animRot by="120000">
                                      <p:cBhvr>
                                        <p:cTn id="62" dur="500" fill="hold">
                                          <p:stCondLst>
                                            <p:cond delay="0"/>
                                          </p:stCondLst>
                                        </p:cTn>
                                        <p:tgtEl>
                                          <p:spTgt spid="24"/>
                                        </p:tgtEl>
                                        <p:attrNameLst>
                                          <p:attrName>r</p:attrName>
                                        </p:attrNameLst>
                                      </p:cBhvr>
                                    </p:animRot>
                                    <p:animRot by="-240000">
                                      <p:cBhvr>
                                        <p:cTn id="63" dur="1000" fill="hold">
                                          <p:stCondLst>
                                            <p:cond delay="1000"/>
                                          </p:stCondLst>
                                        </p:cTn>
                                        <p:tgtEl>
                                          <p:spTgt spid="24"/>
                                        </p:tgtEl>
                                        <p:attrNameLst>
                                          <p:attrName>r</p:attrName>
                                        </p:attrNameLst>
                                      </p:cBhvr>
                                    </p:animRot>
                                    <p:animRot by="240000">
                                      <p:cBhvr>
                                        <p:cTn id="64" dur="1000" fill="hold">
                                          <p:stCondLst>
                                            <p:cond delay="2000"/>
                                          </p:stCondLst>
                                        </p:cTn>
                                        <p:tgtEl>
                                          <p:spTgt spid="24"/>
                                        </p:tgtEl>
                                        <p:attrNameLst>
                                          <p:attrName>r</p:attrName>
                                        </p:attrNameLst>
                                      </p:cBhvr>
                                    </p:animRot>
                                    <p:animRot by="-240000">
                                      <p:cBhvr>
                                        <p:cTn id="65" dur="1000" fill="hold">
                                          <p:stCondLst>
                                            <p:cond delay="3000"/>
                                          </p:stCondLst>
                                        </p:cTn>
                                        <p:tgtEl>
                                          <p:spTgt spid="24"/>
                                        </p:tgtEl>
                                        <p:attrNameLst>
                                          <p:attrName>r</p:attrName>
                                        </p:attrNameLst>
                                      </p:cBhvr>
                                    </p:animRot>
                                    <p:animRot by="120000">
                                      <p:cBhvr>
                                        <p:cTn id="66" dur="1000" fill="hold">
                                          <p:stCondLst>
                                            <p:cond delay="4000"/>
                                          </p:stCondLst>
                                        </p:cTn>
                                        <p:tgtEl>
                                          <p:spTgt spid="24"/>
                                        </p:tgtEl>
                                        <p:attrNameLst>
                                          <p:attrName>r</p:attrName>
                                        </p:attrNameLst>
                                      </p:cBhvr>
                                    </p:animRot>
                                  </p:childTnLst>
                                </p:cTn>
                              </p:par>
                              <p:par>
                                <p:cTn id="67" presetID="32" presetClass="emph" presetSubtype="0" repeatCount="indefinite" fill="hold" grpId="0" nodeType="withEffect">
                                  <p:stCondLst>
                                    <p:cond delay="0"/>
                                  </p:stCondLst>
                                  <p:childTnLst>
                                    <p:animRot by="120000">
                                      <p:cBhvr>
                                        <p:cTn id="68" dur="500" fill="hold">
                                          <p:stCondLst>
                                            <p:cond delay="0"/>
                                          </p:stCondLst>
                                        </p:cTn>
                                        <p:tgtEl>
                                          <p:spTgt spid="34"/>
                                        </p:tgtEl>
                                        <p:attrNameLst>
                                          <p:attrName>r</p:attrName>
                                        </p:attrNameLst>
                                      </p:cBhvr>
                                    </p:animRot>
                                    <p:animRot by="-240000">
                                      <p:cBhvr>
                                        <p:cTn id="69" dur="1000" fill="hold">
                                          <p:stCondLst>
                                            <p:cond delay="1000"/>
                                          </p:stCondLst>
                                        </p:cTn>
                                        <p:tgtEl>
                                          <p:spTgt spid="34"/>
                                        </p:tgtEl>
                                        <p:attrNameLst>
                                          <p:attrName>r</p:attrName>
                                        </p:attrNameLst>
                                      </p:cBhvr>
                                    </p:animRot>
                                    <p:animRot by="240000">
                                      <p:cBhvr>
                                        <p:cTn id="70" dur="1000" fill="hold">
                                          <p:stCondLst>
                                            <p:cond delay="2000"/>
                                          </p:stCondLst>
                                        </p:cTn>
                                        <p:tgtEl>
                                          <p:spTgt spid="34"/>
                                        </p:tgtEl>
                                        <p:attrNameLst>
                                          <p:attrName>r</p:attrName>
                                        </p:attrNameLst>
                                      </p:cBhvr>
                                    </p:animRot>
                                    <p:animRot by="-240000">
                                      <p:cBhvr>
                                        <p:cTn id="71" dur="1000" fill="hold">
                                          <p:stCondLst>
                                            <p:cond delay="3000"/>
                                          </p:stCondLst>
                                        </p:cTn>
                                        <p:tgtEl>
                                          <p:spTgt spid="34"/>
                                        </p:tgtEl>
                                        <p:attrNameLst>
                                          <p:attrName>r</p:attrName>
                                        </p:attrNameLst>
                                      </p:cBhvr>
                                    </p:animRot>
                                    <p:animRot by="120000">
                                      <p:cBhvr>
                                        <p:cTn id="72" dur="1000" fill="hold">
                                          <p:stCondLst>
                                            <p:cond delay="4000"/>
                                          </p:stCondLst>
                                        </p:cTn>
                                        <p:tgtEl>
                                          <p:spTgt spid="34"/>
                                        </p:tgtEl>
                                        <p:attrNameLst>
                                          <p:attrName>r</p:attrName>
                                        </p:attrNameLst>
                                      </p:cBhvr>
                                    </p:animRot>
                                  </p:childTnLst>
                                </p:cTn>
                              </p:par>
                              <p:par>
                                <p:cTn id="73" presetID="32" presetClass="emph" presetSubtype="0" repeatCount="indefinite" fill="hold" grpId="0" nodeType="withEffect">
                                  <p:stCondLst>
                                    <p:cond delay="0"/>
                                  </p:stCondLst>
                                  <p:childTnLst>
                                    <p:animRot by="120000">
                                      <p:cBhvr>
                                        <p:cTn id="74" dur="500" fill="hold">
                                          <p:stCondLst>
                                            <p:cond delay="0"/>
                                          </p:stCondLst>
                                        </p:cTn>
                                        <p:tgtEl>
                                          <p:spTgt spid="30"/>
                                        </p:tgtEl>
                                        <p:attrNameLst>
                                          <p:attrName>r</p:attrName>
                                        </p:attrNameLst>
                                      </p:cBhvr>
                                    </p:animRot>
                                    <p:animRot by="-240000">
                                      <p:cBhvr>
                                        <p:cTn id="75" dur="1000" fill="hold">
                                          <p:stCondLst>
                                            <p:cond delay="1000"/>
                                          </p:stCondLst>
                                        </p:cTn>
                                        <p:tgtEl>
                                          <p:spTgt spid="30"/>
                                        </p:tgtEl>
                                        <p:attrNameLst>
                                          <p:attrName>r</p:attrName>
                                        </p:attrNameLst>
                                      </p:cBhvr>
                                    </p:animRot>
                                    <p:animRot by="240000">
                                      <p:cBhvr>
                                        <p:cTn id="76" dur="1000" fill="hold">
                                          <p:stCondLst>
                                            <p:cond delay="2000"/>
                                          </p:stCondLst>
                                        </p:cTn>
                                        <p:tgtEl>
                                          <p:spTgt spid="30"/>
                                        </p:tgtEl>
                                        <p:attrNameLst>
                                          <p:attrName>r</p:attrName>
                                        </p:attrNameLst>
                                      </p:cBhvr>
                                    </p:animRot>
                                    <p:animRot by="-240000">
                                      <p:cBhvr>
                                        <p:cTn id="77" dur="1000" fill="hold">
                                          <p:stCondLst>
                                            <p:cond delay="3000"/>
                                          </p:stCondLst>
                                        </p:cTn>
                                        <p:tgtEl>
                                          <p:spTgt spid="30"/>
                                        </p:tgtEl>
                                        <p:attrNameLst>
                                          <p:attrName>r</p:attrName>
                                        </p:attrNameLst>
                                      </p:cBhvr>
                                    </p:animRot>
                                    <p:animRot by="120000">
                                      <p:cBhvr>
                                        <p:cTn id="78" dur="1000" fill="hold">
                                          <p:stCondLst>
                                            <p:cond delay="4000"/>
                                          </p:stCondLst>
                                        </p:cTn>
                                        <p:tgtEl>
                                          <p:spTgt spid="30"/>
                                        </p:tgtEl>
                                        <p:attrNameLst>
                                          <p:attrName>r</p:attrName>
                                        </p:attrNameLst>
                                      </p:cBhvr>
                                    </p:animRot>
                                  </p:childTnLst>
                                </p:cTn>
                              </p:par>
                              <p:par>
                                <p:cTn id="79" presetID="32" presetClass="emph" presetSubtype="0" repeatCount="indefinite" fill="hold" grpId="0" nodeType="withEffect">
                                  <p:stCondLst>
                                    <p:cond delay="0"/>
                                  </p:stCondLst>
                                  <p:childTnLst>
                                    <p:animRot by="120000">
                                      <p:cBhvr>
                                        <p:cTn id="80" dur="500" fill="hold">
                                          <p:stCondLst>
                                            <p:cond delay="0"/>
                                          </p:stCondLst>
                                        </p:cTn>
                                        <p:tgtEl>
                                          <p:spTgt spid="40"/>
                                        </p:tgtEl>
                                        <p:attrNameLst>
                                          <p:attrName>r</p:attrName>
                                        </p:attrNameLst>
                                      </p:cBhvr>
                                    </p:animRot>
                                    <p:animRot by="-240000">
                                      <p:cBhvr>
                                        <p:cTn id="81" dur="1000" fill="hold">
                                          <p:stCondLst>
                                            <p:cond delay="1000"/>
                                          </p:stCondLst>
                                        </p:cTn>
                                        <p:tgtEl>
                                          <p:spTgt spid="40"/>
                                        </p:tgtEl>
                                        <p:attrNameLst>
                                          <p:attrName>r</p:attrName>
                                        </p:attrNameLst>
                                      </p:cBhvr>
                                    </p:animRot>
                                    <p:animRot by="240000">
                                      <p:cBhvr>
                                        <p:cTn id="82" dur="1000" fill="hold">
                                          <p:stCondLst>
                                            <p:cond delay="2000"/>
                                          </p:stCondLst>
                                        </p:cTn>
                                        <p:tgtEl>
                                          <p:spTgt spid="40"/>
                                        </p:tgtEl>
                                        <p:attrNameLst>
                                          <p:attrName>r</p:attrName>
                                        </p:attrNameLst>
                                      </p:cBhvr>
                                    </p:animRot>
                                    <p:animRot by="-240000">
                                      <p:cBhvr>
                                        <p:cTn id="83" dur="1000" fill="hold">
                                          <p:stCondLst>
                                            <p:cond delay="3000"/>
                                          </p:stCondLst>
                                        </p:cTn>
                                        <p:tgtEl>
                                          <p:spTgt spid="40"/>
                                        </p:tgtEl>
                                        <p:attrNameLst>
                                          <p:attrName>r</p:attrName>
                                        </p:attrNameLst>
                                      </p:cBhvr>
                                    </p:animRot>
                                    <p:animRot by="120000">
                                      <p:cBhvr>
                                        <p:cTn id="84" dur="1000" fill="hold">
                                          <p:stCondLst>
                                            <p:cond delay="400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8" grpId="0" animBg="1"/>
      <p:bldP spid="27" grpId="0" animBg="1"/>
      <p:bldP spid="16" grpId="0"/>
      <p:bldP spid="18" grpId="0"/>
      <p:bldP spid="20" grpId="0"/>
      <p:bldP spid="22" grpId="0"/>
      <p:bldP spid="24" grpId="0"/>
      <p:bldP spid="25" grpId="0" animBg="1"/>
      <p:bldP spid="25" grpId="1" animBg="1"/>
      <p:bldP spid="26" grpId="0" animBg="1"/>
      <p:bldP spid="26" grpId="1" animBg="1"/>
      <p:bldP spid="30" grpId="0"/>
      <p:bldP spid="34" grpId="0"/>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 Diagonal Corner of Rectangle 17">
            <a:extLst>
              <a:ext uri="{FF2B5EF4-FFF2-40B4-BE49-F238E27FC236}">
                <a16:creationId xmlns:a16="http://schemas.microsoft.com/office/drawing/2014/main" id="{4943C144-9F04-C063-25D8-EBDE1E71FEDF}"/>
              </a:ext>
            </a:extLst>
          </p:cNvPr>
          <p:cNvSpPr/>
          <p:nvPr/>
        </p:nvSpPr>
        <p:spPr>
          <a:xfrm>
            <a:off x="2557669" y="609599"/>
            <a:ext cx="7076662" cy="3188733"/>
          </a:xfrm>
          <a:prstGeom prst="round2DiagRect">
            <a:avLst/>
          </a:prstGeom>
          <a:pattFill prst="pct70">
            <a:fgClr>
              <a:schemeClr val="accent2"/>
            </a:fgClr>
            <a:bgClr>
              <a:schemeClr val="bg1"/>
            </a:bgClr>
          </a:patt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dirty="0"/>
              <a:t>RAG</a:t>
            </a:r>
          </a:p>
        </p:txBody>
      </p:sp>
      <p:sp>
        <p:nvSpPr>
          <p:cNvPr id="6" name="Rounded Rectangle 5">
            <a:extLst>
              <a:ext uri="{FF2B5EF4-FFF2-40B4-BE49-F238E27FC236}">
                <a16:creationId xmlns:a16="http://schemas.microsoft.com/office/drawing/2014/main" id="{0CE5C66C-0187-DF40-4E7E-DA89F9DE5B90}"/>
              </a:ext>
            </a:extLst>
          </p:cNvPr>
          <p:cNvSpPr/>
          <p:nvPr/>
        </p:nvSpPr>
        <p:spPr>
          <a:xfrm>
            <a:off x="2729947" y="854766"/>
            <a:ext cx="2279373" cy="682486"/>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Context + Text</a:t>
            </a:r>
          </a:p>
        </p:txBody>
      </p:sp>
      <p:sp>
        <p:nvSpPr>
          <p:cNvPr id="7" name="Rounded Rectangle 6">
            <a:extLst>
              <a:ext uri="{FF2B5EF4-FFF2-40B4-BE49-F238E27FC236}">
                <a16:creationId xmlns:a16="http://schemas.microsoft.com/office/drawing/2014/main" id="{6FEC2677-5FEC-D775-114E-1179D943B34F}"/>
              </a:ext>
            </a:extLst>
          </p:cNvPr>
          <p:cNvSpPr/>
          <p:nvPr/>
        </p:nvSpPr>
        <p:spPr>
          <a:xfrm>
            <a:off x="7182682" y="854766"/>
            <a:ext cx="2279373" cy="682486"/>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Text</a:t>
            </a:r>
          </a:p>
        </p:txBody>
      </p:sp>
      <p:cxnSp>
        <p:nvCxnSpPr>
          <p:cNvPr id="8" name="Straight Arrow Connector 7">
            <a:extLst>
              <a:ext uri="{FF2B5EF4-FFF2-40B4-BE49-F238E27FC236}">
                <a16:creationId xmlns:a16="http://schemas.microsoft.com/office/drawing/2014/main" id="{44E1BAE8-FA9A-8CBC-0E11-671395986459}"/>
              </a:ext>
            </a:extLst>
          </p:cNvPr>
          <p:cNvCxnSpPr>
            <a:cxnSpLocks/>
            <a:stCxn id="6" idx="3"/>
            <a:endCxn id="7" idx="1"/>
          </p:cNvCxnSpPr>
          <p:nvPr/>
        </p:nvCxnSpPr>
        <p:spPr>
          <a:xfrm>
            <a:off x="5009320" y="1196009"/>
            <a:ext cx="2173362" cy="0"/>
          </a:xfrm>
          <a:prstGeom prst="straightConnector1">
            <a:avLst/>
          </a:prstGeom>
          <a:ln w="38100" cap="fla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4" name="Rounded Rectangle 13">
            <a:extLst>
              <a:ext uri="{FF2B5EF4-FFF2-40B4-BE49-F238E27FC236}">
                <a16:creationId xmlns:a16="http://schemas.microsoft.com/office/drawing/2014/main" id="{3D6B059C-8676-D9CA-87E9-254626540596}"/>
              </a:ext>
            </a:extLst>
          </p:cNvPr>
          <p:cNvSpPr/>
          <p:nvPr/>
        </p:nvSpPr>
        <p:spPr>
          <a:xfrm>
            <a:off x="2729947" y="2650435"/>
            <a:ext cx="2279373" cy="682486"/>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Context + Question</a:t>
            </a:r>
          </a:p>
        </p:txBody>
      </p:sp>
      <p:sp>
        <p:nvSpPr>
          <p:cNvPr id="15" name="Rounded Rectangle 14">
            <a:extLst>
              <a:ext uri="{FF2B5EF4-FFF2-40B4-BE49-F238E27FC236}">
                <a16:creationId xmlns:a16="http://schemas.microsoft.com/office/drawing/2014/main" id="{3769770B-0489-8B50-ABD6-E6EA45E10888}"/>
              </a:ext>
            </a:extLst>
          </p:cNvPr>
          <p:cNvSpPr/>
          <p:nvPr/>
        </p:nvSpPr>
        <p:spPr>
          <a:xfrm>
            <a:off x="7182682" y="2650435"/>
            <a:ext cx="2279373" cy="682486"/>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Answer</a:t>
            </a:r>
          </a:p>
        </p:txBody>
      </p:sp>
      <p:cxnSp>
        <p:nvCxnSpPr>
          <p:cNvPr id="16" name="Straight Arrow Connector 15">
            <a:extLst>
              <a:ext uri="{FF2B5EF4-FFF2-40B4-BE49-F238E27FC236}">
                <a16:creationId xmlns:a16="http://schemas.microsoft.com/office/drawing/2014/main" id="{88E923EA-7C64-0C3E-5B9A-51A40BA99437}"/>
              </a:ext>
            </a:extLst>
          </p:cNvPr>
          <p:cNvCxnSpPr>
            <a:cxnSpLocks/>
            <a:stCxn id="14" idx="3"/>
            <a:endCxn id="15" idx="1"/>
          </p:cNvCxnSpPr>
          <p:nvPr/>
        </p:nvCxnSpPr>
        <p:spPr>
          <a:xfrm>
            <a:off x="5009320" y="2991678"/>
            <a:ext cx="2173362" cy="0"/>
          </a:xfrm>
          <a:prstGeom prst="straightConnector1">
            <a:avLst/>
          </a:prstGeom>
          <a:ln w="38100" cap="fla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D2232681-8F43-3845-AAF7-B616A3A6433C}"/>
              </a:ext>
            </a:extLst>
          </p:cNvPr>
          <p:cNvSpPr txBox="1"/>
          <p:nvPr/>
        </p:nvSpPr>
        <p:spPr>
          <a:xfrm>
            <a:off x="4909930" y="3427848"/>
            <a:ext cx="2372139" cy="461665"/>
          </a:xfrm>
          <a:prstGeom prst="rect">
            <a:avLst/>
          </a:prstGeom>
          <a:noFill/>
        </p:spPr>
        <p:txBody>
          <a:bodyPr wrap="square" rtlCol="0">
            <a:spAutoFit/>
          </a:bodyPr>
          <a:lstStyle/>
          <a:p>
            <a:r>
              <a:rPr lang="en-US" sz="2400" b="1" dirty="0"/>
              <a:t>Contextualized</a:t>
            </a:r>
          </a:p>
        </p:txBody>
      </p:sp>
    </p:spTree>
    <p:extLst>
      <p:ext uri="{BB962C8B-B14F-4D97-AF65-F5344CB8AC3E}">
        <p14:creationId xmlns:p14="http://schemas.microsoft.com/office/powerpoint/2010/main" val="1295673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Rounded Rectangle 145">
            <a:extLst>
              <a:ext uri="{FF2B5EF4-FFF2-40B4-BE49-F238E27FC236}">
                <a16:creationId xmlns:a16="http://schemas.microsoft.com/office/drawing/2014/main" id="{D0805E4D-4BA9-C17A-2D17-DAF36E02325C}"/>
              </a:ext>
            </a:extLst>
          </p:cNvPr>
          <p:cNvSpPr/>
          <p:nvPr/>
        </p:nvSpPr>
        <p:spPr>
          <a:xfrm>
            <a:off x="6568682" y="220071"/>
            <a:ext cx="5444639" cy="1710462"/>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Data 3">
            <a:extLst>
              <a:ext uri="{FF2B5EF4-FFF2-40B4-BE49-F238E27FC236}">
                <a16:creationId xmlns:a16="http://schemas.microsoft.com/office/drawing/2014/main" id="{2ED76D7C-3503-061E-0611-310D7A40F269}"/>
              </a:ext>
            </a:extLst>
          </p:cNvPr>
          <p:cNvSpPr/>
          <p:nvPr/>
        </p:nvSpPr>
        <p:spPr>
          <a:xfrm>
            <a:off x="567558" y="437401"/>
            <a:ext cx="2396359" cy="683172"/>
          </a:xfrm>
          <a:prstGeom prst="flowChartInputOutp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Upload Image</a:t>
            </a:r>
          </a:p>
        </p:txBody>
      </p:sp>
      <p:sp>
        <p:nvSpPr>
          <p:cNvPr id="5" name="Process 4">
            <a:extLst>
              <a:ext uri="{FF2B5EF4-FFF2-40B4-BE49-F238E27FC236}">
                <a16:creationId xmlns:a16="http://schemas.microsoft.com/office/drawing/2014/main" id="{A3F25837-9476-2AC5-7360-5FC0B228F93B}"/>
              </a:ext>
            </a:extLst>
          </p:cNvPr>
          <p:cNvSpPr/>
          <p:nvPr/>
        </p:nvSpPr>
        <p:spPr>
          <a:xfrm>
            <a:off x="325823" y="2263663"/>
            <a:ext cx="2879833" cy="798786"/>
          </a:xfrm>
          <a:prstGeom prst="flowChartProcess">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Object Detector</a:t>
            </a:r>
          </a:p>
          <a:p>
            <a:pPr algn="ctr"/>
            <a:r>
              <a:rPr lang="en-HK" dirty="0" err="1"/>
              <a:t>facebook</a:t>
            </a:r>
            <a:r>
              <a:rPr lang="en-HK" dirty="0"/>
              <a:t>/detr-resnet-50</a:t>
            </a:r>
          </a:p>
        </p:txBody>
      </p:sp>
      <p:sp>
        <p:nvSpPr>
          <p:cNvPr id="6" name="Process 5">
            <a:extLst>
              <a:ext uri="{FF2B5EF4-FFF2-40B4-BE49-F238E27FC236}">
                <a16:creationId xmlns:a16="http://schemas.microsoft.com/office/drawing/2014/main" id="{BB2523D9-A248-54CB-73C1-A3045433E1EB}"/>
              </a:ext>
            </a:extLst>
          </p:cNvPr>
          <p:cNvSpPr/>
          <p:nvPr/>
        </p:nvSpPr>
        <p:spPr>
          <a:xfrm>
            <a:off x="4508943" y="2263663"/>
            <a:ext cx="2879833" cy="798786"/>
          </a:xfrm>
          <a:prstGeom prst="flowChartProcess">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err="1"/>
              <a:t>draw_bounding_boxes</a:t>
            </a:r>
            <a:endParaRPr lang="en-HK" dirty="0"/>
          </a:p>
        </p:txBody>
      </p:sp>
      <p:sp>
        <p:nvSpPr>
          <p:cNvPr id="7" name="Data 6">
            <a:extLst>
              <a:ext uri="{FF2B5EF4-FFF2-40B4-BE49-F238E27FC236}">
                <a16:creationId xmlns:a16="http://schemas.microsoft.com/office/drawing/2014/main" id="{49AC6C24-646B-6FD6-EBE3-FCA783D61286}"/>
              </a:ext>
            </a:extLst>
          </p:cNvPr>
          <p:cNvSpPr/>
          <p:nvPr/>
        </p:nvSpPr>
        <p:spPr>
          <a:xfrm>
            <a:off x="8450316" y="2176953"/>
            <a:ext cx="3563005" cy="972206"/>
          </a:xfrm>
          <a:prstGeom prst="flowChartInputOutp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Output image with objects highlighted</a:t>
            </a:r>
          </a:p>
        </p:txBody>
      </p:sp>
      <p:sp>
        <p:nvSpPr>
          <p:cNvPr id="8" name="Process 7">
            <a:extLst>
              <a:ext uri="{FF2B5EF4-FFF2-40B4-BE49-F238E27FC236}">
                <a16:creationId xmlns:a16="http://schemas.microsoft.com/office/drawing/2014/main" id="{79A03B2F-EB03-9CF6-A774-85DBF55C2FFF}"/>
              </a:ext>
            </a:extLst>
          </p:cNvPr>
          <p:cNvSpPr/>
          <p:nvPr/>
        </p:nvSpPr>
        <p:spPr>
          <a:xfrm>
            <a:off x="325822" y="4205539"/>
            <a:ext cx="2879833" cy="798786"/>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err="1"/>
              <a:t>read_object</a:t>
            </a:r>
            <a:endParaRPr lang="en-HK" dirty="0"/>
          </a:p>
        </p:txBody>
      </p:sp>
      <p:sp>
        <p:nvSpPr>
          <p:cNvPr id="9" name="Process 8">
            <a:extLst>
              <a:ext uri="{FF2B5EF4-FFF2-40B4-BE49-F238E27FC236}">
                <a16:creationId xmlns:a16="http://schemas.microsoft.com/office/drawing/2014/main" id="{DDE1D99D-A79D-9FDC-8754-EA40C4BA4DF9}"/>
              </a:ext>
            </a:extLst>
          </p:cNvPr>
          <p:cNvSpPr/>
          <p:nvPr/>
        </p:nvSpPr>
        <p:spPr>
          <a:xfrm>
            <a:off x="4508943" y="4205539"/>
            <a:ext cx="3720658" cy="798786"/>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Text to Speech</a:t>
            </a:r>
          </a:p>
          <a:p>
            <a:pPr algn="ctr"/>
            <a:r>
              <a:rPr lang="en-US" dirty="0"/>
              <a:t>Models-</a:t>
            </a:r>
            <a:r>
              <a:rPr lang="en-US" dirty="0" err="1"/>
              <a:t>kakao</a:t>
            </a:r>
            <a:r>
              <a:rPr lang="en-US" dirty="0"/>
              <a:t>-enterprise- -vits-</a:t>
            </a:r>
            <a:r>
              <a:rPr lang="en-US" dirty="0" err="1"/>
              <a:t>ljs</a:t>
            </a:r>
            <a:endParaRPr lang="en-HK" dirty="0"/>
          </a:p>
        </p:txBody>
      </p:sp>
      <p:sp>
        <p:nvSpPr>
          <p:cNvPr id="11" name="Data 10">
            <a:extLst>
              <a:ext uri="{FF2B5EF4-FFF2-40B4-BE49-F238E27FC236}">
                <a16:creationId xmlns:a16="http://schemas.microsoft.com/office/drawing/2014/main" id="{A171E152-6D57-C18E-6642-3C5A440B7748}"/>
              </a:ext>
            </a:extLst>
          </p:cNvPr>
          <p:cNvSpPr/>
          <p:nvPr/>
        </p:nvSpPr>
        <p:spPr>
          <a:xfrm>
            <a:off x="8229601" y="5399360"/>
            <a:ext cx="3563005" cy="972206"/>
          </a:xfrm>
          <a:prstGeom prst="flowChartInputOutp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Audio description</a:t>
            </a:r>
          </a:p>
        </p:txBody>
      </p:sp>
      <p:cxnSp>
        <p:nvCxnSpPr>
          <p:cNvPr id="103" name="Straight Arrow Connector 102">
            <a:extLst>
              <a:ext uri="{FF2B5EF4-FFF2-40B4-BE49-F238E27FC236}">
                <a16:creationId xmlns:a16="http://schemas.microsoft.com/office/drawing/2014/main" id="{5D72AD2B-C527-F307-6D96-A3FA285B41E3}"/>
              </a:ext>
            </a:extLst>
          </p:cNvPr>
          <p:cNvCxnSpPr>
            <a:cxnSpLocks/>
            <a:stCxn id="4" idx="4"/>
            <a:endCxn id="5" idx="0"/>
          </p:cNvCxnSpPr>
          <p:nvPr/>
        </p:nvCxnSpPr>
        <p:spPr>
          <a:xfrm>
            <a:off x="1765738" y="1120573"/>
            <a:ext cx="2" cy="114309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5" name="Straight Arrow Connector 104">
            <a:extLst>
              <a:ext uri="{FF2B5EF4-FFF2-40B4-BE49-F238E27FC236}">
                <a16:creationId xmlns:a16="http://schemas.microsoft.com/office/drawing/2014/main" id="{9F880000-143C-9853-AFCA-278FADD2AD48}"/>
              </a:ext>
            </a:extLst>
          </p:cNvPr>
          <p:cNvCxnSpPr>
            <a:cxnSpLocks/>
            <a:stCxn id="5" idx="2"/>
            <a:endCxn id="8" idx="0"/>
          </p:cNvCxnSpPr>
          <p:nvPr/>
        </p:nvCxnSpPr>
        <p:spPr>
          <a:xfrm flipH="1">
            <a:off x="1765739" y="3062449"/>
            <a:ext cx="1" cy="1143090"/>
          </a:xfrm>
          <a:prstGeom prst="straightConnector1">
            <a:avLst/>
          </a:prstGeom>
          <a:ln w="19050">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3" name="Straight Arrow Connector 112">
            <a:extLst>
              <a:ext uri="{FF2B5EF4-FFF2-40B4-BE49-F238E27FC236}">
                <a16:creationId xmlns:a16="http://schemas.microsoft.com/office/drawing/2014/main" id="{4B220C0D-F48A-7D6F-EA58-F42442EE78E0}"/>
              </a:ext>
            </a:extLst>
          </p:cNvPr>
          <p:cNvCxnSpPr>
            <a:cxnSpLocks/>
            <a:stCxn id="5" idx="3"/>
            <a:endCxn id="6" idx="1"/>
          </p:cNvCxnSpPr>
          <p:nvPr/>
        </p:nvCxnSpPr>
        <p:spPr>
          <a:xfrm>
            <a:off x="3205656" y="2663056"/>
            <a:ext cx="130328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591E28ED-DC9D-79E8-53B4-44A2C634B50C}"/>
              </a:ext>
            </a:extLst>
          </p:cNvPr>
          <p:cNvCxnSpPr>
            <a:cxnSpLocks/>
            <a:stCxn id="6" idx="3"/>
            <a:endCxn id="7" idx="2"/>
          </p:cNvCxnSpPr>
          <p:nvPr/>
        </p:nvCxnSpPr>
        <p:spPr>
          <a:xfrm>
            <a:off x="7388776" y="2663056"/>
            <a:ext cx="14178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EB7AF7D5-7060-BFEF-0910-317ABF847206}"/>
              </a:ext>
            </a:extLst>
          </p:cNvPr>
          <p:cNvCxnSpPr>
            <a:cxnSpLocks/>
            <a:stCxn id="8" idx="3"/>
            <a:endCxn id="9" idx="1"/>
          </p:cNvCxnSpPr>
          <p:nvPr/>
        </p:nvCxnSpPr>
        <p:spPr>
          <a:xfrm>
            <a:off x="3205655" y="4604932"/>
            <a:ext cx="1303288" cy="0"/>
          </a:xfrm>
          <a:prstGeom prst="straightConnector1">
            <a:avLst/>
          </a:prstGeom>
          <a:ln w="19050">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24" name="Elbow Connector 123">
            <a:extLst>
              <a:ext uri="{FF2B5EF4-FFF2-40B4-BE49-F238E27FC236}">
                <a16:creationId xmlns:a16="http://schemas.microsoft.com/office/drawing/2014/main" id="{2E4A5795-FE97-679D-029A-8B3371835D06}"/>
              </a:ext>
            </a:extLst>
          </p:cNvPr>
          <p:cNvCxnSpPr>
            <a:cxnSpLocks/>
            <a:stCxn id="9" idx="2"/>
            <a:endCxn id="11" idx="2"/>
          </p:cNvCxnSpPr>
          <p:nvPr/>
        </p:nvCxnSpPr>
        <p:spPr>
          <a:xfrm rot="16200000" flipH="1">
            <a:off x="7037018" y="4336579"/>
            <a:ext cx="881138" cy="2216630"/>
          </a:xfrm>
          <a:prstGeom prst="bentConnector2">
            <a:avLst/>
          </a:prstGeom>
          <a:ln w="19050">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1" name="Smiley Face 130">
            <a:extLst>
              <a:ext uri="{FF2B5EF4-FFF2-40B4-BE49-F238E27FC236}">
                <a16:creationId xmlns:a16="http://schemas.microsoft.com/office/drawing/2014/main" id="{83AA4907-67B8-0EF4-698A-D4A0C9ECEADA}"/>
              </a:ext>
            </a:extLst>
          </p:cNvPr>
          <p:cNvSpPr/>
          <p:nvPr/>
        </p:nvSpPr>
        <p:spPr>
          <a:xfrm>
            <a:off x="1566327" y="1085262"/>
            <a:ext cx="398820" cy="379615"/>
          </a:xfrm>
          <a:prstGeom prst="smileyFac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Smiley Face 131">
            <a:extLst>
              <a:ext uri="{FF2B5EF4-FFF2-40B4-BE49-F238E27FC236}">
                <a16:creationId xmlns:a16="http://schemas.microsoft.com/office/drawing/2014/main" id="{B2F08138-1365-CBB6-4E5C-DB2D31CBF283}"/>
              </a:ext>
            </a:extLst>
          </p:cNvPr>
          <p:cNvSpPr/>
          <p:nvPr/>
        </p:nvSpPr>
        <p:spPr>
          <a:xfrm>
            <a:off x="3174530" y="2462653"/>
            <a:ext cx="398820" cy="379615"/>
          </a:xfrm>
          <a:prstGeom prst="smileyFac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Smiley Face 132">
            <a:extLst>
              <a:ext uri="{FF2B5EF4-FFF2-40B4-BE49-F238E27FC236}">
                <a16:creationId xmlns:a16="http://schemas.microsoft.com/office/drawing/2014/main" id="{5F1DC9E5-B460-157D-387F-6507B11A0D75}"/>
              </a:ext>
            </a:extLst>
          </p:cNvPr>
          <p:cNvSpPr/>
          <p:nvPr/>
        </p:nvSpPr>
        <p:spPr>
          <a:xfrm>
            <a:off x="7308503" y="2462652"/>
            <a:ext cx="398820" cy="379615"/>
          </a:xfrm>
          <a:prstGeom prst="smileyFace">
            <a:avLst>
              <a:gd name="adj" fmla="val 4653"/>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Action Button: Sound 134">
            <a:hlinkClick r:id="" action="ppaction://noaction" highlightClick="1">
              <a:snd r:embed="rId2" name="applause.wav"/>
            </a:hlinkClick>
            <a:extLst>
              <a:ext uri="{FF2B5EF4-FFF2-40B4-BE49-F238E27FC236}">
                <a16:creationId xmlns:a16="http://schemas.microsoft.com/office/drawing/2014/main" id="{53599676-A748-E5A1-12DC-91F233436781}"/>
              </a:ext>
            </a:extLst>
          </p:cNvPr>
          <p:cNvSpPr/>
          <p:nvPr/>
        </p:nvSpPr>
        <p:spPr>
          <a:xfrm>
            <a:off x="3184682" y="4407861"/>
            <a:ext cx="398820" cy="394141"/>
          </a:xfrm>
          <a:prstGeom prst="actionButtonSound">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Smiley Face 135">
            <a:extLst>
              <a:ext uri="{FF2B5EF4-FFF2-40B4-BE49-F238E27FC236}">
                <a16:creationId xmlns:a16="http://schemas.microsoft.com/office/drawing/2014/main" id="{C8B47AE6-E466-19E9-875B-0F50C426D258}"/>
              </a:ext>
            </a:extLst>
          </p:cNvPr>
          <p:cNvSpPr/>
          <p:nvPr/>
        </p:nvSpPr>
        <p:spPr>
          <a:xfrm>
            <a:off x="1566327" y="3049220"/>
            <a:ext cx="398820" cy="379615"/>
          </a:xfrm>
          <a:prstGeom prst="smileyFac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Action Button: Sound 136">
            <a:hlinkClick r:id="" action="ppaction://noaction" highlightClick="1">
              <a:snd r:embed="rId2" name="applause.wav"/>
            </a:hlinkClick>
            <a:extLst>
              <a:ext uri="{FF2B5EF4-FFF2-40B4-BE49-F238E27FC236}">
                <a16:creationId xmlns:a16="http://schemas.microsoft.com/office/drawing/2014/main" id="{6D626AF3-5675-1BF6-6FB2-65D41D1D3C35}"/>
              </a:ext>
            </a:extLst>
          </p:cNvPr>
          <p:cNvSpPr/>
          <p:nvPr/>
        </p:nvSpPr>
        <p:spPr>
          <a:xfrm>
            <a:off x="6169862" y="5004323"/>
            <a:ext cx="398820" cy="394141"/>
          </a:xfrm>
          <a:prstGeom prst="actionButtonSound">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rocess 140">
            <a:extLst>
              <a:ext uri="{FF2B5EF4-FFF2-40B4-BE49-F238E27FC236}">
                <a16:creationId xmlns:a16="http://schemas.microsoft.com/office/drawing/2014/main" id="{C4D13D4A-B889-9B4E-D16C-8432444B490B}"/>
              </a:ext>
            </a:extLst>
          </p:cNvPr>
          <p:cNvSpPr/>
          <p:nvPr/>
        </p:nvSpPr>
        <p:spPr>
          <a:xfrm>
            <a:off x="6695049" y="429919"/>
            <a:ext cx="728662" cy="291262"/>
          </a:xfrm>
          <a:prstGeom prst="flowChartProcess">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2" name="Process 141">
            <a:extLst>
              <a:ext uri="{FF2B5EF4-FFF2-40B4-BE49-F238E27FC236}">
                <a16:creationId xmlns:a16="http://schemas.microsoft.com/office/drawing/2014/main" id="{7932F066-F855-45AE-56AC-CEF390AB16D7}"/>
              </a:ext>
            </a:extLst>
          </p:cNvPr>
          <p:cNvSpPr/>
          <p:nvPr/>
        </p:nvSpPr>
        <p:spPr>
          <a:xfrm>
            <a:off x="6695049" y="995299"/>
            <a:ext cx="728662" cy="291262"/>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FD060A3F-8776-AEBE-0816-C9BD342DC5D0}"/>
              </a:ext>
            </a:extLst>
          </p:cNvPr>
          <p:cNvSpPr txBox="1"/>
          <p:nvPr/>
        </p:nvSpPr>
        <p:spPr>
          <a:xfrm>
            <a:off x="7423711" y="385110"/>
            <a:ext cx="3402871" cy="369332"/>
          </a:xfrm>
          <a:prstGeom prst="rect">
            <a:avLst/>
          </a:prstGeom>
          <a:noFill/>
        </p:spPr>
        <p:txBody>
          <a:bodyPr wrap="square" rtlCol="0">
            <a:spAutoFit/>
          </a:bodyPr>
          <a:lstStyle/>
          <a:p>
            <a:r>
              <a:rPr lang="en-US" dirty="0"/>
              <a:t>Object Detection flow</a:t>
            </a:r>
          </a:p>
        </p:txBody>
      </p:sp>
      <p:sp>
        <p:nvSpPr>
          <p:cNvPr id="144" name="TextBox 143">
            <a:extLst>
              <a:ext uri="{FF2B5EF4-FFF2-40B4-BE49-F238E27FC236}">
                <a16:creationId xmlns:a16="http://schemas.microsoft.com/office/drawing/2014/main" id="{16C15FEB-1900-5CCB-0349-8AD85A453947}"/>
              </a:ext>
            </a:extLst>
          </p:cNvPr>
          <p:cNvSpPr txBox="1"/>
          <p:nvPr/>
        </p:nvSpPr>
        <p:spPr>
          <a:xfrm>
            <a:off x="7423711" y="967598"/>
            <a:ext cx="4707715" cy="369332"/>
          </a:xfrm>
          <a:prstGeom prst="rect">
            <a:avLst/>
          </a:prstGeom>
          <a:noFill/>
        </p:spPr>
        <p:txBody>
          <a:bodyPr wrap="square" rtlCol="0">
            <a:spAutoFit/>
          </a:bodyPr>
          <a:lstStyle/>
          <a:p>
            <a:r>
              <a:rPr lang="en-US" dirty="0"/>
              <a:t>Object Detection &amp; covert into speech flow</a:t>
            </a:r>
          </a:p>
        </p:txBody>
      </p:sp>
      <p:sp>
        <p:nvSpPr>
          <p:cNvPr id="145" name="TextBox 144">
            <a:extLst>
              <a:ext uri="{FF2B5EF4-FFF2-40B4-BE49-F238E27FC236}">
                <a16:creationId xmlns:a16="http://schemas.microsoft.com/office/drawing/2014/main" id="{6BCAAA9F-E9BE-1BC4-0ADA-CBECC03ED6F7}"/>
              </a:ext>
            </a:extLst>
          </p:cNvPr>
          <p:cNvSpPr txBox="1"/>
          <p:nvPr/>
        </p:nvSpPr>
        <p:spPr>
          <a:xfrm>
            <a:off x="8651108" y="1507297"/>
            <a:ext cx="1092967" cy="369332"/>
          </a:xfrm>
          <a:prstGeom prst="rect">
            <a:avLst/>
          </a:prstGeom>
          <a:noFill/>
        </p:spPr>
        <p:txBody>
          <a:bodyPr wrap="square" rtlCol="0">
            <a:spAutoFit/>
          </a:bodyPr>
          <a:lstStyle/>
          <a:p>
            <a:pPr algn="ctr"/>
            <a:r>
              <a:rPr lang="en-US" b="1" dirty="0">
                <a:solidFill>
                  <a:schemeClr val="accent1"/>
                </a:solidFill>
              </a:rPr>
              <a:t>Legends</a:t>
            </a:r>
          </a:p>
        </p:txBody>
      </p:sp>
    </p:spTree>
    <p:extLst>
      <p:ext uri="{BB962C8B-B14F-4D97-AF65-F5344CB8AC3E}">
        <p14:creationId xmlns:p14="http://schemas.microsoft.com/office/powerpoint/2010/main" val="65019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remove" grpId="0" nodeType="withEffect">
                                  <p:stCondLst>
                                    <p:cond delay="0"/>
                                  </p:stCondLst>
                                  <p:childTnLst>
                                    <p:animMotion origin="layout" path="M -1.66667E-6 -0.02338 L -1.66667E-6 0.14421 " pathEditMode="relative" ptsTypes="AA">
                                      <p:cBhvr>
                                        <p:cTn id="6" dur="2000" fill="hold"/>
                                        <p:tgtEl>
                                          <p:spTgt spid="131"/>
                                        </p:tgtEl>
                                        <p:attrNameLst>
                                          <p:attrName>ppt_x</p:attrName>
                                          <p:attrName>ppt_y</p:attrName>
                                        </p:attrNameLst>
                                      </p:cBhvr>
                                    </p:animMotion>
                                  </p:childTnLst>
                                </p:cTn>
                              </p:par>
                              <p:par>
                                <p:cTn id="7" presetID="0" presetClass="path" presetSubtype="0" accel="50000" decel="50000" fill="remove" grpId="0" nodeType="withEffect">
                                  <p:stCondLst>
                                    <p:cond delay="0"/>
                                  </p:stCondLst>
                                  <p:childTnLst>
                                    <p:animMotion origin="layout" path="M -1.66667E-6 -0.02569 L -1.66667E-6 0.14097 " pathEditMode="relative" ptsTypes="AA">
                                      <p:cBhvr>
                                        <p:cTn id="8" dur="2000" fill="hold"/>
                                        <p:tgtEl>
                                          <p:spTgt spid="136"/>
                                        </p:tgtEl>
                                        <p:attrNameLst>
                                          <p:attrName>ppt_x</p:attrName>
                                          <p:attrName>ppt_y</p:attrName>
                                        </p:attrNameLst>
                                      </p:cBhvr>
                                    </p:animMotion>
                                  </p:childTnLst>
                                </p:cTn>
                              </p:par>
                              <p:par>
                                <p:cTn id="9" presetID="0" presetClass="path" presetSubtype="0" accel="50000" decel="50000" fill="remove" grpId="0" nodeType="withEffect">
                                  <p:stCondLst>
                                    <p:cond delay="0"/>
                                  </p:stCondLst>
                                  <p:childTnLst>
                                    <p:animMotion origin="layout" path="M -0.01289 -4.07407E-6 L 0.09388 0.00162 " pathEditMode="relative" rAng="0" ptsTypes="AA">
                                      <p:cBhvr>
                                        <p:cTn id="10" dur="2000" fill="hold"/>
                                        <p:tgtEl>
                                          <p:spTgt spid="132"/>
                                        </p:tgtEl>
                                        <p:attrNameLst>
                                          <p:attrName>ppt_x</p:attrName>
                                          <p:attrName>ppt_y</p:attrName>
                                        </p:attrNameLst>
                                      </p:cBhvr>
                                      <p:rCtr x="5339" y="69"/>
                                    </p:animMotion>
                                  </p:childTnLst>
                                </p:cTn>
                              </p:par>
                              <p:par>
                                <p:cTn id="11" presetID="0" presetClass="path" presetSubtype="0" accel="50000" decel="50000" fill="remove" grpId="0" nodeType="withEffect">
                                  <p:stCondLst>
                                    <p:cond delay="0"/>
                                  </p:stCondLst>
                                  <p:childTnLst>
                                    <p:animMotion origin="layout" path="M -0.00938 0.00209 L 0.10585 0.00371 " pathEditMode="relative" rAng="0" ptsTypes="AA">
                                      <p:cBhvr>
                                        <p:cTn id="12" dur="2000" fill="hold"/>
                                        <p:tgtEl>
                                          <p:spTgt spid="133"/>
                                        </p:tgtEl>
                                        <p:attrNameLst>
                                          <p:attrName>ppt_x</p:attrName>
                                          <p:attrName>ppt_y</p:attrName>
                                        </p:attrNameLst>
                                      </p:cBhvr>
                                      <p:rCtr x="5755" y="69"/>
                                    </p:animMotion>
                                  </p:childTnLst>
                                </p:cTn>
                              </p:par>
                              <p:par>
                                <p:cTn id="13" presetID="0" presetClass="path" presetSubtype="0" accel="50000" decel="50000" fill="remove" grpId="0" nodeType="withEffect">
                                  <p:stCondLst>
                                    <p:cond delay="0"/>
                                  </p:stCondLst>
                                  <p:childTnLst>
                                    <p:animMotion origin="layout" path="M -0.01992 2.22222E-6 L 0.08946 2.22222E-6 " pathEditMode="relative" rAng="0" ptsTypes="AA">
                                      <p:cBhvr>
                                        <p:cTn id="14" dur="2000" fill="hold"/>
                                        <p:tgtEl>
                                          <p:spTgt spid="135"/>
                                        </p:tgtEl>
                                        <p:attrNameLst>
                                          <p:attrName>ppt_x</p:attrName>
                                          <p:attrName>ppt_y</p:attrName>
                                        </p:attrNameLst>
                                      </p:cBhvr>
                                      <p:rCtr x="5469" y="0"/>
                                    </p:animMotion>
                                  </p:childTnLst>
                                </p:cTn>
                              </p:par>
                              <p:par>
                                <p:cTn id="15" presetID="0" presetClass="path" presetSubtype="0" accel="50000" decel="50000" fill="remove" grpId="0" nodeType="withEffect">
                                  <p:stCondLst>
                                    <p:cond delay="0"/>
                                  </p:stCondLst>
                                  <p:childTnLst>
                                    <p:animMotion origin="layout" path="M 4.16667E-6 -0.03125 L 4.16667E-6 0.10209 L 0.17929 0.10209 " pathEditMode="relative" rAng="0" ptsTypes="AAA">
                                      <p:cBhvr>
                                        <p:cTn id="16" dur="2000" fill="hold"/>
                                        <p:tgtEl>
                                          <p:spTgt spid="137"/>
                                        </p:tgtEl>
                                        <p:attrNameLst>
                                          <p:attrName>ppt_x</p:attrName>
                                          <p:attrName>ppt_y</p:attrName>
                                        </p:attrNameLst>
                                      </p:cBhvr>
                                      <p:rCtr x="8958" y="66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5" grpId="0" animBg="1"/>
      <p:bldP spid="136" grpId="0" animBg="1"/>
      <p:bldP spid="13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1034</TotalTime>
  <Words>375</Words>
  <Application>Microsoft Macintosh PowerPoint</Application>
  <PresentationFormat>Widescreen</PresentationFormat>
  <Paragraphs>30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Chugh, Mayank</dc:creator>
  <cp:lastModifiedBy>Chugh, Mayank</cp:lastModifiedBy>
  <cp:revision>5</cp:revision>
  <dcterms:created xsi:type="dcterms:W3CDTF">2024-06-10T10:12:28Z</dcterms:created>
  <dcterms:modified xsi:type="dcterms:W3CDTF">2024-06-12T08:04:42Z</dcterms:modified>
</cp:coreProperties>
</file>