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673"/>
  </p:normalViewPr>
  <p:slideViewPr>
    <p:cSldViewPr snapToGrid="0">
      <p:cViewPr varScale="1">
        <p:scale>
          <a:sx n="90" d="100"/>
          <a:sy n="90" d="100"/>
        </p:scale>
        <p:origin x="23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A1AA-B2EE-BA5C-6F0B-42D873D8F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F11EE-2B78-250D-B77D-C18AA3A9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4657D-F1A3-60E7-48A6-BF9470B4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BAAD-9020-FA48-0379-F90DC1B6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5D502-159A-A84E-FF4A-3D45EAA1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B4A8-DB61-6931-0FFF-5A5DFCFD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2790D-0B7A-6A6C-7D12-E351DF61E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15721-B8F9-25E1-053B-73CDCF10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3097-1AC2-2B25-49D0-983F228E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A276E-57C1-9172-F0B5-FDFEF339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A20C2-9241-5524-2B78-C537BA3BF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AB818-0744-E404-D2DF-FD8F44468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034E-5829-C8DA-BF07-72E0EDDF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E6B4-F23D-C357-ED27-3BE48F1B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9962D-5E15-DBAF-8B3B-6C87BF81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BB0C-62D6-B06E-D266-2B1E0432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DE02-4988-4AAE-73F0-6AA3754D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CEA68-577D-8D84-7B4D-0CB1BEC6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27AC-BCE5-6E8E-F067-24F14F96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98ACD-768F-44BB-3D29-91294360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A45B-50B3-7299-6448-9FB594A3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E7B57-97D9-44A6-8766-EFC48B36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89522-93C6-1364-8995-9D72CA4D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24634-15D7-E29D-1D2A-43F48354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CB2B2-F67D-DD3A-9DBC-05B55EE9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9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6C39-DC29-0DEF-36F6-B4599F1D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932E-A8E1-D7F0-6DD4-8E4C145D0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7CA63-672A-93C7-8436-0A96B27EB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9E2D3-2825-2001-DACB-3EF9978D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C42F3-1BBB-BD99-34B8-8D353C46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31F16-27CF-07EE-D243-78661DF3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5116-08B4-A979-A811-785858C5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CD73D-AFD6-5166-6C87-97001A40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1AF83-6888-D840-C17E-E02A8DF8A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0D1A5-EA8D-D2FC-750C-A37324459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FCB48-16FD-1CD3-3EBE-80F883B76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C28F0-3234-193B-1CEA-DCDF63F4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B287-DEBA-9879-3687-F17A4EC3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5142C-39B8-48B2-9CDC-AC7A0A92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DF78-32F1-79C7-639C-40D51D1A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32C04-CB25-0DA1-B52E-ECE91154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9387F-6368-41BF-360E-3FB12AE5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693BB-2FCB-7CD1-E321-055C0C2B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3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E08AA-39BE-C0FE-2B43-89A5A25D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BBBC7-83D8-9F20-DBD0-9478460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5F623-B6F3-68F6-841A-FECA878A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E7CF-FEF8-53A1-45A6-9F522624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1894-A06E-DD01-3021-C41B710B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B4716-D7AD-B7C6-25BC-F6D20A869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4B475-EA18-9596-C45C-DF79E2AE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A4406-0499-8582-B840-09F25084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330AE-379B-0C5C-D847-92F3F9A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6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86AF-9016-7F59-4A3C-A84E1327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49EF6-EB4B-7149-D04D-666094E21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2046D-C45F-1070-B9C3-FF72B1066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97CFE-47B1-AF42-4516-1A1C8D67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CEEA1-53A9-9CBC-A456-4FC7631C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C3815-E564-31C1-5CD9-42439265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96F00-8808-307F-0F6B-8AD6BBAA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C4B5-2572-FBC5-9244-4E64FA31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46599-5601-70C4-2CE9-705CA89DC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3868C8-4B5A-D243-AF7C-2C18303B0085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E7FD-32CA-2C66-4893-67AA6DF5F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C450-D570-5779-A376-9EE8457B5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9EC6B-18FF-6C45-BE60-480C06990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4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ser profile icon, mobile usage flat icon">
            <a:extLst>
              <a:ext uri="{FF2B5EF4-FFF2-40B4-BE49-F238E27FC236}">
                <a16:creationId xmlns:a16="http://schemas.microsoft.com/office/drawing/2014/main" id="{16C2F899-AC05-AFE2-07A8-801276B02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8" t="4254" r="21695" b="12267"/>
          <a:stretch/>
        </p:blipFill>
        <p:spPr bwMode="auto">
          <a:xfrm>
            <a:off x="1269774" y="0"/>
            <a:ext cx="569842" cy="95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sapp logo icon isolated 3d render ...">
            <a:extLst>
              <a:ext uri="{FF2B5EF4-FFF2-40B4-BE49-F238E27FC236}">
                <a16:creationId xmlns:a16="http://schemas.microsoft.com/office/drawing/2014/main" id="{8888DD9F-1F76-044F-B88A-674E9B28F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2" t="19044" r="23102" b="17421"/>
          <a:stretch/>
        </p:blipFill>
        <p:spPr bwMode="auto">
          <a:xfrm>
            <a:off x="1056392" y="2285785"/>
            <a:ext cx="1029994" cy="11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ownload Twilio Logo in SVG Vector or ...">
            <a:extLst>
              <a:ext uri="{FF2B5EF4-FFF2-40B4-BE49-F238E27FC236}">
                <a16:creationId xmlns:a16="http://schemas.microsoft.com/office/drawing/2014/main" id="{5AE47EA8-AD5D-1EDE-6367-E0F1BFC4C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9" t="29472" r="8641" b="29233"/>
          <a:stretch/>
        </p:blipFill>
        <p:spPr bwMode="auto">
          <a:xfrm>
            <a:off x="8229731" y="4713740"/>
            <a:ext cx="2405271" cy="8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cipes - ngrok and Rafay - Rafay ...">
            <a:extLst>
              <a:ext uri="{FF2B5EF4-FFF2-40B4-BE49-F238E27FC236}">
                <a16:creationId xmlns:a16="http://schemas.microsoft.com/office/drawing/2014/main" id="{E7548763-6D1B-545E-342B-792FC40EF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5" b="8817"/>
          <a:stretch/>
        </p:blipFill>
        <p:spPr bwMode="auto">
          <a:xfrm>
            <a:off x="580099" y="4625984"/>
            <a:ext cx="1982580" cy="95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icrosoft Visual Studio Code macOS BigSur - Social media &amp; Logos Icons">
            <a:extLst>
              <a:ext uri="{FF2B5EF4-FFF2-40B4-BE49-F238E27FC236}">
                <a16:creationId xmlns:a16="http://schemas.microsoft.com/office/drawing/2014/main" id="{ABB3407D-0791-DFDC-C96E-424E8C0E8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9" t="9086" r="10054" b="9800"/>
          <a:stretch/>
        </p:blipFill>
        <p:spPr bwMode="auto">
          <a:xfrm>
            <a:off x="5272730" y="2402347"/>
            <a:ext cx="1099665" cy="111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2806-C3A8-4121-8F5E-532C2380EEBC}"/>
              </a:ext>
            </a:extLst>
          </p:cNvPr>
          <p:cNvCxnSpPr>
            <a:cxnSpLocks/>
          </p:cNvCxnSpPr>
          <p:nvPr/>
        </p:nvCxnSpPr>
        <p:spPr>
          <a:xfrm>
            <a:off x="1554695" y="959734"/>
            <a:ext cx="16694" cy="1326051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DEA688-A350-2B8D-D6C8-D177D16755D7}"/>
              </a:ext>
            </a:extLst>
          </p:cNvPr>
          <p:cNvCxnSpPr>
            <a:cxnSpLocks/>
            <a:stCxn id="4104" idx="2"/>
            <a:endCxn id="4108" idx="0"/>
          </p:cNvCxnSpPr>
          <p:nvPr/>
        </p:nvCxnSpPr>
        <p:spPr>
          <a:xfrm>
            <a:off x="1571389" y="3451977"/>
            <a:ext cx="0" cy="1174007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50A953-68E0-2076-41FD-53B4A04DCCF6}"/>
              </a:ext>
            </a:extLst>
          </p:cNvPr>
          <p:cNvCxnSpPr>
            <a:cxnSpLocks/>
            <a:stCxn id="4108" idx="3"/>
            <a:endCxn id="4106" idx="1"/>
          </p:cNvCxnSpPr>
          <p:nvPr/>
        </p:nvCxnSpPr>
        <p:spPr>
          <a:xfrm>
            <a:off x="2562679" y="5105851"/>
            <a:ext cx="5667052" cy="9253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747CCD-6FA7-3CBB-CCE7-B12433D4A7F8}"/>
              </a:ext>
            </a:extLst>
          </p:cNvPr>
          <p:cNvCxnSpPr>
            <a:cxnSpLocks/>
            <a:stCxn id="4106" idx="0"/>
            <a:endCxn id="5" idx="2"/>
          </p:cNvCxnSpPr>
          <p:nvPr/>
        </p:nvCxnSpPr>
        <p:spPr>
          <a:xfrm flipH="1" flipV="1">
            <a:off x="5822563" y="3519041"/>
            <a:ext cx="3609804" cy="1194699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7D3A75-D9D0-60D7-1F9F-F5791DDA6437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822563" y="1343485"/>
            <a:ext cx="4242594" cy="1058862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2562A-6B4B-CBB9-F35F-B5FA252163F5}"/>
              </a:ext>
            </a:extLst>
          </p:cNvPr>
          <p:cNvSpPr txBox="1"/>
          <p:nvPr/>
        </p:nvSpPr>
        <p:spPr>
          <a:xfrm>
            <a:off x="1571389" y="1482753"/>
            <a:ext cx="190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Message</a:t>
            </a:r>
          </a:p>
          <a:p>
            <a:r>
              <a:rPr lang="en-US" dirty="0"/>
              <a:t>Receive Message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03A9FD-EA20-3992-2A41-0D67D4183B90}"/>
              </a:ext>
            </a:extLst>
          </p:cNvPr>
          <p:cNvSpPr txBox="1"/>
          <p:nvPr/>
        </p:nvSpPr>
        <p:spPr>
          <a:xfrm>
            <a:off x="378104" y="3770061"/>
            <a:ext cx="119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request</a:t>
            </a:r>
          </a:p>
          <a:p>
            <a:r>
              <a:rPr lang="en-US" dirty="0"/>
              <a:t>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542C40-2972-22C5-E89D-292E81C6BCA8}"/>
              </a:ext>
            </a:extLst>
          </p:cNvPr>
          <p:cNvSpPr txBox="1"/>
          <p:nvPr/>
        </p:nvSpPr>
        <p:spPr>
          <a:xfrm>
            <a:off x="3016760" y="4782685"/>
            <a:ext cx="515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request/response</a:t>
            </a:r>
          </a:p>
          <a:p>
            <a:r>
              <a:rPr lang="en-US" dirty="0"/>
              <a:t>https://</a:t>
            </a:r>
            <a:r>
              <a:rPr lang="en-US" dirty="0" err="1"/>
              <a:t>XXXXXXXXXXXXXXXXX.ngrok-free.app</a:t>
            </a:r>
            <a:r>
              <a:rPr lang="en-US" dirty="0"/>
              <a:t>/</a:t>
            </a:r>
            <a:r>
              <a:rPr lang="en-US" dirty="0" err="1"/>
              <a:t>sms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7A53DA-3D57-7955-C2C0-F2DD4D3A8178}"/>
              </a:ext>
            </a:extLst>
          </p:cNvPr>
          <p:cNvSpPr txBox="1"/>
          <p:nvPr/>
        </p:nvSpPr>
        <p:spPr>
          <a:xfrm>
            <a:off x="7173339" y="3163248"/>
            <a:ext cx="3962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request/response</a:t>
            </a:r>
          </a:p>
          <a:p>
            <a:r>
              <a:rPr lang="en-US" dirty="0"/>
              <a:t>Twilio Phone Number: +</a:t>
            </a:r>
            <a:r>
              <a:rPr lang="en-HK" dirty="0"/>
              <a:t>XXXXXXXXX</a:t>
            </a:r>
          </a:p>
          <a:p>
            <a:r>
              <a:rPr lang="en-US" dirty="0"/>
              <a:t>WhatsApp number: +XXXXXXXXXX</a:t>
            </a: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37559706-8665-AFCE-6B44-801E0FE93BA5}"/>
              </a:ext>
            </a:extLst>
          </p:cNvPr>
          <p:cNvSpPr txBox="1"/>
          <p:nvPr/>
        </p:nvSpPr>
        <p:spPr>
          <a:xfrm>
            <a:off x="5822563" y="1322218"/>
            <a:ext cx="213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request/response</a:t>
            </a:r>
          </a:p>
          <a:p>
            <a:r>
              <a:rPr lang="en-US" dirty="0" err="1"/>
              <a:t>AnyScale</a:t>
            </a:r>
            <a:r>
              <a:rPr lang="en-US" dirty="0"/>
              <a:t> API key</a:t>
            </a:r>
          </a:p>
        </p:txBody>
      </p: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7D48F166-FDF5-623E-3052-FE17FFC31CE9}"/>
              </a:ext>
            </a:extLst>
          </p:cNvPr>
          <p:cNvSpPr/>
          <p:nvPr/>
        </p:nvSpPr>
        <p:spPr>
          <a:xfrm>
            <a:off x="881702" y="5629338"/>
            <a:ext cx="10531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solidFill>
                  <a:srgbClr val="C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WhatsApp – LLAMA3 - Architecture</a:t>
            </a:r>
          </a:p>
        </p:txBody>
      </p:sp>
      <p:sp>
        <p:nvSpPr>
          <p:cNvPr id="4125" name="Oval 4124">
            <a:extLst>
              <a:ext uri="{FF2B5EF4-FFF2-40B4-BE49-F238E27FC236}">
                <a16:creationId xmlns:a16="http://schemas.microsoft.com/office/drawing/2014/main" id="{F1DF4D05-558F-2AAC-5585-88E91AFD8D90}"/>
              </a:ext>
            </a:extLst>
          </p:cNvPr>
          <p:cNvSpPr/>
          <p:nvPr/>
        </p:nvSpPr>
        <p:spPr>
          <a:xfrm>
            <a:off x="1478628" y="843335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6" name="Oval 4125">
            <a:extLst>
              <a:ext uri="{FF2B5EF4-FFF2-40B4-BE49-F238E27FC236}">
                <a16:creationId xmlns:a16="http://schemas.microsoft.com/office/drawing/2014/main" id="{82007CAB-629F-CF50-0ACE-70615D750A5E}"/>
              </a:ext>
            </a:extLst>
          </p:cNvPr>
          <p:cNvSpPr/>
          <p:nvPr/>
        </p:nvSpPr>
        <p:spPr>
          <a:xfrm>
            <a:off x="1501798" y="3460734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8" name="Oval 4127">
            <a:extLst>
              <a:ext uri="{FF2B5EF4-FFF2-40B4-BE49-F238E27FC236}">
                <a16:creationId xmlns:a16="http://schemas.microsoft.com/office/drawing/2014/main" id="{5459B4A2-68B9-7039-09BC-782CC69D24FB}"/>
              </a:ext>
            </a:extLst>
          </p:cNvPr>
          <p:cNvSpPr/>
          <p:nvPr/>
        </p:nvSpPr>
        <p:spPr>
          <a:xfrm>
            <a:off x="9398792" y="4635722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9" name="Oval 4128">
            <a:extLst>
              <a:ext uri="{FF2B5EF4-FFF2-40B4-BE49-F238E27FC236}">
                <a16:creationId xmlns:a16="http://schemas.microsoft.com/office/drawing/2014/main" id="{EAAB0EEC-9801-ED3E-67DA-9FA67E0DB325}"/>
              </a:ext>
            </a:extLst>
          </p:cNvPr>
          <p:cNvSpPr/>
          <p:nvPr/>
        </p:nvSpPr>
        <p:spPr>
          <a:xfrm>
            <a:off x="5751267" y="2309273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0" name="Oval 4129">
            <a:extLst>
              <a:ext uri="{FF2B5EF4-FFF2-40B4-BE49-F238E27FC236}">
                <a16:creationId xmlns:a16="http://schemas.microsoft.com/office/drawing/2014/main" id="{F96E1473-B524-0F77-91E2-1A3AF8E068EE}"/>
              </a:ext>
            </a:extLst>
          </p:cNvPr>
          <p:cNvSpPr/>
          <p:nvPr/>
        </p:nvSpPr>
        <p:spPr>
          <a:xfrm>
            <a:off x="2453032" y="5037085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3EB075-EC7B-57C2-BD8A-8F6F2422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802" y="376752"/>
            <a:ext cx="1165963" cy="11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're excited to host @Meta Llama-3 8b ...">
            <a:extLst>
              <a:ext uri="{FF2B5EF4-FFF2-40B4-BE49-F238E27FC236}">
                <a16:creationId xmlns:a16="http://schemas.microsoft.com/office/drawing/2014/main" id="{7400C81F-8B5C-D0BF-F5E1-F0663B693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9" t="36364" r="8814" b="44801"/>
          <a:stretch/>
        </p:blipFill>
        <p:spPr bwMode="auto">
          <a:xfrm>
            <a:off x="6751071" y="597509"/>
            <a:ext cx="2993004" cy="4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93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78 0.00301 L 0.00144 0.19398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56 -2.22222E-6 L -0.00078 0.1544 " pathEditMode="relative" rAng="0" ptsTypes="AA" p14:bounceEnd="50000">
                                          <p:cBhvr>
                                            <p:cTn id="8" dur="2000" fill="hold"/>
                                            <p:tgtEl>
                                              <p:spTgt spid="4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" y="770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46484 0.00139 " pathEditMode="relative" ptsTypes="AA" p14:bounceEnd="50000">
                                          <p:cBhvr>
                                            <p:cTn id="10" dur="2000" fill="hold"/>
                                            <p:tgtEl>
                                              <p:spTgt spid="41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9024 -0.1713 " pathEditMode="relative" ptsTypes="AA" p14:bounceEnd="50000">
                                          <p:cBhvr>
                                            <p:cTn id="12" dur="2000" fill="hold"/>
                                            <p:tgtEl>
                                              <p:spTgt spid="41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34271 -0.1544 " pathEditMode="relative" ptsTypes="AA" p14:bounceEnd="50000">
                                          <p:cBhvr>
                                            <p:cTn id="14" dur="2000" fill="hold"/>
                                            <p:tgtEl>
                                              <p:spTgt spid="4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25" grpId="0" animBg="1"/>
          <p:bldP spid="4126" grpId="0" animBg="1"/>
          <p:bldP spid="4128" grpId="0" animBg="1"/>
          <p:bldP spid="4129" grpId="0" animBg="1"/>
          <p:bldP spid="413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78 0.00301 L 0.00144 0.19398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56 -2.22222E-6 L -0.00078 0.1544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4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" y="770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46484 0.00139 " pathEditMode="relative" ptsTypes="AA">
                                          <p:cBhvr>
                                            <p:cTn id="10" dur="2000" fill="hold"/>
                                            <p:tgtEl>
                                              <p:spTgt spid="41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9024 -0.1713 " pathEditMode="relative" ptsTypes="AA">
                                          <p:cBhvr>
                                            <p:cTn id="12" dur="2000" fill="hold"/>
                                            <p:tgtEl>
                                              <p:spTgt spid="41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34271 -0.1544 " pathEditMode="relative" ptsTypes="AA">
                                          <p:cBhvr>
                                            <p:cTn id="14" dur="2000" fill="hold"/>
                                            <p:tgtEl>
                                              <p:spTgt spid="4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25" grpId="0" animBg="1"/>
          <p:bldP spid="4126" grpId="0" animBg="1"/>
          <p:bldP spid="4128" grpId="0" animBg="1"/>
          <p:bldP spid="4129" grpId="0" animBg="1"/>
          <p:bldP spid="4130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Chugh, Mayank</dc:creator>
  <cp:lastModifiedBy>Chugh, Mayank</cp:lastModifiedBy>
  <cp:revision>8</cp:revision>
  <dcterms:created xsi:type="dcterms:W3CDTF">2024-04-03T16:50:51Z</dcterms:created>
  <dcterms:modified xsi:type="dcterms:W3CDTF">2024-05-31T07:10:10Z</dcterms:modified>
</cp:coreProperties>
</file>