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548F-238B-D7F5-AD30-DDFCC2B70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25E6F-1E58-6C6D-2C9C-2DF42B59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21DC-28A3-CAA9-57A9-1F4AD7BC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C881-8F5A-B4D4-1431-0B289D0E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D433-857F-02DF-35E1-8994F231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5B6E-1C9F-6683-3A61-D06208AE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59B27-65B6-8C4B-EE11-082A0CE06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68ED9-EC09-8A6B-707F-19F865C4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BDEA-8DD0-AB0A-14BC-2A7D064C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821C-841C-42E7-0F77-760E2E5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4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CD0CA-3451-4B79-579E-1EF28704C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AF8C1-7885-1D5F-700C-ED158CFCD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091F8-99E4-2043-A57E-5D4AD4F9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73E7-E8DF-EB6C-1E76-499948D8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A362-24B8-8BEC-8F67-8FB0D4A9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0754-7D2C-EC95-3C1F-23122011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DF94-172D-77F9-33B4-76F0F2EE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58A3-40F8-E15C-AA55-BADA77E0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CB0B-1B1A-2F6C-CAD2-10DC502F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460D-396C-9E3A-0561-3C196C3E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BCF6-080F-1209-B967-ADDCCB85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8CD1E-19BD-BBDA-0F29-8C9512FD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036E-16BC-A3AE-2111-E853F8A2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F5EFD-B8DA-14FE-D0FF-84B6FBC8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9336-E7D8-BA4B-C4BB-DED8A491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8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C9D7-0176-B887-4551-4E3B045A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D207-D8C8-0A04-10C6-9FC9713DC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1D29A-817E-3AD8-0D8C-5B7F3A26A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3A49-3808-44BC-15E6-E78539C8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AA598-5FE6-20F5-5151-C71A8689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BD3D-B8F1-6896-DD23-1984A40F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8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E692-D4A3-7A7F-BC54-159AF021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9BA14-4F24-6281-24D6-7D579AF60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2F607-32CB-9BE0-9510-F5C6DB448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C2E20-1004-BA5B-B9BB-4C0F421E6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6DC4D-BC5E-8CDA-D481-568E46113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F8BBD-0165-F31C-861A-6D028E0B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C8D2D-934A-6AD8-F1A7-22F0E9AE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8E60F-BFA0-32B1-E69A-32C0ED91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3966-BCF4-CE65-B249-FC1529F5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AE117-6767-50F7-F548-23BE6AA0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5BC74-96C1-7BFE-9207-10A378C4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34BC1-3CD7-D524-33F0-2AFA2F9E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0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95FEC-6F46-195E-02E4-EBB0C1AF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44137-A340-D375-DC2F-E3CCDF3C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0D8A3-46BE-C988-0062-B7EF9861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339E-53A0-315A-69AD-DAA0076D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A7F5-6222-2AF5-EB7B-AEF618DC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D18DB-662B-AA2B-704F-B5912E58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8C378-6559-3F1B-A001-097524C3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7B55A-1A65-B75E-7128-768750B1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2A97-13E9-607A-4CBA-CFD26A92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2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F270-21B8-6D84-3599-DE5D2A24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C87C7-B063-D0F2-97BE-727BA767A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295DE-774F-095F-7E09-7FFA771C7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DF6A2-BB68-FD87-0930-38ACAF03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7982D-6B98-056B-617D-7BD65E32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1D33-96D8-84FD-935D-0A0B0842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3ABBF-90EF-05BB-F301-4C68699F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EAB6C-B231-F6E6-1DE9-E2FDFC57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5C32-A8A7-1EBE-A71B-4094B268F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5658-EE0A-6A4E-88C5-B32446EB2BB0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BA05C-BBD5-1B16-66D3-405C5FFA3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9513-7D67-C80A-1DBE-DB5FEFF22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94249-AFB3-8443-802A-E5821067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ser profile icon, mobile usage flat icon">
            <a:extLst>
              <a:ext uri="{FF2B5EF4-FFF2-40B4-BE49-F238E27FC236}">
                <a16:creationId xmlns:a16="http://schemas.microsoft.com/office/drawing/2014/main" id="{16C2F899-AC05-AFE2-07A8-801276B02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8" t="4254" r="21695" b="12267"/>
          <a:stretch/>
        </p:blipFill>
        <p:spPr bwMode="auto">
          <a:xfrm>
            <a:off x="1269774" y="0"/>
            <a:ext cx="569842" cy="9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sapp logo icon isolated 3d render ...">
            <a:extLst>
              <a:ext uri="{FF2B5EF4-FFF2-40B4-BE49-F238E27FC236}">
                <a16:creationId xmlns:a16="http://schemas.microsoft.com/office/drawing/2014/main" id="{8888DD9F-1F76-044F-B88A-674E9B28F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2" t="19044" r="23102" b="17421"/>
          <a:stretch/>
        </p:blipFill>
        <p:spPr bwMode="auto">
          <a:xfrm>
            <a:off x="1056392" y="2285785"/>
            <a:ext cx="1029994" cy="11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ownload Twilio Logo in SVG Vector or ...">
            <a:extLst>
              <a:ext uri="{FF2B5EF4-FFF2-40B4-BE49-F238E27FC236}">
                <a16:creationId xmlns:a16="http://schemas.microsoft.com/office/drawing/2014/main" id="{5AE47EA8-AD5D-1EDE-6367-E0F1BFC4C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9" t="29472" r="8641" b="29233"/>
          <a:stretch/>
        </p:blipFill>
        <p:spPr bwMode="auto">
          <a:xfrm>
            <a:off x="8229731" y="4713740"/>
            <a:ext cx="2405271" cy="8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cipes - ngrok and Rafay - Rafay ...">
            <a:extLst>
              <a:ext uri="{FF2B5EF4-FFF2-40B4-BE49-F238E27FC236}">
                <a16:creationId xmlns:a16="http://schemas.microsoft.com/office/drawing/2014/main" id="{E7548763-6D1B-545E-342B-792FC40EF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b="8817"/>
          <a:stretch/>
        </p:blipFill>
        <p:spPr bwMode="auto">
          <a:xfrm>
            <a:off x="580099" y="4625984"/>
            <a:ext cx="1982580" cy="95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icrosoft Visual Studio Code macOS BigSur - Social media &amp; Logos Icons">
            <a:extLst>
              <a:ext uri="{FF2B5EF4-FFF2-40B4-BE49-F238E27FC236}">
                <a16:creationId xmlns:a16="http://schemas.microsoft.com/office/drawing/2014/main" id="{ABB3407D-0791-DFDC-C96E-424E8C0E8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9086" r="10054" b="9800"/>
          <a:stretch/>
        </p:blipFill>
        <p:spPr bwMode="auto">
          <a:xfrm>
            <a:off x="5272730" y="2402347"/>
            <a:ext cx="1099665" cy="111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OpenAI">
            <a:extLst>
              <a:ext uri="{FF2B5EF4-FFF2-40B4-BE49-F238E27FC236}">
                <a16:creationId xmlns:a16="http://schemas.microsoft.com/office/drawing/2014/main" id="{4478FC69-A2CD-F1A6-ADAD-26E2E9E0B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 t="23546" r="8848" b="25566"/>
          <a:stretch/>
        </p:blipFill>
        <p:spPr bwMode="auto">
          <a:xfrm>
            <a:off x="8229731" y="425772"/>
            <a:ext cx="3670852" cy="91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52806-C3A8-4121-8F5E-532C2380EEBC}"/>
              </a:ext>
            </a:extLst>
          </p:cNvPr>
          <p:cNvCxnSpPr>
            <a:cxnSpLocks/>
          </p:cNvCxnSpPr>
          <p:nvPr/>
        </p:nvCxnSpPr>
        <p:spPr>
          <a:xfrm>
            <a:off x="1554695" y="959734"/>
            <a:ext cx="16694" cy="1326051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DEA688-A350-2B8D-D6C8-D177D16755D7}"/>
              </a:ext>
            </a:extLst>
          </p:cNvPr>
          <p:cNvCxnSpPr>
            <a:cxnSpLocks/>
            <a:stCxn id="4104" idx="2"/>
            <a:endCxn id="4108" idx="0"/>
          </p:cNvCxnSpPr>
          <p:nvPr/>
        </p:nvCxnSpPr>
        <p:spPr>
          <a:xfrm>
            <a:off x="1571389" y="3451977"/>
            <a:ext cx="0" cy="1174007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0A953-68E0-2076-41FD-53B4A04DCCF6}"/>
              </a:ext>
            </a:extLst>
          </p:cNvPr>
          <p:cNvCxnSpPr>
            <a:cxnSpLocks/>
            <a:stCxn id="4108" idx="3"/>
            <a:endCxn id="4106" idx="1"/>
          </p:cNvCxnSpPr>
          <p:nvPr/>
        </p:nvCxnSpPr>
        <p:spPr>
          <a:xfrm>
            <a:off x="2562679" y="5105851"/>
            <a:ext cx="5667052" cy="9253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747CCD-6FA7-3CBB-CCE7-B12433D4A7F8}"/>
              </a:ext>
            </a:extLst>
          </p:cNvPr>
          <p:cNvCxnSpPr>
            <a:cxnSpLocks/>
            <a:stCxn id="4106" idx="0"/>
            <a:endCxn id="5" idx="2"/>
          </p:cNvCxnSpPr>
          <p:nvPr/>
        </p:nvCxnSpPr>
        <p:spPr>
          <a:xfrm flipH="1" flipV="1">
            <a:off x="5822563" y="3519041"/>
            <a:ext cx="3609804" cy="1194699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7D3A75-D9D0-60D7-1F9F-F5791DDA6437}"/>
              </a:ext>
            </a:extLst>
          </p:cNvPr>
          <p:cNvCxnSpPr>
            <a:cxnSpLocks/>
            <a:stCxn id="4110" idx="2"/>
            <a:endCxn id="5" idx="0"/>
          </p:cNvCxnSpPr>
          <p:nvPr/>
        </p:nvCxnSpPr>
        <p:spPr>
          <a:xfrm flipH="1">
            <a:off x="5822563" y="1343485"/>
            <a:ext cx="4242594" cy="1058862"/>
          </a:xfrm>
          <a:prstGeom prst="straightConnector1">
            <a:avLst/>
          </a:prstGeom>
          <a:ln w="47625">
            <a:headEnd type="triangl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2562A-6B4B-CBB9-F35F-B5FA252163F5}"/>
              </a:ext>
            </a:extLst>
          </p:cNvPr>
          <p:cNvSpPr txBox="1"/>
          <p:nvPr/>
        </p:nvSpPr>
        <p:spPr>
          <a:xfrm>
            <a:off x="1571389" y="1482753"/>
            <a:ext cx="190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Message</a:t>
            </a:r>
          </a:p>
          <a:p>
            <a:r>
              <a:rPr lang="en-US" dirty="0"/>
              <a:t>Receive Message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03A9FD-EA20-3992-2A41-0D67D4183B90}"/>
              </a:ext>
            </a:extLst>
          </p:cNvPr>
          <p:cNvSpPr txBox="1"/>
          <p:nvPr/>
        </p:nvSpPr>
        <p:spPr>
          <a:xfrm>
            <a:off x="378104" y="3770061"/>
            <a:ext cx="119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542C40-2972-22C5-E89D-292E81C6BCA8}"/>
              </a:ext>
            </a:extLst>
          </p:cNvPr>
          <p:cNvSpPr txBox="1"/>
          <p:nvPr/>
        </p:nvSpPr>
        <p:spPr>
          <a:xfrm>
            <a:off x="3016760" y="4782685"/>
            <a:ext cx="515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request/response</a:t>
            </a:r>
          </a:p>
          <a:p>
            <a:r>
              <a:rPr lang="en-US" dirty="0"/>
              <a:t>https://a94a-59-188-152-97.ngrok-free.app/</a:t>
            </a:r>
            <a:r>
              <a:rPr lang="en-US" dirty="0" err="1"/>
              <a:t>sms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7A53DA-3D57-7955-C2C0-F2DD4D3A8178}"/>
              </a:ext>
            </a:extLst>
          </p:cNvPr>
          <p:cNvSpPr txBox="1"/>
          <p:nvPr/>
        </p:nvSpPr>
        <p:spPr>
          <a:xfrm>
            <a:off x="7173339" y="3163248"/>
            <a:ext cx="3962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request/response</a:t>
            </a:r>
          </a:p>
          <a:p>
            <a:r>
              <a:rPr lang="en-US" dirty="0"/>
              <a:t>Twilio Phone Number: +</a:t>
            </a:r>
            <a:r>
              <a:rPr lang="en-HK" dirty="0"/>
              <a:t>14155238886</a:t>
            </a:r>
          </a:p>
          <a:p>
            <a:r>
              <a:rPr lang="en-US" dirty="0"/>
              <a:t>WhatsApp number: +XXXXXXXXXX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37559706-8665-AFCE-6B44-801E0FE93BA5}"/>
              </a:ext>
            </a:extLst>
          </p:cNvPr>
          <p:cNvSpPr txBox="1"/>
          <p:nvPr/>
        </p:nvSpPr>
        <p:spPr>
          <a:xfrm>
            <a:off x="5822563" y="1322218"/>
            <a:ext cx="213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request/response</a:t>
            </a:r>
          </a:p>
          <a:p>
            <a:r>
              <a:rPr lang="en-US" dirty="0" err="1"/>
              <a:t>OpenAI</a:t>
            </a:r>
            <a:r>
              <a:rPr lang="en-US" dirty="0"/>
              <a:t> API key</a:t>
            </a:r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7D48F166-FDF5-623E-3052-FE17FFC31CE9}"/>
              </a:ext>
            </a:extLst>
          </p:cNvPr>
          <p:cNvSpPr/>
          <p:nvPr/>
        </p:nvSpPr>
        <p:spPr>
          <a:xfrm>
            <a:off x="394613" y="5629338"/>
            <a:ext cx="11505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WhatsApp – CHAT GPT - Architecture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F1DF4D05-558F-2AAC-5585-88E91AFD8D90}"/>
              </a:ext>
            </a:extLst>
          </p:cNvPr>
          <p:cNvSpPr/>
          <p:nvPr/>
        </p:nvSpPr>
        <p:spPr>
          <a:xfrm>
            <a:off x="1478628" y="843335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6" name="Oval 4125">
            <a:extLst>
              <a:ext uri="{FF2B5EF4-FFF2-40B4-BE49-F238E27FC236}">
                <a16:creationId xmlns:a16="http://schemas.microsoft.com/office/drawing/2014/main" id="{82007CAB-629F-CF50-0ACE-70615D750A5E}"/>
              </a:ext>
            </a:extLst>
          </p:cNvPr>
          <p:cNvSpPr/>
          <p:nvPr/>
        </p:nvSpPr>
        <p:spPr>
          <a:xfrm>
            <a:off x="1501798" y="3460734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Oval 4127">
            <a:extLst>
              <a:ext uri="{FF2B5EF4-FFF2-40B4-BE49-F238E27FC236}">
                <a16:creationId xmlns:a16="http://schemas.microsoft.com/office/drawing/2014/main" id="{5459B4A2-68B9-7039-09BC-782CC69D24FB}"/>
              </a:ext>
            </a:extLst>
          </p:cNvPr>
          <p:cNvSpPr/>
          <p:nvPr/>
        </p:nvSpPr>
        <p:spPr>
          <a:xfrm>
            <a:off x="9398792" y="4635722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9" name="Oval 4128">
            <a:extLst>
              <a:ext uri="{FF2B5EF4-FFF2-40B4-BE49-F238E27FC236}">
                <a16:creationId xmlns:a16="http://schemas.microsoft.com/office/drawing/2014/main" id="{EAAB0EEC-9801-ED3E-67DA-9FA67E0DB325}"/>
              </a:ext>
            </a:extLst>
          </p:cNvPr>
          <p:cNvSpPr/>
          <p:nvPr/>
        </p:nvSpPr>
        <p:spPr>
          <a:xfrm>
            <a:off x="5751267" y="2309273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0" name="Oval 4129">
            <a:extLst>
              <a:ext uri="{FF2B5EF4-FFF2-40B4-BE49-F238E27FC236}">
                <a16:creationId xmlns:a16="http://schemas.microsoft.com/office/drawing/2014/main" id="{F96E1473-B524-0F77-91E2-1A3AF8E068EE}"/>
              </a:ext>
            </a:extLst>
          </p:cNvPr>
          <p:cNvSpPr/>
          <p:nvPr/>
        </p:nvSpPr>
        <p:spPr>
          <a:xfrm>
            <a:off x="2453032" y="5037085"/>
            <a:ext cx="142590" cy="156036"/>
          </a:xfrm>
          <a:prstGeom prst="ellipse">
            <a:avLst/>
          </a:prstGeom>
          <a:solidFill>
            <a:srgbClr val="FFFF00"/>
          </a:solidFill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5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0301 L 0.00144 0.19398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-2.22222E-6 L -0.00078 0.1544 " pathEditMode="relative" rAng="0" ptsTypes="AA" p14:bounceEnd="50000">
                                          <p:cBhvr>
                                            <p:cTn id="8" dur="2000" fill="hold"/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7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46484 0.00139 " pathEditMode="relative" ptsTypes="AA" p14:bounceEnd="50000">
                                          <p:cBhvr>
                                            <p:cTn id="10" dur="2000" fill="hold"/>
                                            <p:tgtEl>
                                              <p:spTgt spid="4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9024 -0.1713 " pathEditMode="relative" ptsTypes="AA" p14:bounceEnd="50000">
                                          <p:cBhvr>
                                            <p:cTn id="12" dur="2000" fill="hold"/>
                                            <p:tgtEl>
                                              <p:spTgt spid="4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autoRev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34271 -0.1544 " pathEditMode="relative" ptsTypes="AA" p14:bounceEnd="50000">
                                          <p:cBhvr>
                                            <p:cTn id="14" dur="2000" fill="hold"/>
                                            <p:tgtEl>
                                              <p:spTgt spid="4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25" grpId="0" animBg="1"/>
          <p:bldP spid="4126" grpId="0" animBg="1"/>
          <p:bldP spid="4128" grpId="0" animBg="1"/>
          <p:bldP spid="4129" grpId="0" animBg="1"/>
          <p:bldP spid="413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78 0.00301 L 0.00144 0.19398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" y="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-2.22222E-6 L -0.00078 0.1544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4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7" y="770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46484 0.00139 " pathEditMode="relative" ptsTypes="AA">
                                          <p:cBhvr>
                                            <p:cTn id="10" dur="2000" fill="hold"/>
                                            <p:tgtEl>
                                              <p:spTgt spid="41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9024 -0.1713 " pathEditMode="relative" ptsTypes="AA">
                                          <p:cBhvr>
                                            <p:cTn id="12" dur="2000" fill="hold"/>
                                            <p:tgtEl>
                                              <p:spTgt spid="41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0" presetClass="path" presetSubtype="0" repeatCount="indefinite" accel="50000" autoRev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34271 -0.1544 " pathEditMode="relative" ptsTypes="AA">
                                          <p:cBhvr>
                                            <p:cTn id="14" dur="2000" fill="hold"/>
                                            <p:tgtEl>
                                              <p:spTgt spid="4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25" grpId="0" animBg="1"/>
          <p:bldP spid="4126" grpId="0" animBg="1"/>
          <p:bldP spid="4128" grpId="0" animBg="1"/>
          <p:bldP spid="4129" grpId="0" animBg="1"/>
          <p:bldP spid="4130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Chugh, Mayank</dc:creator>
  <cp:lastModifiedBy>Chugh, Mayank</cp:lastModifiedBy>
  <cp:revision>1</cp:revision>
  <dcterms:created xsi:type="dcterms:W3CDTF">2024-04-03T18:04:26Z</dcterms:created>
  <dcterms:modified xsi:type="dcterms:W3CDTF">2024-04-03T18:05:58Z</dcterms:modified>
</cp:coreProperties>
</file>