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73"/>
  </p:normalViewPr>
  <p:slideViewPr>
    <p:cSldViewPr snapToGrid="0">
      <p:cViewPr>
        <p:scale>
          <a:sx n="141" d="100"/>
          <a:sy n="141" d="100"/>
        </p:scale>
        <p:origin x="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A1AA-B2EE-BA5C-6F0B-42D873D8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11EE-2B78-250D-B77D-C18AA3A9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657D-F1A3-60E7-48A6-BF9470B4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BAAD-9020-FA48-0379-F90DC1B6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D502-159A-A84E-FF4A-3D45EAA1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B4A8-DB61-6931-0FFF-5A5DFCFD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790D-0B7A-6A6C-7D12-E351DF61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5721-B8F9-25E1-053B-73CDCF1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3097-1AC2-2B25-49D0-983F228E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276E-57C1-9172-F0B5-FDFEF3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A20C2-9241-5524-2B78-C537BA3B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AB818-0744-E404-D2DF-FD8F4446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034E-5829-C8DA-BF07-72E0EDDF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E6B4-F23D-C357-ED27-3BE48F1B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962D-5E15-DBAF-8B3B-6C87BF81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BB0C-62D6-B06E-D266-2B1E0432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DE02-4988-4AAE-73F0-6AA3754D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CEA68-577D-8D84-7B4D-0CB1BEC6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27AC-BCE5-6E8E-F067-24F14F96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8ACD-768F-44BB-3D29-91294360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A45B-50B3-7299-6448-9FB594A3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7B57-97D9-44A6-8766-EFC48B36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9522-93C6-1364-8995-9D72CA4D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4634-15D7-E29D-1D2A-43F4835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B2B2-F67D-DD3A-9DBC-05B55EE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6C39-DC29-0DEF-36F6-B4599F1D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932E-A8E1-D7F0-6DD4-8E4C145D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CA63-672A-93C7-8436-0A96B27E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E2D3-2825-2001-DACB-3EF9978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42F3-1BBB-BD99-34B8-8D353C46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1F16-27CF-07EE-D243-78661DF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116-08B4-A979-A811-785858C5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D73D-AFD6-5166-6C87-97001A40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1AF83-6888-D840-C17E-E02A8DF8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0D1A5-EA8D-D2FC-750C-A3732445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FCB48-16FD-1CD3-3EBE-80F883B7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C28F0-3234-193B-1CEA-DCDF63F4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B287-DEBA-9879-3687-F17A4EC3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5142C-39B8-48B2-9CDC-AC7A0A9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F78-32F1-79C7-639C-40D51D1A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32C04-CB25-0DA1-B52E-ECE91154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9387F-6368-41BF-360E-3FB12AE5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93BB-2FCB-7CD1-E321-055C0C2B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3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E08AA-39BE-C0FE-2B43-89A5A25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BBBC7-83D8-9F20-DBD0-9478460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F623-B6F3-68F6-841A-FECA878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E7CF-FEF8-53A1-45A6-9F52262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1894-A06E-DD01-3021-C41B710B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4716-D7AD-B7C6-25BC-F6D20A86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B475-EA18-9596-C45C-DF79E2AE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4406-0499-8582-B840-09F25084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30AE-379B-0C5C-D847-92F3F9A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86AF-9016-7F59-4A3C-A84E1327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49EF6-EB4B-7149-D04D-666094E2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2046D-C45F-1070-B9C3-FF72B1066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7CFE-47B1-AF42-4516-1A1C8D67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EEA1-53A9-9CBC-A456-4FC7631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3815-E564-31C1-5CD9-42439265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96F00-8808-307F-0F6B-8AD6BBAA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C4B5-2572-FBC5-9244-4E64FA31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6599-5601-70C4-2CE9-705CA89D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68C8-4B5A-D243-AF7C-2C18303B008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E7FD-32CA-2C66-4893-67AA6DF5F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C450-D570-5779-A376-9EE8457B5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sapp Background, cool, dark green, new, theme, whatsapp, HD wallpaper |  Peakpx">
            <a:extLst>
              <a:ext uri="{FF2B5EF4-FFF2-40B4-BE49-F238E27FC236}">
                <a16:creationId xmlns:a16="http://schemas.microsoft.com/office/drawing/2014/main" id="{E559DECB-F389-6C13-582D-9DC4F8FAB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7959" b="-1"/>
          <a:stretch/>
        </p:blipFill>
        <p:spPr bwMode="auto">
          <a:xfrm>
            <a:off x="-1" y="0"/>
            <a:ext cx="609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Background, cool, dark green, new, theme, whatsapp, HD wallpaper |  Peakpx">
            <a:extLst>
              <a:ext uri="{FF2B5EF4-FFF2-40B4-BE49-F238E27FC236}">
                <a16:creationId xmlns:a16="http://schemas.microsoft.com/office/drawing/2014/main" id="{49BA19AD-015C-B29E-3AA6-482EC6B74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7959" b="-1"/>
          <a:stretch/>
        </p:blipFill>
        <p:spPr bwMode="auto">
          <a:xfrm>
            <a:off x="6095156" y="0"/>
            <a:ext cx="6093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isual Studio Code and VS Code icons ...">
            <a:extLst>
              <a:ext uri="{FF2B5EF4-FFF2-40B4-BE49-F238E27FC236}">
                <a16:creationId xmlns:a16="http://schemas.microsoft.com/office/drawing/2014/main" id="{6508CD4D-6D06-7116-DF6A-AEE59350B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10731" r="10037" b="8788"/>
          <a:stretch/>
        </p:blipFill>
        <p:spPr bwMode="auto">
          <a:xfrm>
            <a:off x="2965613" y="1825537"/>
            <a:ext cx="882609" cy="894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go - Github Icon - CleanPNG / KissPNG">
            <a:extLst>
              <a:ext uri="{FF2B5EF4-FFF2-40B4-BE49-F238E27FC236}">
                <a16:creationId xmlns:a16="http://schemas.microsoft.com/office/drawing/2014/main" id="{A4BEDC3D-8947-7F7E-BF32-06F74523B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1866" r="28496" b="13887"/>
          <a:stretch/>
        </p:blipFill>
        <p:spPr bwMode="auto">
          <a:xfrm>
            <a:off x="660024" y="627441"/>
            <a:ext cx="999924" cy="9972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lio&quot; Icon - Download for free – Iconduck">
            <a:extLst>
              <a:ext uri="{FF2B5EF4-FFF2-40B4-BE49-F238E27FC236}">
                <a16:creationId xmlns:a16="http://schemas.microsoft.com/office/drawing/2014/main" id="{EC833F24-826C-466E-EEFF-AAF9F833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9" y="3202023"/>
            <a:ext cx="882609" cy="882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enAI, ChatGPT Logo Icon 22227362 PNG">
            <a:extLst>
              <a:ext uri="{FF2B5EF4-FFF2-40B4-BE49-F238E27FC236}">
                <a16:creationId xmlns:a16="http://schemas.microsoft.com/office/drawing/2014/main" id="{5AE8B8EB-3E37-3003-FD48-2F6382C6A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3" t="16490" r="11087" b="18456"/>
          <a:stretch/>
        </p:blipFill>
        <p:spPr bwMode="auto">
          <a:xfrm>
            <a:off x="551817" y="5756203"/>
            <a:ext cx="782199" cy="766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een square with a white logo&#10;&#10;Description automatically generated">
            <a:extLst>
              <a:ext uri="{FF2B5EF4-FFF2-40B4-BE49-F238E27FC236}">
                <a16:creationId xmlns:a16="http://schemas.microsoft.com/office/drawing/2014/main" id="{0B176C2B-292C-009B-E5B1-D6FBC906B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904" y="5657942"/>
            <a:ext cx="746025" cy="727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creenshot of a chatbot&#10;&#10;Description automatically generated">
            <a:extLst>
              <a:ext uri="{FF2B5EF4-FFF2-40B4-BE49-F238E27FC236}">
                <a16:creationId xmlns:a16="http://schemas.microsoft.com/office/drawing/2014/main" id="{FB4FFBF9-487F-B5BE-78CB-4E8D80CDA1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61"/>
          <a:stretch/>
        </p:blipFill>
        <p:spPr>
          <a:xfrm>
            <a:off x="7014704" y="627441"/>
            <a:ext cx="4635500" cy="5682511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3608FD3-7B69-95CF-12EE-7FADCDE9ACB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1659948" y="1126055"/>
            <a:ext cx="1305665" cy="1146959"/>
          </a:xfrm>
          <a:prstGeom prst="curvedConnector3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2F7530-9632-B284-BCF7-84391BE73CE3}"/>
              </a:ext>
            </a:extLst>
          </p:cNvPr>
          <p:cNvCxnSpPr>
            <a:cxnSpLocks/>
            <a:stCxn id="1036" idx="6"/>
            <a:endCxn id="4" idx="1"/>
          </p:cNvCxnSpPr>
          <p:nvPr/>
        </p:nvCxnSpPr>
        <p:spPr>
          <a:xfrm flipV="1">
            <a:off x="1601288" y="2273014"/>
            <a:ext cx="1364325" cy="1370314"/>
          </a:xfrm>
          <a:prstGeom prst="curvedConnector3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ngrok · GitHub">
            <a:extLst>
              <a:ext uri="{FF2B5EF4-FFF2-40B4-BE49-F238E27FC236}">
                <a16:creationId xmlns:a16="http://schemas.microsoft.com/office/drawing/2014/main" id="{CFD13021-4284-4E97-64DC-B130341DC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t="28406" r="6438" b="27721"/>
          <a:stretch/>
        </p:blipFill>
        <p:spPr bwMode="auto">
          <a:xfrm>
            <a:off x="1722158" y="4219293"/>
            <a:ext cx="1355303" cy="41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90047E-8B17-41FF-4CE0-F0683294173D}"/>
              </a:ext>
            </a:extLst>
          </p:cNvPr>
          <p:cNvCxnSpPr>
            <a:cxnSpLocks/>
            <a:stCxn id="1042" idx="2"/>
            <a:endCxn id="1038" idx="6"/>
          </p:cNvCxnSpPr>
          <p:nvPr/>
        </p:nvCxnSpPr>
        <p:spPr>
          <a:xfrm flipH="1">
            <a:off x="1334016" y="4638649"/>
            <a:ext cx="1065794" cy="150093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358CE1-B5FC-188E-1A06-EB8CE07733F4}"/>
              </a:ext>
            </a:extLst>
          </p:cNvPr>
          <p:cNvCxnSpPr>
            <a:cxnSpLocks/>
            <a:stCxn id="1036" idx="6"/>
            <a:endCxn id="1042" idx="0"/>
          </p:cNvCxnSpPr>
          <p:nvPr/>
        </p:nvCxnSpPr>
        <p:spPr>
          <a:xfrm>
            <a:off x="1601288" y="3643328"/>
            <a:ext cx="798522" cy="575965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217AC8-382F-7397-2CC6-CE5FE9FCAE79}"/>
              </a:ext>
            </a:extLst>
          </p:cNvPr>
          <p:cNvCxnSpPr>
            <a:cxnSpLocks/>
            <a:stCxn id="1042" idx="2"/>
            <a:endCxn id="7" idx="1"/>
          </p:cNvCxnSpPr>
          <p:nvPr/>
        </p:nvCxnSpPr>
        <p:spPr>
          <a:xfrm>
            <a:off x="2399810" y="4638649"/>
            <a:ext cx="634094" cy="138298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23F53BE-D122-67D0-AA59-662BAD4AD6BE}"/>
              </a:ext>
            </a:extLst>
          </p:cNvPr>
          <p:cNvSpPr/>
          <p:nvPr/>
        </p:nvSpPr>
        <p:spPr>
          <a:xfrm>
            <a:off x="1718608" y="356696"/>
            <a:ext cx="5438091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CHAT </a:t>
            </a:r>
          </a:p>
          <a:p>
            <a:pPr algn="ctr"/>
            <a:endParaRPr lang="en-GB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GPT with </a:t>
            </a: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WhatsApp</a:t>
            </a:r>
          </a:p>
        </p:txBody>
      </p:sp>
      <p:pic>
        <p:nvPicPr>
          <p:cNvPr id="1064" name="Picture 1063" descr="A person in a suit and glasses&#10;&#10;Description automatically generated">
            <a:extLst>
              <a:ext uri="{FF2B5EF4-FFF2-40B4-BE49-F238E27FC236}">
                <a16:creationId xmlns:a16="http://schemas.microsoft.com/office/drawing/2014/main" id="{EC0BF33B-466A-5DBC-A5AF-FAB231CA9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2809" y="5340831"/>
            <a:ext cx="1146142" cy="15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2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er profile icon, mobile usage flat icon">
            <a:extLst>
              <a:ext uri="{FF2B5EF4-FFF2-40B4-BE49-F238E27FC236}">
                <a16:creationId xmlns:a16="http://schemas.microsoft.com/office/drawing/2014/main" id="{16C2F899-AC05-AFE2-07A8-801276B0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8" t="4254" r="21695" b="12267"/>
          <a:stretch/>
        </p:blipFill>
        <p:spPr bwMode="auto">
          <a:xfrm>
            <a:off x="1269774" y="0"/>
            <a:ext cx="569842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sapp logo icon isolated 3d render ...">
            <a:extLst>
              <a:ext uri="{FF2B5EF4-FFF2-40B4-BE49-F238E27FC236}">
                <a16:creationId xmlns:a16="http://schemas.microsoft.com/office/drawing/2014/main" id="{8888DD9F-1F76-044F-B88A-674E9B28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2" t="19044" r="23102" b="17421"/>
          <a:stretch/>
        </p:blipFill>
        <p:spPr bwMode="auto">
          <a:xfrm>
            <a:off x="1056392" y="2285785"/>
            <a:ext cx="1029994" cy="11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ownload Twilio Logo in SVG Vector or ...">
            <a:extLst>
              <a:ext uri="{FF2B5EF4-FFF2-40B4-BE49-F238E27FC236}">
                <a16:creationId xmlns:a16="http://schemas.microsoft.com/office/drawing/2014/main" id="{5AE47EA8-AD5D-1EDE-6367-E0F1BFC4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29472" r="8641" b="29233"/>
          <a:stretch/>
        </p:blipFill>
        <p:spPr bwMode="auto">
          <a:xfrm>
            <a:off x="8229731" y="4713740"/>
            <a:ext cx="2405271" cy="8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cipes - ngrok and Rafay - Rafay ...">
            <a:extLst>
              <a:ext uri="{FF2B5EF4-FFF2-40B4-BE49-F238E27FC236}">
                <a16:creationId xmlns:a16="http://schemas.microsoft.com/office/drawing/2014/main" id="{E7548763-6D1B-545E-342B-792FC40EF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8817"/>
          <a:stretch/>
        </p:blipFill>
        <p:spPr bwMode="auto">
          <a:xfrm>
            <a:off x="580099" y="4625984"/>
            <a:ext cx="1982580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icrosoft Visual Studio Code macOS BigSur - Social media &amp; Logos Icons">
            <a:extLst>
              <a:ext uri="{FF2B5EF4-FFF2-40B4-BE49-F238E27FC236}">
                <a16:creationId xmlns:a16="http://schemas.microsoft.com/office/drawing/2014/main" id="{ABB3407D-0791-DFDC-C96E-424E8C0E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9086" r="10054" b="9800"/>
          <a:stretch/>
        </p:blipFill>
        <p:spPr bwMode="auto">
          <a:xfrm>
            <a:off x="5272730" y="2402347"/>
            <a:ext cx="1099665" cy="11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AI">
            <a:extLst>
              <a:ext uri="{FF2B5EF4-FFF2-40B4-BE49-F238E27FC236}">
                <a16:creationId xmlns:a16="http://schemas.microsoft.com/office/drawing/2014/main" id="{4478FC69-A2CD-F1A6-ADAD-26E2E9E0B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t="23546" r="8848" b="25566"/>
          <a:stretch/>
        </p:blipFill>
        <p:spPr bwMode="auto">
          <a:xfrm>
            <a:off x="8229731" y="425772"/>
            <a:ext cx="3670852" cy="9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2806-C3A8-4121-8F5E-532C2380EEBC}"/>
              </a:ext>
            </a:extLst>
          </p:cNvPr>
          <p:cNvCxnSpPr>
            <a:cxnSpLocks/>
          </p:cNvCxnSpPr>
          <p:nvPr/>
        </p:nvCxnSpPr>
        <p:spPr>
          <a:xfrm>
            <a:off x="1554695" y="959734"/>
            <a:ext cx="16694" cy="1326051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EA688-A350-2B8D-D6C8-D177D16755D7}"/>
              </a:ext>
            </a:extLst>
          </p:cNvPr>
          <p:cNvCxnSpPr>
            <a:cxnSpLocks/>
            <a:stCxn id="4104" idx="2"/>
            <a:endCxn id="4108" idx="0"/>
          </p:cNvCxnSpPr>
          <p:nvPr/>
        </p:nvCxnSpPr>
        <p:spPr>
          <a:xfrm>
            <a:off x="1571389" y="3451977"/>
            <a:ext cx="0" cy="1174007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0A953-68E0-2076-41FD-53B4A04DCCF6}"/>
              </a:ext>
            </a:extLst>
          </p:cNvPr>
          <p:cNvCxnSpPr>
            <a:cxnSpLocks/>
            <a:stCxn id="4108" idx="3"/>
            <a:endCxn id="4106" idx="1"/>
          </p:cNvCxnSpPr>
          <p:nvPr/>
        </p:nvCxnSpPr>
        <p:spPr>
          <a:xfrm>
            <a:off x="2562679" y="5105851"/>
            <a:ext cx="5667052" cy="9253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47CCD-6FA7-3CBB-CCE7-B12433D4A7F8}"/>
              </a:ext>
            </a:extLst>
          </p:cNvPr>
          <p:cNvCxnSpPr>
            <a:cxnSpLocks/>
            <a:stCxn id="4106" idx="0"/>
            <a:endCxn id="5" idx="2"/>
          </p:cNvCxnSpPr>
          <p:nvPr/>
        </p:nvCxnSpPr>
        <p:spPr>
          <a:xfrm flipH="1" flipV="1">
            <a:off x="5822563" y="3519041"/>
            <a:ext cx="3609804" cy="1194699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7D3A75-D9D0-60D7-1F9F-F5791DDA6437}"/>
              </a:ext>
            </a:extLst>
          </p:cNvPr>
          <p:cNvCxnSpPr>
            <a:cxnSpLocks/>
            <a:stCxn id="4110" idx="2"/>
            <a:endCxn id="5" idx="0"/>
          </p:cNvCxnSpPr>
          <p:nvPr/>
        </p:nvCxnSpPr>
        <p:spPr>
          <a:xfrm flipH="1">
            <a:off x="5822563" y="1343485"/>
            <a:ext cx="4242594" cy="1058862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2562A-6B4B-CBB9-F35F-B5FA252163F5}"/>
              </a:ext>
            </a:extLst>
          </p:cNvPr>
          <p:cNvSpPr txBox="1"/>
          <p:nvPr/>
        </p:nvSpPr>
        <p:spPr>
          <a:xfrm>
            <a:off x="1571389" y="1482753"/>
            <a:ext cx="19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Message</a:t>
            </a:r>
          </a:p>
          <a:p>
            <a:r>
              <a:rPr lang="en-US" dirty="0"/>
              <a:t>Receive Message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3A9FD-EA20-3992-2A41-0D67D4183B90}"/>
              </a:ext>
            </a:extLst>
          </p:cNvPr>
          <p:cNvSpPr txBox="1"/>
          <p:nvPr/>
        </p:nvSpPr>
        <p:spPr>
          <a:xfrm>
            <a:off x="378104" y="3770061"/>
            <a:ext cx="119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42C40-2972-22C5-E89D-292E81C6BCA8}"/>
              </a:ext>
            </a:extLst>
          </p:cNvPr>
          <p:cNvSpPr txBox="1"/>
          <p:nvPr/>
        </p:nvSpPr>
        <p:spPr>
          <a:xfrm>
            <a:off x="3016760" y="4782685"/>
            <a:ext cx="515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https://a94a-59-188-152-97.ngrok-free.app/</a:t>
            </a:r>
            <a:r>
              <a:rPr lang="en-US" dirty="0" err="1"/>
              <a:t>sms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A53DA-3D57-7955-C2C0-F2DD4D3A8178}"/>
              </a:ext>
            </a:extLst>
          </p:cNvPr>
          <p:cNvSpPr txBox="1"/>
          <p:nvPr/>
        </p:nvSpPr>
        <p:spPr>
          <a:xfrm>
            <a:off x="7173339" y="3163248"/>
            <a:ext cx="39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Twilio Phone Number: +</a:t>
            </a:r>
            <a:r>
              <a:rPr lang="en-HK" dirty="0"/>
              <a:t>14155238886</a:t>
            </a:r>
          </a:p>
          <a:p>
            <a:r>
              <a:rPr lang="en-US" dirty="0"/>
              <a:t>WhatsApp number: +XXXXXXXXXX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7559706-8665-AFCE-6B44-801E0FE93BA5}"/>
              </a:ext>
            </a:extLst>
          </p:cNvPr>
          <p:cNvSpPr txBox="1"/>
          <p:nvPr/>
        </p:nvSpPr>
        <p:spPr>
          <a:xfrm>
            <a:off x="5822563" y="1322218"/>
            <a:ext cx="213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request/response</a:t>
            </a:r>
          </a:p>
          <a:p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7D48F166-FDF5-623E-3052-FE17FFC31CE9}"/>
              </a:ext>
            </a:extLst>
          </p:cNvPr>
          <p:cNvSpPr/>
          <p:nvPr/>
        </p:nvSpPr>
        <p:spPr>
          <a:xfrm>
            <a:off x="394613" y="5629338"/>
            <a:ext cx="11505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WhatsApp – CHAT GPT - Architecture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F1DF4D05-558F-2AAC-5585-88E91AFD8D90}"/>
              </a:ext>
            </a:extLst>
          </p:cNvPr>
          <p:cNvSpPr/>
          <p:nvPr/>
        </p:nvSpPr>
        <p:spPr>
          <a:xfrm>
            <a:off x="1478628" y="84333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Oval 4125">
            <a:extLst>
              <a:ext uri="{FF2B5EF4-FFF2-40B4-BE49-F238E27FC236}">
                <a16:creationId xmlns:a16="http://schemas.microsoft.com/office/drawing/2014/main" id="{82007CAB-629F-CF50-0ACE-70615D750A5E}"/>
              </a:ext>
            </a:extLst>
          </p:cNvPr>
          <p:cNvSpPr/>
          <p:nvPr/>
        </p:nvSpPr>
        <p:spPr>
          <a:xfrm>
            <a:off x="1501798" y="3460734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Oval 4127">
            <a:extLst>
              <a:ext uri="{FF2B5EF4-FFF2-40B4-BE49-F238E27FC236}">
                <a16:creationId xmlns:a16="http://schemas.microsoft.com/office/drawing/2014/main" id="{5459B4A2-68B9-7039-09BC-782CC69D24FB}"/>
              </a:ext>
            </a:extLst>
          </p:cNvPr>
          <p:cNvSpPr/>
          <p:nvPr/>
        </p:nvSpPr>
        <p:spPr>
          <a:xfrm>
            <a:off x="9398792" y="4635722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Oval 4128">
            <a:extLst>
              <a:ext uri="{FF2B5EF4-FFF2-40B4-BE49-F238E27FC236}">
                <a16:creationId xmlns:a16="http://schemas.microsoft.com/office/drawing/2014/main" id="{EAAB0EEC-9801-ED3E-67DA-9FA67E0DB325}"/>
              </a:ext>
            </a:extLst>
          </p:cNvPr>
          <p:cNvSpPr/>
          <p:nvPr/>
        </p:nvSpPr>
        <p:spPr>
          <a:xfrm>
            <a:off x="5751267" y="2309273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Oval 4129">
            <a:extLst>
              <a:ext uri="{FF2B5EF4-FFF2-40B4-BE49-F238E27FC236}">
                <a16:creationId xmlns:a16="http://schemas.microsoft.com/office/drawing/2014/main" id="{F96E1473-B524-0F77-91E2-1A3AF8E068EE}"/>
              </a:ext>
            </a:extLst>
          </p:cNvPr>
          <p:cNvSpPr/>
          <p:nvPr/>
        </p:nvSpPr>
        <p:spPr>
          <a:xfrm>
            <a:off x="2453032" y="503708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5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 p14:bounceEnd="50000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 p14:bounceEnd="50000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 p14:bounceEnd="50000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3</cp:revision>
  <dcterms:created xsi:type="dcterms:W3CDTF">2024-04-03T16:50:51Z</dcterms:created>
  <dcterms:modified xsi:type="dcterms:W3CDTF">2024-04-03T18:04:22Z</dcterms:modified>
</cp:coreProperties>
</file>