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 snapToGrid="0">
      <p:cViewPr>
        <p:scale>
          <a:sx n="66" d="100"/>
          <a:sy n="66" d="100"/>
        </p:scale>
        <p:origin x="365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4261-067F-4C43-9D03-FC7EB4148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FAE59-80E2-4AB1-887F-89D479D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21EE-0397-4537-9760-299502CE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385C-F3DC-43D8-A55B-8D724D55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5656-8744-4751-82E9-ED6210A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3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29EE-CCE7-4B2A-AEAA-10682CC4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6084-89F1-4BAC-BDD9-3350C4BA8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C34F-2798-4837-A430-9182A8F1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2A00-6D22-46C4-896A-E0BA487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78CA-1E47-4FD0-A541-A35DADE2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1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D582F-C034-40B0-8748-DE49323CB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923D9-C233-437E-95CD-A0C353F44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AF2E-321D-4C05-ABE0-C956FA7A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2209-8E60-4162-A560-C93AF38A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9DEF-ED82-4380-BF40-99AFFA3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1A36-DA5E-40EF-BC17-EAA7AD5D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C01B-A9F0-4693-B854-0114AC24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8612-ABBE-4F81-A526-B5D8AEB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F7C2-3BFA-4AC7-B05E-158E39AC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1759-A4B4-4407-8BA7-A2FFFFBA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8A9-D5BF-43FD-95B2-EC5D1999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6AB32-D7DD-44A9-B90E-D10787D6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D078-85FA-4C75-B96F-E5CBB0F0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54C1-052B-4B8D-84A4-FBC50A2D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51F5-2E5C-4BAD-88B9-FA4E6BE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7350-B16E-4629-B7B3-8486EA0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8584-C011-4BA0-A495-82F43F549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518D-02AE-4677-933B-DC1F143E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64EE7-495F-4CE2-96C4-50F72110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01DA1-D078-40CE-909F-4542CD1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72BB-1D60-4E6F-B6EB-389F0EF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39B5-555B-4F79-982C-EDF49BCC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3996-A223-4909-90BD-08641697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A9329-D7A0-4B2E-8B23-69CA8195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51A6-3134-4434-8136-9BF699054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72540-D723-431C-B92C-021E1255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8F404-D70E-46BE-803B-BF47CCC7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4A03D-A2E7-4B7C-BE8A-E3D6A8E1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76260-2F9D-444D-800F-F82D281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C4F9-87B7-4560-96B5-22F72481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FE669-6BE9-4184-86E6-0581BE77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C9871-2416-444D-BEE0-B53B454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3FF49-1F6A-426E-8273-6BE7C245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F661D-E113-4D22-8923-F13461C4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56588-87D0-4382-8A40-040B15E6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33433-2461-4C73-8B23-BAB984F8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2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D24F-4846-4362-A5F9-F774D2CB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9545-FF65-4AA8-A896-FB838547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C20AE-6CDC-4821-8718-E347407C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CC68-171E-4392-97F1-4AD001BE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3FEB-CCBA-460A-ADA5-DDA2B38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4245-2836-44E6-8C48-280DE6D1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018B-8D96-47C2-A89C-4ACE49A2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AFB2F-F0F0-4C7C-8141-3D4F3440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2DF1-DC99-4B42-B97B-C7E6F2CB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D3DB-DCED-4FE6-BAF3-63752E7F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C47D-69D0-456B-B034-C241F65E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E9AC-784F-4A98-ABD7-639FF218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0B004-1F6D-4801-A6BB-81A7C087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DB59-ECF0-406D-9908-14469D5A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E60C-7DFC-4D8B-992E-00B6605A6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4A03-E241-4022-AB49-D5341C3E83FC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9399-BF53-42A7-B93D-53647D71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6BE2-9E10-4F91-B76A-3EF653DDD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46B3-9C80-481E-ADE0-1809FA87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EAA-47C1-418D-B464-3D26FCAAA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4190034"/>
            <a:ext cx="15864165" cy="24191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Amit Shukla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Roll no-202065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CSE DEPARTMENT 2</a:t>
            </a:r>
            <a:r>
              <a:rPr lang="en-US" sz="3600" baseline="30000" dirty="0">
                <a:latin typeface="Algerian" panose="04020705040A02060702" pitchFamily="82" charset="0"/>
              </a:rPr>
              <a:t>ND</a:t>
            </a:r>
            <a:r>
              <a:rPr lang="en-US" sz="3600" dirty="0">
                <a:latin typeface="Algerian" panose="04020705040A02060702" pitchFamily="82" charset="0"/>
              </a:rPr>
              <a:t> YR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1A826-381E-4457-B4D8-0DADFAE0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397" y="148796"/>
            <a:ext cx="8368497" cy="1089695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lgerian" panose="04020705040A02060702" pitchFamily="82" charset="0"/>
              </a:rPr>
              <a:t>CENTRAL UNIVERSITY OF HARYANA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B10-4FD8-4247-A917-54CE494C2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75487-3F62-4D73-992C-C48D75493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D55B6-2E95-429F-93B4-E6E48812B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t="5494" r="40674" b="1217"/>
          <a:stretch/>
        </p:blipFill>
        <p:spPr>
          <a:xfrm>
            <a:off x="259081" y="362465"/>
            <a:ext cx="9387840" cy="61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06A-A559-4CB5-909D-DC0FB4C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2B060-4227-463F-BD13-1C628F00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t="4083" r="16275" b="728"/>
          <a:stretch/>
        </p:blipFill>
        <p:spPr>
          <a:xfrm>
            <a:off x="434340" y="365124"/>
            <a:ext cx="10439400" cy="6492875"/>
          </a:xfrm>
        </p:spPr>
      </p:pic>
    </p:spTree>
    <p:extLst>
      <p:ext uri="{BB962C8B-B14F-4D97-AF65-F5344CB8AC3E}">
        <p14:creationId xmlns:p14="http://schemas.microsoft.com/office/powerpoint/2010/main" val="16785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E4BA-EF29-4D73-A9E9-A410ED11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EAA6F-9DE7-4E47-992F-AB47FB165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1" t="7719" r="15971" b="-1232"/>
          <a:stretch/>
        </p:blipFill>
        <p:spPr>
          <a:xfrm>
            <a:off x="74140" y="1120346"/>
            <a:ext cx="8196649" cy="5106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77165-6921-4310-8C93-835BA272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02DD-A68C-4D28-B748-4D3F66A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D6209-7E90-45CE-96F5-F0F0316DD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t="6817" r="15348" b="722"/>
          <a:stretch/>
        </p:blipFill>
        <p:spPr>
          <a:xfrm>
            <a:off x="563880" y="365125"/>
            <a:ext cx="10081260" cy="6005195"/>
          </a:xfrm>
        </p:spPr>
      </p:pic>
    </p:spTree>
    <p:extLst>
      <p:ext uri="{BB962C8B-B14F-4D97-AF65-F5344CB8AC3E}">
        <p14:creationId xmlns:p14="http://schemas.microsoft.com/office/powerpoint/2010/main" val="6853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40A4-9D08-47FD-9743-21122D61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722D7-146A-4F6E-8652-601AB14E9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4401" r="22328" b="-13962"/>
          <a:stretch/>
        </p:blipFill>
        <p:spPr>
          <a:xfrm>
            <a:off x="190500" y="441960"/>
            <a:ext cx="10957560" cy="6794183"/>
          </a:xfrm>
        </p:spPr>
      </p:pic>
    </p:spTree>
    <p:extLst>
      <p:ext uri="{BB962C8B-B14F-4D97-AF65-F5344CB8AC3E}">
        <p14:creationId xmlns:p14="http://schemas.microsoft.com/office/powerpoint/2010/main" val="104437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CD88-C7DA-4894-B01E-6F4F1332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8089B6-B095-418F-97B9-5B2BA58D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9" t="7603" r="21002" b="6064"/>
          <a:stretch/>
        </p:blipFill>
        <p:spPr>
          <a:xfrm>
            <a:off x="579120" y="701040"/>
            <a:ext cx="9418320" cy="5737859"/>
          </a:xfrm>
        </p:spPr>
      </p:pic>
    </p:spTree>
    <p:extLst>
      <p:ext uri="{BB962C8B-B14F-4D97-AF65-F5344CB8AC3E}">
        <p14:creationId xmlns:p14="http://schemas.microsoft.com/office/powerpoint/2010/main" val="47301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889D-7D4D-4F15-BFA1-61127175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1704E-55C2-4085-A09B-D5BFE5FDA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5" t="3066" r="11701" b="11339"/>
          <a:stretch/>
        </p:blipFill>
        <p:spPr>
          <a:xfrm>
            <a:off x="1318260" y="1074421"/>
            <a:ext cx="7802881" cy="5158740"/>
          </a:xfrm>
        </p:spPr>
      </p:pic>
    </p:spTree>
    <p:extLst>
      <p:ext uri="{BB962C8B-B14F-4D97-AF65-F5344CB8AC3E}">
        <p14:creationId xmlns:p14="http://schemas.microsoft.com/office/powerpoint/2010/main" val="170865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Amit Shukla Roll no-202065 CSE DEPARTMENT 2ND YR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Shukla</dc:creator>
  <cp:lastModifiedBy>Amit Shukla</cp:lastModifiedBy>
  <cp:revision>3</cp:revision>
  <dcterms:created xsi:type="dcterms:W3CDTF">2021-09-30T14:18:09Z</dcterms:created>
  <dcterms:modified xsi:type="dcterms:W3CDTF">2021-09-30T14:45:50Z</dcterms:modified>
</cp:coreProperties>
</file>