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EFF29"/>
    <a:srgbClr val="FF2549"/>
    <a:srgbClr val="007033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56851" y="2816941"/>
            <a:ext cx="7388941" cy="124624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852" y="4085304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FC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600421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415844"/>
            <a:ext cx="8246070" cy="336263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707" y="318046"/>
            <a:ext cx="5886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0070" y="1069258"/>
            <a:ext cx="5906729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448627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9652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6892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9652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6892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7574" y="2728448"/>
            <a:ext cx="7027605" cy="1334728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191" y="4100046"/>
            <a:ext cx="6950307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2018-07-11T15:40:02Z</dcterms:modified>
</cp:coreProperties>
</file>