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ca578fe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ca578fe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ca578fe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ca578fe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ca578fe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ca578fe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c43251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c43251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c43251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c43251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c43251f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c43251f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a578f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a578f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ca578f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ca578f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ca578fe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ca578fe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c43251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c43251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c43251f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c43251f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ca578fe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ca578fe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ca578fe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ca578fe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ca578fe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ca578fe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anadian_Institute_for_Advanced_Research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s://en.wikipedia.org/wiki/Computer_vi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Filter_(signal_processing)" TargetMode="External"/><Relationship Id="rId4" Type="http://schemas.openxmlformats.org/officeDocument/2006/relationships/hyperlink" Target="https://en.wikipedia.org/wiki/Kernel_(image_processing)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CIFAR-10 Object Recognition in images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TEAM VISION</a:t>
            </a:r>
            <a:endParaRPr sz="2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Mayank Dhingra (013773942)</a:t>
            </a:r>
            <a:endParaRPr sz="2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Mohit Gahlot (013753454)</a:t>
            </a:r>
            <a:endParaRPr sz="2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Tina Aggarwal (013735592)</a:t>
            </a:r>
            <a:endParaRPr sz="2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Richita Das (013759746)</a:t>
            </a:r>
            <a:endParaRPr sz="2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16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50" y="0"/>
            <a:ext cx="6560851" cy="40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 b="0" l="0" r="28248" t="0"/>
          <a:stretch/>
        </p:blipFill>
        <p:spPr>
          <a:xfrm>
            <a:off x="2583150" y="4028600"/>
            <a:ext cx="6560850" cy="1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176725"/>
            <a:ext cx="16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8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661550"/>
            <a:ext cx="85206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Breaks the image into smaller grids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cell can predict upto 5 bounding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Assigns confidence scores for bounding box and class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Combines the two confidence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the final confidence score, thicker the bounding box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9 convolutional layers followed by 6 max pooling layers (FC)</a:t>
            </a:r>
            <a:endParaRPr sz="16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For our project, we are using tiny yolo</a:t>
            </a:r>
            <a:endParaRPr sz="16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e have a confidence score threshold of 16%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-2590" l="-2590" r="-1456" t="-1456"/>
          <a:stretch/>
        </p:blipFill>
        <p:spPr>
          <a:xfrm>
            <a:off x="1961088" y="0"/>
            <a:ext cx="52218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21" y="204425"/>
            <a:ext cx="4842775" cy="47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28" y="237246"/>
            <a:ext cx="4760550" cy="47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882150" y="2285400"/>
            <a:ext cx="23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25" y="337125"/>
            <a:ext cx="8485800" cy="4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CIFAR-10 dataset (</a:t>
            </a:r>
            <a:r>
              <a:rPr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/>
              </a:rPr>
              <a:t>Canadian Institute For Advanced Research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is a collection of images that are commonly used to train </a:t>
            </a:r>
            <a:r>
              <a:rPr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/>
              </a:rPr>
              <a:t>machine learning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5"/>
              </a:rPr>
              <a:t>computer vision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algorithms. Computer algorithms for recognizing objects in photos often learn by example. CIFAR-10 is a set of images that can be used to teach a computer how to recognize objects.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60000 32 x 32 color images in 10 classes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Training set - 50000 images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set - 10000 images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label classes in the dataset are: airplane, car,  bird, cat, deer, dog, frog, horse, ship, truck. Each class contains 6000 images.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dataset images are in pickled format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231950" y="269150"/>
            <a:ext cx="66801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images in the CIFAR-10 dataset are in low resolution(32 X 32)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75" y="778150"/>
            <a:ext cx="5194706" cy="41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7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49675"/>
            <a:ext cx="85206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Pickling is a way to convert a python object (list, dict, etc.) into a character stream. The idea is that this character stream contains all the information necessary to reconstruct the object in another python script.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Unpickled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- 32 X 32 X 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Reshaped the data after unpickling in this format. The 3 symbolizes the RGB layers.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- hot encoding : </a:t>
            </a:r>
            <a:r>
              <a:rPr lang="en"/>
              <a:t>Most machine learning algorithms require numerical input and output variables. One hot encoding is used to convert categorical data to integer data.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image labels for train and test date were one-hot encoded.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Batches of 100 images to prevent kernel shutdown.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602125"/>
            <a:ext cx="85206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Histogram of Oriented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Reshaped the dataset to 32X32X3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Extraction using HOG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PCA(Principal Component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F1 Score - 0.09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4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88050"/>
            <a:ext cx="8520600" cy="4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Convolutional L</a:t>
            </a:r>
            <a:r>
              <a:rPr b="1" lang="en" u="sng"/>
              <a:t>ayer</a:t>
            </a:r>
            <a:r>
              <a:rPr lang="en"/>
              <a:t> : The convolutional layer is the core building block of a CNN. The layer's parameters consist of a set of learnable </a:t>
            </a:r>
            <a:r>
              <a:rPr lang="en">
                <a:uFill>
                  <a:noFill/>
                </a:uFill>
                <a:hlinkClick r:id="rId3"/>
              </a:rPr>
              <a:t>filters</a:t>
            </a:r>
            <a:r>
              <a:rPr lang="en"/>
              <a:t> (or </a:t>
            </a:r>
            <a:r>
              <a:rPr lang="en">
                <a:uFill>
                  <a:noFill/>
                </a:uFill>
                <a:hlinkClick r:id="rId4"/>
              </a:rPr>
              <a:t>kernels</a:t>
            </a:r>
            <a:r>
              <a:rPr lang="en"/>
              <a:t>), which have a small receptive field, but extend through the full depth of the input volume.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54791"/>
            <a:ext cx="9144000" cy="218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2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Weights, Bias</a:t>
            </a:r>
            <a:r>
              <a:rPr lang="en"/>
              <a:t> : Learning in a neural network progresses by making incremental adjustments to the biases and weights and finding the right combination of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Max pooling </a:t>
            </a:r>
            <a:r>
              <a:rPr lang="en"/>
              <a:t>: Pooling layers reduce the dimensions of the data by combining the outputs of neuron clusters at one layer into a single neuron in the next layer. Here we have used max pooling. Max pooling uses the maximum value from each of a cluster of neurons at the prior 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Fully connected layer</a:t>
            </a:r>
            <a:r>
              <a:rPr lang="en"/>
              <a:t> : Fully connected layers connect every neuron in one layer to every neuron in another layer.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5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convolution layers and 4 fully connected layers have been used to improve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Softmax is used to convert the last layer into 10 neurons for the 10 classes we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AdamOptimizer is used to train the model, minimize the cost function and retrieve optimal weights and bias for better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Rate - 0.004 for optimization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 batches to session to train and predict so that the kernel does not shutdown.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