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72" r:id="rId10"/>
    <p:sldId id="274" r:id="rId11"/>
    <p:sldId id="264" r:id="rId12"/>
    <p:sldId id="265" r:id="rId13"/>
    <p:sldId id="266" r:id="rId14"/>
    <p:sldId id="268" r:id="rId15"/>
    <p:sldId id="273" r:id="rId16"/>
    <p:sldId id="269" r:id="rId17"/>
    <p:sldId id="270" r:id="rId18"/>
    <p:sldId id="275" r:id="rId19"/>
    <p:sldId id="276" r:id="rId20"/>
    <p:sldId id="277" r:id="rId21"/>
    <p:sldId id="278" r:id="rId22"/>
    <p:sldId id="279" r:id="rId23"/>
    <p:sldId id="280" r:id="rId24"/>
    <p:sldId id="285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9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55EDD-3F60-4302-BC4B-4CC1FCD4B9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3E763F2F-3514-4DE9-A18D-D4452667F595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</a:p>
      </dgm:t>
    </dgm:pt>
    <dgm:pt modelId="{08F6A4DF-AAB0-4CF0-BDB7-2E63836BF5CD}" type="parTrans" cxnId="{6A98F2EE-DD49-46AB-BC64-9893C333F85F}">
      <dgm:prSet/>
      <dgm:spPr/>
      <dgm:t>
        <a:bodyPr/>
        <a:lstStyle/>
        <a:p>
          <a:endParaRPr lang="en-US"/>
        </a:p>
      </dgm:t>
    </dgm:pt>
    <dgm:pt modelId="{55651DE4-1B3A-4B46-8BA3-2A4AE96F7D2F}" type="sibTrans" cxnId="{6A98F2EE-DD49-46AB-BC64-9893C333F85F}">
      <dgm:prSet/>
      <dgm:spPr/>
      <dgm:t>
        <a:bodyPr/>
        <a:lstStyle/>
        <a:p>
          <a:endParaRPr lang="en-US"/>
        </a:p>
      </dgm:t>
    </dgm:pt>
    <dgm:pt modelId="{1D202C17-1853-40A6-A827-9FFD369DE74A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gm:t>
    </dgm:pt>
    <dgm:pt modelId="{405F6F58-4A12-4FB8-8E12-F061FEA88883}" type="parTrans" cxnId="{A91393AA-05ED-43C0-8774-C1631D72FEB3}">
      <dgm:prSet/>
      <dgm:spPr/>
      <dgm:t>
        <a:bodyPr/>
        <a:lstStyle/>
        <a:p>
          <a:endParaRPr lang="en-US"/>
        </a:p>
      </dgm:t>
    </dgm:pt>
    <dgm:pt modelId="{F0B7C145-0E95-472C-A1CB-9B97B7F745C0}" type="sibTrans" cxnId="{A91393AA-05ED-43C0-8774-C1631D72FEB3}">
      <dgm:prSet/>
      <dgm:spPr/>
      <dgm:t>
        <a:bodyPr/>
        <a:lstStyle/>
        <a:p>
          <a:endParaRPr lang="en-US"/>
        </a:p>
      </dgm:t>
    </dgm:pt>
    <dgm:pt modelId="{D96308F7-E959-4FCF-A858-C837BB4B73AE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Deep Neural Network</a:t>
          </a:r>
        </a:p>
      </dgm:t>
    </dgm:pt>
    <dgm:pt modelId="{5B1366F1-0652-4BE7-9F04-A1175F1EB93D}" type="parTrans" cxnId="{809578BF-F162-4FB7-8190-B59F323D32A9}">
      <dgm:prSet/>
      <dgm:spPr/>
      <dgm:t>
        <a:bodyPr/>
        <a:lstStyle/>
        <a:p>
          <a:endParaRPr lang="en-US"/>
        </a:p>
      </dgm:t>
    </dgm:pt>
    <dgm:pt modelId="{3E6E3236-EC8D-4A7E-A610-A50CB90985EC}" type="sibTrans" cxnId="{809578BF-F162-4FB7-8190-B59F323D32A9}">
      <dgm:prSet/>
      <dgm:spPr/>
      <dgm:t>
        <a:bodyPr/>
        <a:lstStyle/>
        <a:p>
          <a:endParaRPr lang="en-US"/>
        </a:p>
      </dgm:t>
    </dgm:pt>
    <dgm:pt modelId="{BCFA286D-175D-46B2-BFE6-2A37A267587A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Convolutional Neural Network</a:t>
          </a:r>
        </a:p>
      </dgm:t>
    </dgm:pt>
    <dgm:pt modelId="{1035BF5A-81DE-42A0-AAFE-AC41921104CA}" type="parTrans" cxnId="{06993A4E-0C9A-4F24-934A-FB80CAA42932}">
      <dgm:prSet/>
      <dgm:spPr/>
      <dgm:t>
        <a:bodyPr/>
        <a:lstStyle/>
        <a:p>
          <a:endParaRPr lang="en-US"/>
        </a:p>
      </dgm:t>
    </dgm:pt>
    <dgm:pt modelId="{CAD842B3-E318-4B95-805D-E3254FB6C7E1}" type="sibTrans" cxnId="{06993A4E-0C9A-4F24-934A-FB80CAA42932}">
      <dgm:prSet/>
      <dgm:spPr/>
      <dgm:t>
        <a:bodyPr/>
        <a:lstStyle/>
        <a:p>
          <a:endParaRPr lang="en-US"/>
        </a:p>
      </dgm:t>
    </dgm:pt>
    <dgm:pt modelId="{E8AEA052-F4E2-4C08-BDB1-CA0543D123CD}" type="pres">
      <dgm:prSet presAssocID="{B1855EDD-3F60-4302-BC4B-4CC1FCD4B966}" presName="root" presStyleCnt="0">
        <dgm:presLayoutVars>
          <dgm:dir/>
          <dgm:resizeHandles val="exact"/>
        </dgm:presLayoutVars>
      </dgm:prSet>
      <dgm:spPr/>
    </dgm:pt>
    <dgm:pt modelId="{D570ADE8-4C39-4CAD-B638-7D1CB1EA67AF}" type="pres">
      <dgm:prSet presAssocID="{3E763F2F-3514-4DE9-A18D-D4452667F595}" presName="compNode" presStyleCnt="0"/>
      <dgm:spPr/>
    </dgm:pt>
    <dgm:pt modelId="{3009CE0E-0F56-4EBF-88F4-3B1AFB91E82C}" type="pres">
      <dgm:prSet presAssocID="{3E763F2F-3514-4DE9-A18D-D4452667F595}" presName="iconBgRect" presStyleLbl="bgShp" presStyleIdx="0" presStyleCnt="4"/>
      <dgm:spPr/>
    </dgm:pt>
    <dgm:pt modelId="{0EA14141-C76C-48BE-A82D-63B5ADA7098D}" type="pres">
      <dgm:prSet presAssocID="{3E763F2F-3514-4DE9-A18D-D4452667F5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FD6B5CC-7FFE-4B28-B1C8-1C8A2BA685C8}" type="pres">
      <dgm:prSet presAssocID="{3E763F2F-3514-4DE9-A18D-D4452667F595}" presName="spaceRect" presStyleCnt="0"/>
      <dgm:spPr/>
    </dgm:pt>
    <dgm:pt modelId="{46D6F161-9570-4B5E-97B1-AEBA546D50F9}" type="pres">
      <dgm:prSet presAssocID="{3E763F2F-3514-4DE9-A18D-D4452667F595}" presName="textRect" presStyleLbl="revTx" presStyleIdx="0" presStyleCnt="4">
        <dgm:presLayoutVars>
          <dgm:chMax val="1"/>
          <dgm:chPref val="1"/>
        </dgm:presLayoutVars>
      </dgm:prSet>
      <dgm:spPr/>
    </dgm:pt>
    <dgm:pt modelId="{9EB8459F-BB8D-4DC0-ABA3-E19C828F0A4C}" type="pres">
      <dgm:prSet presAssocID="{55651DE4-1B3A-4B46-8BA3-2A4AE96F7D2F}" presName="sibTrans" presStyleCnt="0"/>
      <dgm:spPr/>
    </dgm:pt>
    <dgm:pt modelId="{800A3AA8-366C-4621-9C4B-59C00151358C}" type="pres">
      <dgm:prSet presAssocID="{1D202C17-1853-40A6-A827-9FFD369DE74A}" presName="compNode" presStyleCnt="0"/>
      <dgm:spPr/>
    </dgm:pt>
    <dgm:pt modelId="{B94CEC09-2AFC-4186-B803-04A84E7F5239}" type="pres">
      <dgm:prSet presAssocID="{1D202C17-1853-40A6-A827-9FFD369DE74A}" presName="iconBgRect" presStyleLbl="bgShp" presStyleIdx="1" presStyleCnt="4"/>
      <dgm:spPr/>
    </dgm:pt>
    <dgm:pt modelId="{CAA60A02-0F45-4121-A60D-D619740733CF}" type="pres">
      <dgm:prSet presAssocID="{1D202C17-1853-40A6-A827-9FFD369DE7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C1E5474-6663-4800-AC05-05DC035F24B0}" type="pres">
      <dgm:prSet presAssocID="{1D202C17-1853-40A6-A827-9FFD369DE74A}" presName="spaceRect" presStyleCnt="0"/>
      <dgm:spPr/>
    </dgm:pt>
    <dgm:pt modelId="{8D4BC4BA-8650-46AB-BF87-9C535420DEE8}" type="pres">
      <dgm:prSet presAssocID="{1D202C17-1853-40A6-A827-9FFD369DE74A}" presName="textRect" presStyleLbl="revTx" presStyleIdx="1" presStyleCnt="4">
        <dgm:presLayoutVars>
          <dgm:chMax val="1"/>
          <dgm:chPref val="1"/>
        </dgm:presLayoutVars>
      </dgm:prSet>
      <dgm:spPr/>
    </dgm:pt>
    <dgm:pt modelId="{3FF8B254-27B9-4342-9FEC-BEFDC16DBC33}" type="pres">
      <dgm:prSet presAssocID="{F0B7C145-0E95-472C-A1CB-9B97B7F745C0}" presName="sibTrans" presStyleCnt="0"/>
      <dgm:spPr/>
    </dgm:pt>
    <dgm:pt modelId="{0E14F9AC-65BD-4468-8A6F-13D3850E4C67}" type="pres">
      <dgm:prSet presAssocID="{D96308F7-E959-4FCF-A858-C837BB4B73AE}" presName="compNode" presStyleCnt="0"/>
      <dgm:spPr/>
    </dgm:pt>
    <dgm:pt modelId="{4FA0FF9A-8403-4E98-ABB6-7D92EEBE729B}" type="pres">
      <dgm:prSet presAssocID="{D96308F7-E959-4FCF-A858-C837BB4B73AE}" presName="iconBgRect" presStyleLbl="bgShp" presStyleIdx="2" presStyleCnt="4"/>
      <dgm:spPr/>
    </dgm:pt>
    <dgm:pt modelId="{9973C4A3-5151-4DC5-B497-F4E95DAAAB63}" type="pres">
      <dgm:prSet presAssocID="{D96308F7-E959-4FCF-A858-C837BB4B73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A4A1FFB-82A1-49E9-84DF-43A57779E8B6}" type="pres">
      <dgm:prSet presAssocID="{D96308F7-E959-4FCF-A858-C837BB4B73AE}" presName="spaceRect" presStyleCnt="0"/>
      <dgm:spPr/>
    </dgm:pt>
    <dgm:pt modelId="{175F2270-D715-45D4-9E91-917F81D427E4}" type="pres">
      <dgm:prSet presAssocID="{D96308F7-E959-4FCF-A858-C837BB4B73AE}" presName="textRect" presStyleLbl="revTx" presStyleIdx="2" presStyleCnt="4">
        <dgm:presLayoutVars>
          <dgm:chMax val="1"/>
          <dgm:chPref val="1"/>
        </dgm:presLayoutVars>
      </dgm:prSet>
      <dgm:spPr/>
    </dgm:pt>
    <dgm:pt modelId="{5C137F35-220B-4440-9E85-BE58B7191D3C}" type="pres">
      <dgm:prSet presAssocID="{3E6E3236-EC8D-4A7E-A610-A50CB90985EC}" presName="sibTrans" presStyleCnt="0"/>
      <dgm:spPr/>
    </dgm:pt>
    <dgm:pt modelId="{0DBFCF45-4ECF-430C-BDD5-24249268575E}" type="pres">
      <dgm:prSet presAssocID="{BCFA286D-175D-46B2-BFE6-2A37A267587A}" presName="compNode" presStyleCnt="0"/>
      <dgm:spPr/>
    </dgm:pt>
    <dgm:pt modelId="{53EF76BE-97AE-4109-A8A9-30A125222F9A}" type="pres">
      <dgm:prSet presAssocID="{BCFA286D-175D-46B2-BFE6-2A37A267587A}" presName="iconBgRect" presStyleLbl="bgShp" presStyleIdx="3" presStyleCnt="4"/>
      <dgm:spPr/>
    </dgm:pt>
    <dgm:pt modelId="{EF9405E8-2796-4CD8-9547-B3EFC5148377}" type="pres">
      <dgm:prSet presAssocID="{BCFA286D-175D-46B2-BFE6-2A37A26758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F2204EA-54D7-4D36-8DE8-97B372012D7E}" type="pres">
      <dgm:prSet presAssocID="{BCFA286D-175D-46B2-BFE6-2A37A267587A}" presName="spaceRect" presStyleCnt="0"/>
      <dgm:spPr/>
    </dgm:pt>
    <dgm:pt modelId="{F82D01B4-D340-4250-A6C9-0F1C5AF85900}" type="pres">
      <dgm:prSet presAssocID="{BCFA286D-175D-46B2-BFE6-2A37A26758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BA8E911-A542-4DAB-9850-E43BB2E0A410}" type="presOf" srcId="{3E763F2F-3514-4DE9-A18D-D4452667F595}" destId="{46D6F161-9570-4B5E-97B1-AEBA546D50F9}" srcOrd="0" destOrd="0" presId="urn:microsoft.com/office/officeart/2018/5/layout/IconCircleLabelList"/>
    <dgm:cxn modelId="{038D8A4A-0FBF-4A0D-9EFF-CF77CD9921DA}" type="presOf" srcId="{BCFA286D-175D-46B2-BFE6-2A37A267587A}" destId="{F82D01B4-D340-4250-A6C9-0F1C5AF85900}" srcOrd="0" destOrd="0" presId="urn:microsoft.com/office/officeart/2018/5/layout/IconCircleLabelList"/>
    <dgm:cxn modelId="{06993A4E-0C9A-4F24-934A-FB80CAA42932}" srcId="{B1855EDD-3F60-4302-BC4B-4CC1FCD4B966}" destId="{BCFA286D-175D-46B2-BFE6-2A37A267587A}" srcOrd="3" destOrd="0" parTransId="{1035BF5A-81DE-42A0-AAFE-AC41921104CA}" sibTransId="{CAD842B3-E318-4B95-805D-E3254FB6C7E1}"/>
    <dgm:cxn modelId="{EA508C6F-267B-4523-972B-DB0F48D9926F}" type="presOf" srcId="{B1855EDD-3F60-4302-BC4B-4CC1FCD4B966}" destId="{E8AEA052-F4E2-4C08-BDB1-CA0543D123CD}" srcOrd="0" destOrd="0" presId="urn:microsoft.com/office/officeart/2018/5/layout/IconCircleLabelList"/>
    <dgm:cxn modelId="{A1275171-0DB8-4331-B2DF-26498BF7DBEF}" type="presOf" srcId="{1D202C17-1853-40A6-A827-9FFD369DE74A}" destId="{8D4BC4BA-8650-46AB-BF87-9C535420DEE8}" srcOrd="0" destOrd="0" presId="urn:microsoft.com/office/officeart/2018/5/layout/IconCircleLabelList"/>
    <dgm:cxn modelId="{F4B54985-19FD-4A48-9476-CCD656B5208B}" type="presOf" srcId="{D96308F7-E959-4FCF-A858-C837BB4B73AE}" destId="{175F2270-D715-45D4-9E91-917F81D427E4}" srcOrd="0" destOrd="0" presId="urn:microsoft.com/office/officeart/2018/5/layout/IconCircleLabelList"/>
    <dgm:cxn modelId="{A91393AA-05ED-43C0-8774-C1631D72FEB3}" srcId="{B1855EDD-3F60-4302-BC4B-4CC1FCD4B966}" destId="{1D202C17-1853-40A6-A827-9FFD369DE74A}" srcOrd="1" destOrd="0" parTransId="{405F6F58-4A12-4FB8-8E12-F061FEA88883}" sibTransId="{F0B7C145-0E95-472C-A1CB-9B97B7F745C0}"/>
    <dgm:cxn modelId="{809578BF-F162-4FB7-8190-B59F323D32A9}" srcId="{B1855EDD-3F60-4302-BC4B-4CC1FCD4B966}" destId="{D96308F7-E959-4FCF-A858-C837BB4B73AE}" srcOrd="2" destOrd="0" parTransId="{5B1366F1-0652-4BE7-9F04-A1175F1EB93D}" sibTransId="{3E6E3236-EC8D-4A7E-A610-A50CB90985EC}"/>
    <dgm:cxn modelId="{6A98F2EE-DD49-46AB-BC64-9893C333F85F}" srcId="{B1855EDD-3F60-4302-BC4B-4CC1FCD4B966}" destId="{3E763F2F-3514-4DE9-A18D-D4452667F595}" srcOrd="0" destOrd="0" parTransId="{08F6A4DF-AAB0-4CF0-BDB7-2E63836BF5CD}" sibTransId="{55651DE4-1B3A-4B46-8BA3-2A4AE96F7D2F}"/>
    <dgm:cxn modelId="{F90965E9-0938-4ABD-84FF-8EB5B39C4E42}" type="presParOf" srcId="{E8AEA052-F4E2-4C08-BDB1-CA0543D123CD}" destId="{D570ADE8-4C39-4CAD-B638-7D1CB1EA67AF}" srcOrd="0" destOrd="0" presId="urn:microsoft.com/office/officeart/2018/5/layout/IconCircleLabelList"/>
    <dgm:cxn modelId="{CA8BE40E-5B27-487D-83E3-01FBB718A0FE}" type="presParOf" srcId="{D570ADE8-4C39-4CAD-B638-7D1CB1EA67AF}" destId="{3009CE0E-0F56-4EBF-88F4-3B1AFB91E82C}" srcOrd="0" destOrd="0" presId="urn:microsoft.com/office/officeart/2018/5/layout/IconCircleLabelList"/>
    <dgm:cxn modelId="{696D6558-BD21-460B-9376-9032DCC9932B}" type="presParOf" srcId="{D570ADE8-4C39-4CAD-B638-7D1CB1EA67AF}" destId="{0EA14141-C76C-48BE-A82D-63B5ADA7098D}" srcOrd="1" destOrd="0" presId="urn:microsoft.com/office/officeart/2018/5/layout/IconCircleLabelList"/>
    <dgm:cxn modelId="{C48566BA-5E9B-4FA6-8CE4-12B7F31BFC5D}" type="presParOf" srcId="{D570ADE8-4C39-4CAD-B638-7D1CB1EA67AF}" destId="{DFD6B5CC-7FFE-4B28-B1C8-1C8A2BA685C8}" srcOrd="2" destOrd="0" presId="urn:microsoft.com/office/officeart/2018/5/layout/IconCircleLabelList"/>
    <dgm:cxn modelId="{BE099E33-2C07-44D2-B44A-CC11FAA9BAEC}" type="presParOf" srcId="{D570ADE8-4C39-4CAD-B638-7D1CB1EA67AF}" destId="{46D6F161-9570-4B5E-97B1-AEBA546D50F9}" srcOrd="3" destOrd="0" presId="urn:microsoft.com/office/officeart/2018/5/layout/IconCircleLabelList"/>
    <dgm:cxn modelId="{708F2DCC-E7C4-4F70-8701-A66065C2CCA5}" type="presParOf" srcId="{E8AEA052-F4E2-4C08-BDB1-CA0543D123CD}" destId="{9EB8459F-BB8D-4DC0-ABA3-E19C828F0A4C}" srcOrd="1" destOrd="0" presId="urn:microsoft.com/office/officeart/2018/5/layout/IconCircleLabelList"/>
    <dgm:cxn modelId="{ACB14D92-3624-4883-9343-A6332B4015E0}" type="presParOf" srcId="{E8AEA052-F4E2-4C08-BDB1-CA0543D123CD}" destId="{800A3AA8-366C-4621-9C4B-59C00151358C}" srcOrd="2" destOrd="0" presId="urn:microsoft.com/office/officeart/2018/5/layout/IconCircleLabelList"/>
    <dgm:cxn modelId="{C2F78CEA-8043-4ED8-8F09-F505F0B4EA27}" type="presParOf" srcId="{800A3AA8-366C-4621-9C4B-59C00151358C}" destId="{B94CEC09-2AFC-4186-B803-04A84E7F5239}" srcOrd="0" destOrd="0" presId="urn:microsoft.com/office/officeart/2018/5/layout/IconCircleLabelList"/>
    <dgm:cxn modelId="{24DA0645-33DD-4A07-854B-3016F900C01C}" type="presParOf" srcId="{800A3AA8-366C-4621-9C4B-59C00151358C}" destId="{CAA60A02-0F45-4121-A60D-D619740733CF}" srcOrd="1" destOrd="0" presId="urn:microsoft.com/office/officeart/2018/5/layout/IconCircleLabelList"/>
    <dgm:cxn modelId="{0ABD4984-3F5F-43C3-BAC6-A5E66264D544}" type="presParOf" srcId="{800A3AA8-366C-4621-9C4B-59C00151358C}" destId="{CC1E5474-6663-4800-AC05-05DC035F24B0}" srcOrd="2" destOrd="0" presId="urn:microsoft.com/office/officeart/2018/5/layout/IconCircleLabelList"/>
    <dgm:cxn modelId="{2BAE8B62-1EF7-4BBA-94E5-94F972195925}" type="presParOf" srcId="{800A3AA8-366C-4621-9C4B-59C00151358C}" destId="{8D4BC4BA-8650-46AB-BF87-9C535420DEE8}" srcOrd="3" destOrd="0" presId="urn:microsoft.com/office/officeart/2018/5/layout/IconCircleLabelList"/>
    <dgm:cxn modelId="{13209960-FAAC-4018-BC8D-8C9660CA3EC7}" type="presParOf" srcId="{E8AEA052-F4E2-4C08-BDB1-CA0543D123CD}" destId="{3FF8B254-27B9-4342-9FEC-BEFDC16DBC33}" srcOrd="3" destOrd="0" presId="urn:microsoft.com/office/officeart/2018/5/layout/IconCircleLabelList"/>
    <dgm:cxn modelId="{7D6FF840-8B49-4BEA-AC4F-40082784587B}" type="presParOf" srcId="{E8AEA052-F4E2-4C08-BDB1-CA0543D123CD}" destId="{0E14F9AC-65BD-4468-8A6F-13D3850E4C67}" srcOrd="4" destOrd="0" presId="urn:microsoft.com/office/officeart/2018/5/layout/IconCircleLabelList"/>
    <dgm:cxn modelId="{847C6DE0-8567-417B-ADD4-D824E1077E31}" type="presParOf" srcId="{0E14F9AC-65BD-4468-8A6F-13D3850E4C67}" destId="{4FA0FF9A-8403-4E98-ABB6-7D92EEBE729B}" srcOrd="0" destOrd="0" presId="urn:microsoft.com/office/officeart/2018/5/layout/IconCircleLabelList"/>
    <dgm:cxn modelId="{7D239D5C-44E9-4E3B-A0D7-17D13B7D681E}" type="presParOf" srcId="{0E14F9AC-65BD-4468-8A6F-13D3850E4C67}" destId="{9973C4A3-5151-4DC5-B497-F4E95DAAAB63}" srcOrd="1" destOrd="0" presId="urn:microsoft.com/office/officeart/2018/5/layout/IconCircleLabelList"/>
    <dgm:cxn modelId="{DC175264-EDF1-4544-B822-13B251A0713A}" type="presParOf" srcId="{0E14F9AC-65BD-4468-8A6F-13D3850E4C67}" destId="{0A4A1FFB-82A1-49E9-84DF-43A57779E8B6}" srcOrd="2" destOrd="0" presId="urn:microsoft.com/office/officeart/2018/5/layout/IconCircleLabelList"/>
    <dgm:cxn modelId="{5552760C-8E94-4948-8056-A07CEA635189}" type="presParOf" srcId="{0E14F9AC-65BD-4468-8A6F-13D3850E4C67}" destId="{175F2270-D715-45D4-9E91-917F81D427E4}" srcOrd="3" destOrd="0" presId="urn:microsoft.com/office/officeart/2018/5/layout/IconCircleLabelList"/>
    <dgm:cxn modelId="{E78FCEB8-8488-4F12-B84B-84FEF3E96B12}" type="presParOf" srcId="{E8AEA052-F4E2-4C08-BDB1-CA0543D123CD}" destId="{5C137F35-220B-4440-9E85-BE58B7191D3C}" srcOrd="5" destOrd="0" presId="urn:microsoft.com/office/officeart/2018/5/layout/IconCircleLabelList"/>
    <dgm:cxn modelId="{48BACBA2-CD80-4EEA-ADC7-677A7E695E57}" type="presParOf" srcId="{E8AEA052-F4E2-4C08-BDB1-CA0543D123CD}" destId="{0DBFCF45-4ECF-430C-BDD5-24249268575E}" srcOrd="6" destOrd="0" presId="urn:microsoft.com/office/officeart/2018/5/layout/IconCircleLabelList"/>
    <dgm:cxn modelId="{44D769D8-06BD-4537-967E-DD0076A9BA96}" type="presParOf" srcId="{0DBFCF45-4ECF-430C-BDD5-24249268575E}" destId="{53EF76BE-97AE-4109-A8A9-30A125222F9A}" srcOrd="0" destOrd="0" presId="urn:microsoft.com/office/officeart/2018/5/layout/IconCircleLabelList"/>
    <dgm:cxn modelId="{2FCB9D92-CA3F-4318-9284-8B48B35F4D8D}" type="presParOf" srcId="{0DBFCF45-4ECF-430C-BDD5-24249268575E}" destId="{EF9405E8-2796-4CD8-9547-B3EFC5148377}" srcOrd="1" destOrd="0" presId="urn:microsoft.com/office/officeart/2018/5/layout/IconCircleLabelList"/>
    <dgm:cxn modelId="{C0C72703-3C84-4BD3-BEA4-83A3C7A9289B}" type="presParOf" srcId="{0DBFCF45-4ECF-430C-BDD5-24249268575E}" destId="{BF2204EA-54D7-4D36-8DE8-97B372012D7E}" srcOrd="2" destOrd="0" presId="urn:microsoft.com/office/officeart/2018/5/layout/IconCircleLabelList"/>
    <dgm:cxn modelId="{F6B0237B-D3FA-425B-816C-770D1EF9C19F}" type="presParOf" srcId="{0DBFCF45-4ECF-430C-BDD5-24249268575E}" destId="{F82D01B4-D340-4250-A6C9-0F1C5AF859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53E211-90C3-48FB-AC1B-791395581B9A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49623A-2539-447A-9009-E62BE31EFD2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FN should be less (ideally 0)</a:t>
          </a:r>
        </a:p>
      </dgm:t>
    </dgm:pt>
    <dgm:pt modelId="{6610FCD3-FC21-4D43-964B-24FC3EECD3C0}" type="parTrans" cxnId="{B9256FA1-537A-420B-ABC7-0807D92CB917}">
      <dgm:prSet/>
      <dgm:spPr/>
      <dgm:t>
        <a:bodyPr/>
        <a:lstStyle/>
        <a:p>
          <a:endParaRPr lang="en-US"/>
        </a:p>
      </dgm:t>
    </dgm:pt>
    <dgm:pt modelId="{61BE7A7C-4424-4F32-BFF5-C311D3D833D1}" type="sibTrans" cxnId="{B9256FA1-537A-420B-ABC7-0807D92CB917}">
      <dgm:prSet/>
      <dgm:spPr/>
      <dgm:t>
        <a:bodyPr/>
        <a:lstStyle/>
        <a:p>
          <a:endParaRPr lang="en-US"/>
        </a:p>
      </dgm:t>
    </dgm:pt>
    <dgm:pt modelId="{C1838AB3-0CAF-48CA-8E50-C8D37896914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Recall should be more 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(ideally 1)</a:t>
          </a:r>
        </a:p>
      </dgm:t>
    </dgm:pt>
    <dgm:pt modelId="{F5127D41-8B5F-46A1-861D-0C96CD8EE5C6}" type="parTrans" cxnId="{54C8EC47-C5F5-4AFB-B3C2-57439EEA6B37}">
      <dgm:prSet/>
      <dgm:spPr/>
      <dgm:t>
        <a:bodyPr/>
        <a:lstStyle/>
        <a:p>
          <a:endParaRPr lang="en-US"/>
        </a:p>
      </dgm:t>
    </dgm:pt>
    <dgm:pt modelId="{263F4DAB-3376-463D-B9E1-9FDFA970C008}" type="sibTrans" cxnId="{54C8EC47-C5F5-4AFB-B3C2-57439EEA6B37}">
      <dgm:prSet/>
      <dgm:spPr/>
      <dgm:t>
        <a:bodyPr/>
        <a:lstStyle/>
        <a:p>
          <a:endParaRPr lang="en-US"/>
        </a:p>
      </dgm:t>
    </dgm:pt>
    <dgm:pt modelId="{DC22F08E-5097-43E0-832E-75C615060C08}" type="pres">
      <dgm:prSet presAssocID="{4553E211-90C3-48FB-AC1B-791395581B9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4193B-50DC-4B03-B8B3-FD51B16FF3EE}" type="pres">
      <dgm:prSet presAssocID="{A649623A-2539-447A-9009-E62BE31EFD2E}" presName="root" presStyleCnt="0"/>
      <dgm:spPr/>
    </dgm:pt>
    <dgm:pt modelId="{3C504273-569F-4040-BEE4-3EDBE5878D42}" type="pres">
      <dgm:prSet presAssocID="{A649623A-2539-447A-9009-E62BE31EFD2E}" presName="rootComposite" presStyleCnt="0"/>
      <dgm:spPr/>
    </dgm:pt>
    <dgm:pt modelId="{CEAAA152-B7A4-474F-AFDD-A9B1FFB67171}" type="pres">
      <dgm:prSet presAssocID="{A649623A-2539-447A-9009-E62BE31EFD2E}" presName="rootText" presStyleLbl="node1" presStyleIdx="0" presStyleCnt="2"/>
      <dgm:spPr/>
    </dgm:pt>
    <dgm:pt modelId="{F14EC538-00F9-4ECE-8B84-5D78956F84A1}" type="pres">
      <dgm:prSet presAssocID="{A649623A-2539-447A-9009-E62BE31EFD2E}" presName="rootConnector" presStyleLbl="node1" presStyleIdx="0" presStyleCnt="2"/>
      <dgm:spPr/>
    </dgm:pt>
    <dgm:pt modelId="{6AAF9CF6-1832-4380-8DE1-F40623577FAB}" type="pres">
      <dgm:prSet presAssocID="{A649623A-2539-447A-9009-E62BE31EFD2E}" presName="childShape" presStyleCnt="0"/>
      <dgm:spPr/>
    </dgm:pt>
    <dgm:pt modelId="{6E1F9F9A-D18B-4A61-80DA-E7539EA2FEB7}" type="pres">
      <dgm:prSet presAssocID="{C1838AB3-0CAF-48CA-8E50-C8D37896914A}" presName="root" presStyleCnt="0"/>
      <dgm:spPr/>
    </dgm:pt>
    <dgm:pt modelId="{2D080C00-055A-4943-9465-109A32506FE2}" type="pres">
      <dgm:prSet presAssocID="{C1838AB3-0CAF-48CA-8E50-C8D37896914A}" presName="rootComposite" presStyleCnt="0"/>
      <dgm:spPr/>
    </dgm:pt>
    <dgm:pt modelId="{6FA20028-0868-4BC1-A291-5DE5CDD4BBD7}" type="pres">
      <dgm:prSet presAssocID="{C1838AB3-0CAF-48CA-8E50-C8D37896914A}" presName="rootText" presStyleLbl="node1" presStyleIdx="1" presStyleCnt="2"/>
      <dgm:spPr/>
    </dgm:pt>
    <dgm:pt modelId="{DC28905D-A4D6-4853-8F17-4FF3A5529AEF}" type="pres">
      <dgm:prSet presAssocID="{C1838AB3-0CAF-48CA-8E50-C8D37896914A}" presName="rootConnector" presStyleLbl="node1" presStyleIdx="1" presStyleCnt="2"/>
      <dgm:spPr/>
    </dgm:pt>
    <dgm:pt modelId="{E2ADDF80-1CFC-4D26-ACDB-5DED6665877A}" type="pres">
      <dgm:prSet presAssocID="{C1838AB3-0CAF-48CA-8E50-C8D37896914A}" presName="childShape" presStyleCnt="0"/>
      <dgm:spPr/>
    </dgm:pt>
  </dgm:ptLst>
  <dgm:cxnLst>
    <dgm:cxn modelId="{54C8EC47-C5F5-4AFB-B3C2-57439EEA6B37}" srcId="{4553E211-90C3-48FB-AC1B-791395581B9A}" destId="{C1838AB3-0CAF-48CA-8E50-C8D37896914A}" srcOrd="1" destOrd="0" parTransId="{F5127D41-8B5F-46A1-861D-0C96CD8EE5C6}" sibTransId="{263F4DAB-3376-463D-B9E1-9FDFA970C008}"/>
    <dgm:cxn modelId="{55437A7F-6E7B-413C-A60B-DD11BD22C17E}" type="presOf" srcId="{A649623A-2539-447A-9009-E62BE31EFD2E}" destId="{CEAAA152-B7A4-474F-AFDD-A9B1FFB67171}" srcOrd="0" destOrd="0" presId="urn:microsoft.com/office/officeart/2005/8/layout/hierarchy3"/>
    <dgm:cxn modelId="{91DEDE8B-FB0E-4A76-9E30-8C545C91E88A}" type="presOf" srcId="{4553E211-90C3-48FB-AC1B-791395581B9A}" destId="{DC22F08E-5097-43E0-832E-75C615060C08}" srcOrd="0" destOrd="0" presId="urn:microsoft.com/office/officeart/2005/8/layout/hierarchy3"/>
    <dgm:cxn modelId="{B9256FA1-537A-420B-ABC7-0807D92CB917}" srcId="{4553E211-90C3-48FB-AC1B-791395581B9A}" destId="{A649623A-2539-447A-9009-E62BE31EFD2E}" srcOrd="0" destOrd="0" parTransId="{6610FCD3-FC21-4D43-964B-24FC3EECD3C0}" sibTransId="{61BE7A7C-4424-4F32-BFF5-C311D3D833D1}"/>
    <dgm:cxn modelId="{AAA00CBF-BF4E-44C5-BA00-63027B5159B0}" type="presOf" srcId="{C1838AB3-0CAF-48CA-8E50-C8D37896914A}" destId="{6FA20028-0868-4BC1-A291-5DE5CDD4BBD7}" srcOrd="0" destOrd="0" presId="urn:microsoft.com/office/officeart/2005/8/layout/hierarchy3"/>
    <dgm:cxn modelId="{E3FF7CC0-874E-4808-8DD3-0359322BB10C}" type="presOf" srcId="{C1838AB3-0CAF-48CA-8E50-C8D37896914A}" destId="{DC28905D-A4D6-4853-8F17-4FF3A5529AEF}" srcOrd="1" destOrd="0" presId="urn:microsoft.com/office/officeart/2005/8/layout/hierarchy3"/>
    <dgm:cxn modelId="{E285AAF0-FE9D-4E69-A239-BF0E8FDE8DFB}" type="presOf" srcId="{A649623A-2539-447A-9009-E62BE31EFD2E}" destId="{F14EC538-00F9-4ECE-8B84-5D78956F84A1}" srcOrd="1" destOrd="0" presId="urn:microsoft.com/office/officeart/2005/8/layout/hierarchy3"/>
    <dgm:cxn modelId="{A2F786F6-CD1A-45EE-B47A-B801DBA88B4F}" type="presParOf" srcId="{DC22F08E-5097-43E0-832E-75C615060C08}" destId="{C8E4193B-50DC-4B03-B8B3-FD51B16FF3EE}" srcOrd="0" destOrd="0" presId="urn:microsoft.com/office/officeart/2005/8/layout/hierarchy3"/>
    <dgm:cxn modelId="{6C9B5B94-4EA1-4B07-994C-2DDD095FE4C0}" type="presParOf" srcId="{C8E4193B-50DC-4B03-B8B3-FD51B16FF3EE}" destId="{3C504273-569F-4040-BEE4-3EDBE5878D42}" srcOrd="0" destOrd="0" presId="urn:microsoft.com/office/officeart/2005/8/layout/hierarchy3"/>
    <dgm:cxn modelId="{62CC4CC3-4301-4E6E-8297-5BB9EC20C80C}" type="presParOf" srcId="{3C504273-569F-4040-BEE4-3EDBE5878D42}" destId="{CEAAA152-B7A4-474F-AFDD-A9B1FFB67171}" srcOrd="0" destOrd="0" presId="urn:microsoft.com/office/officeart/2005/8/layout/hierarchy3"/>
    <dgm:cxn modelId="{15B6E661-4321-4EC5-931E-90D03010BF56}" type="presParOf" srcId="{3C504273-569F-4040-BEE4-3EDBE5878D42}" destId="{F14EC538-00F9-4ECE-8B84-5D78956F84A1}" srcOrd="1" destOrd="0" presId="urn:microsoft.com/office/officeart/2005/8/layout/hierarchy3"/>
    <dgm:cxn modelId="{555B5541-1048-4FC5-B826-F7A98E593107}" type="presParOf" srcId="{C8E4193B-50DC-4B03-B8B3-FD51B16FF3EE}" destId="{6AAF9CF6-1832-4380-8DE1-F40623577FAB}" srcOrd="1" destOrd="0" presId="urn:microsoft.com/office/officeart/2005/8/layout/hierarchy3"/>
    <dgm:cxn modelId="{FBF14E23-7755-4D72-B638-F071B9EB9F97}" type="presParOf" srcId="{DC22F08E-5097-43E0-832E-75C615060C08}" destId="{6E1F9F9A-D18B-4A61-80DA-E7539EA2FEB7}" srcOrd="1" destOrd="0" presId="urn:microsoft.com/office/officeart/2005/8/layout/hierarchy3"/>
    <dgm:cxn modelId="{87A93D35-FFC0-4EED-A91D-81632823947E}" type="presParOf" srcId="{6E1F9F9A-D18B-4A61-80DA-E7539EA2FEB7}" destId="{2D080C00-055A-4943-9465-109A32506FE2}" srcOrd="0" destOrd="0" presId="urn:microsoft.com/office/officeart/2005/8/layout/hierarchy3"/>
    <dgm:cxn modelId="{E1E9474D-C2CE-430E-A937-49B105C05730}" type="presParOf" srcId="{2D080C00-055A-4943-9465-109A32506FE2}" destId="{6FA20028-0868-4BC1-A291-5DE5CDD4BBD7}" srcOrd="0" destOrd="0" presId="urn:microsoft.com/office/officeart/2005/8/layout/hierarchy3"/>
    <dgm:cxn modelId="{894DE9C9-967D-456C-AF38-3D73258A1384}" type="presParOf" srcId="{2D080C00-055A-4943-9465-109A32506FE2}" destId="{DC28905D-A4D6-4853-8F17-4FF3A5529AEF}" srcOrd="1" destOrd="0" presId="urn:microsoft.com/office/officeart/2005/8/layout/hierarchy3"/>
    <dgm:cxn modelId="{B87E25FA-610C-44CB-98E8-568E49769E14}" type="presParOf" srcId="{6E1F9F9A-D18B-4A61-80DA-E7539EA2FEB7}" destId="{E2ADDF80-1CFC-4D26-ACDB-5DED6665877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65696-DAC2-4E7F-AED5-C0259F27C25C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7F334E-1599-42B9-88E0-C742E61C81A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Normalizing the images.</a:t>
          </a:r>
        </a:p>
      </dgm:t>
    </dgm:pt>
    <dgm:pt modelId="{C77B794B-5DE3-4B7B-B26E-1CFA1FB4581C}" type="parTrans" cxnId="{9932B362-2099-4376-80AD-02CF2BFBCAF2}">
      <dgm:prSet/>
      <dgm:spPr/>
      <dgm:t>
        <a:bodyPr/>
        <a:lstStyle/>
        <a:p>
          <a:endParaRPr lang="en-US"/>
        </a:p>
      </dgm:t>
    </dgm:pt>
    <dgm:pt modelId="{9BD4F703-61FB-44A9-BFFE-D67BA515836C}" type="sibTrans" cxnId="{9932B362-2099-4376-80AD-02CF2BFBCAF2}">
      <dgm:prSet/>
      <dgm:spPr/>
      <dgm:t>
        <a:bodyPr/>
        <a:lstStyle/>
        <a:p>
          <a:endParaRPr lang="en-US"/>
        </a:p>
      </dgm:t>
    </dgm:pt>
    <dgm:pt modelId="{F4ABD88F-4AA0-4A6C-84DE-5436C507215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Every pixel value is divided by 255.</a:t>
          </a:r>
        </a:p>
      </dgm:t>
    </dgm:pt>
    <dgm:pt modelId="{DF35E6CE-65AF-4C2C-937A-6E2B8610F5D8}" type="parTrans" cxnId="{8144DF2C-0007-4427-9AA4-D5AEB768556F}">
      <dgm:prSet/>
      <dgm:spPr/>
      <dgm:t>
        <a:bodyPr/>
        <a:lstStyle/>
        <a:p>
          <a:endParaRPr lang="en-US"/>
        </a:p>
      </dgm:t>
    </dgm:pt>
    <dgm:pt modelId="{88D9195A-F173-477D-A5DA-08E2486DEC84}" type="sibTrans" cxnId="{8144DF2C-0007-4427-9AA4-D5AEB768556F}">
      <dgm:prSet/>
      <dgm:spPr/>
      <dgm:t>
        <a:bodyPr/>
        <a:lstStyle/>
        <a:p>
          <a:endParaRPr lang="en-US"/>
        </a:p>
      </dgm:t>
    </dgm:pt>
    <dgm:pt modelId="{66428F8C-F339-4ED4-AC07-1E134BB6856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Max value for pixel in black &amp; white images is 255.</a:t>
          </a:r>
        </a:p>
      </dgm:t>
    </dgm:pt>
    <dgm:pt modelId="{D656F80F-B402-4C68-9A41-AB55912E4B84}" type="parTrans" cxnId="{5058FC59-49D5-4596-BE7A-80FB414DD73E}">
      <dgm:prSet/>
      <dgm:spPr/>
      <dgm:t>
        <a:bodyPr/>
        <a:lstStyle/>
        <a:p>
          <a:endParaRPr lang="en-US"/>
        </a:p>
      </dgm:t>
    </dgm:pt>
    <dgm:pt modelId="{F04A8CB5-07EF-4E67-BF28-38CAAFB445C7}" type="sibTrans" cxnId="{5058FC59-49D5-4596-BE7A-80FB414DD73E}">
      <dgm:prSet/>
      <dgm:spPr/>
      <dgm:t>
        <a:bodyPr/>
        <a:lstStyle/>
        <a:p>
          <a:endParaRPr lang="en-US"/>
        </a:p>
      </dgm:t>
    </dgm:pt>
    <dgm:pt modelId="{C8A9D830-57A8-4D3A-92D0-EFE929321A5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Which converts pixel value between 0 and 1.</a:t>
          </a:r>
        </a:p>
      </dgm:t>
    </dgm:pt>
    <dgm:pt modelId="{AB553D3C-73DD-45D5-8AF2-5827210252C8}" type="parTrans" cxnId="{03934A6D-28E0-475E-812E-1C56363D2513}">
      <dgm:prSet/>
      <dgm:spPr/>
      <dgm:t>
        <a:bodyPr/>
        <a:lstStyle/>
        <a:p>
          <a:endParaRPr lang="en-US"/>
        </a:p>
      </dgm:t>
    </dgm:pt>
    <dgm:pt modelId="{304DD125-482A-41E3-B7D7-3E0A9B7151F4}" type="sibTrans" cxnId="{03934A6D-28E0-475E-812E-1C56363D2513}">
      <dgm:prSet/>
      <dgm:spPr/>
      <dgm:t>
        <a:bodyPr/>
        <a:lstStyle/>
        <a:p>
          <a:endParaRPr lang="en-US"/>
        </a:p>
      </dgm:t>
    </dgm:pt>
    <dgm:pt modelId="{34657445-0A03-4C35-B079-F635571007B6}" type="pres">
      <dgm:prSet presAssocID="{6EA65696-DAC2-4E7F-AED5-C0259F27C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BAB28B-F395-4033-8127-A016917FE98C}" type="pres">
      <dgm:prSet presAssocID="{497F334E-1599-42B9-88E0-C742E61C81A0}" presName="hierRoot1" presStyleCnt="0"/>
      <dgm:spPr/>
    </dgm:pt>
    <dgm:pt modelId="{4BF384EA-C2E0-41A9-A1D1-48536238DD0A}" type="pres">
      <dgm:prSet presAssocID="{497F334E-1599-42B9-88E0-C742E61C81A0}" presName="composite" presStyleCnt="0"/>
      <dgm:spPr/>
    </dgm:pt>
    <dgm:pt modelId="{859660BD-574E-4A6A-AD5B-FF25C988B699}" type="pres">
      <dgm:prSet presAssocID="{497F334E-1599-42B9-88E0-C742E61C81A0}" presName="background" presStyleLbl="node0" presStyleIdx="0" presStyleCnt="4"/>
      <dgm:spPr/>
    </dgm:pt>
    <dgm:pt modelId="{81836F97-F241-45D0-93B8-93BC10568FAA}" type="pres">
      <dgm:prSet presAssocID="{497F334E-1599-42B9-88E0-C742E61C81A0}" presName="text" presStyleLbl="fgAcc0" presStyleIdx="0" presStyleCnt="4">
        <dgm:presLayoutVars>
          <dgm:chPref val="3"/>
        </dgm:presLayoutVars>
      </dgm:prSet>
      <dgm:spPr/>
    </dgm:pt>
    <dgm:pt modelId="{7EFFF30E-CE15-4DE8-9C38-2E935804BD92}" type="pres">
      <dgm:prSet presAssocID="{497F334E-1599-42B9-88E0-C742E61C81A0}" presName="hierChild2" presStyleCnt="0"/>
      <dgm:spPr/>
    </dgm:pt>
    <dgm:pt modelId="{F40D0731-E0BF-4EC7-984C-261791AE3CD6}" type="pres">
      <dgm:prSet presAssocID="{F4ABD88F-4AA0-4A6C-84DE-5436C5072155}" presName="hierRoot1" presStyleCnt="0"/>
      <dgm:spPr/>
    </dgm:pt>
    <dgm:pt modelId="{2FD60813-C371-4AD9-9B23-0C98A9A9A7D4}" type="pres">
      <dgm:prSet presAssocID="{F4ABD88F-4AA0-4A6C-84DE-5436C5072155}" presName="composite" presStyleCnt="0"/>
      <dgm:spPr/>
    </dgm:pt>
    <dgm:pt modelId="{3DC21909-B8F9-4D9F-849E-7B47F22E66D1}" type="pres">
      <dgm:prSet presAssocID="{F4ABD88F-4AA0-4A6C-84DE-5436C5072155}" presName="background" presStyleLbl="node0" presStyleIdx="1" presStyleCnt="4"/>
      <dgm:spPr/>
    </dgm:pt>
    <dgm:pt modelId="{93431701-F840-4AC9-9B7C-32BD41F5042D}" type="pres">
      <dgm:prSet presAssocID="{F4ABD88F-4AA0-4A6C-84DE-5436C5072155}" presName="text" presStyleLbl="fgAcc0" presStyleIdx="1" presStyleCnt="4">
        <dgm:presLayoutVars>
          <dgm:chPref val="3"/>
        </dgm:presLayoutVars>
      </dgm:prSet>
      <dgm:spPr/>
    </dgm:pt>
    <dgm:pt modelId="{68869ED3-1111-4697-AC38-50B8C074CD66}" type="pres">
      <dgm:prSet presAssocID="{F4ABD88F-4AA0-4A6C-84DE-5436C5072155}" presName="hierChild2" presStyleCnt="0"/>
      <dgm:spPr/>
    </dgm:pt>
    <dgm:pt modelId="{024A62C3-E3C4-465B-B254-767E27E075F2}" type="pres">
      <dgm:prSet presAssocID="{66428F8C-F339-4ED4-AC07-1E134BB68562}" presName="hierRoot1" presStyleCnt="0"/>
      <dgm:spPr/>
    </dgm:pt>
    <dgm:pt modelId="{2579411C-51EF-4F82-9396-5A275E647779}" type="pres">
      <dgm:prSet presAssocID="{66428F8C-F339-4ED4-AC07-1E134BB68562}" presName="composite" presStyleCnt="0"/>
      <dgm:spPr/>
    </dgm:pt>
    <dgm:pt modelId="{2E6645D8-B231-4FA0-A4BB-DCBDDA0BA02D}" type="pres">
      <dgm:prSet presAssocID="{66428F8C-F339-4ED4-AC07-1E134BB68562}" presName="background" presStyleLbl="node0" presStyleIdx="2" presStyleCnt="4"/>
      <dgm:spPr/>
    </dgm:pt>
    <dgm:pt modelId="{760876BE-23D2-4523-8424-63306761BD06}" type="pres">
      <dgm:prSet presAssocID="{66428F8C-F339-4ED4-AC07-1E134BB68562}" presName="text" presStyleLbl="fgAcc0" presStyleIdx="2" presStyleCnt="4">
        <dgm:presLayoutVars>
          <dgm:chPref val="3"/>
        </dgm:presLayoutVars>
      </dgm:prSet>
      <dgm:spPr/>
    </dgm:pt>
    <dgm:pt modelId="{A2BF2751-2584-4831-8F75-4782AF88081F}" type="pres">
      <dgm:prSet presAssocID="{66428F8C-F339-4ED4-AC07-1E134BB68562}" presName="hierChild2" presStyleCnt="0"/>
      <dgm:spPr/>
    </dgm:pt>
    <dgm:pt modelId="{DD3B25BF-2DEF-445E-86BD-6E2825D70E11}" type="pres">
      <dgm:prSet presAssocID="{C8A9D830-57A8-4D3A-92D0-EFE929321A56}" presName="hierRoot1" presStyleCnt="0"/>
      <dgm:spPr/>
    </dgm:pt>
    <dgm:pt modelId="{FF4BD739-B2D9-4F41-90E6-6BA4DCC551A8}" type="pres">
      <dgm:prSet presAssocID="{C8A9D830-57A8-4D3A-92D0-EFE929321A56}" presName="composite" presStyleCnt="0"/>
      <dgm:spPr/>
    </dgm:pt>
    <dgm:pt modelId="{5107729A-C3A0-41EC-A9D5-28325F46CEA4}" type="pres">
      <dgm:prSet presAssocID="{C8A9D830-57A8-4D3A-92D0-EFE929321A56}" presName="background" presStyleLbl="node0" presStyleIdx="3" presStyleCnt="4"/>
      <dgm:spPr/>
    </dgm:pt>
    <dgm:pt modelId="{7BEBD880-8BD1-4474-A5E1-CA6B2F18FBD8}" type="pres">
      <dgm:prSet presAssocID="{C8A9D830-57A8-4D3A-92D0-EFE929321A56}" presName="text" presStyleLbl="fgAcc0" presStyleIdx="3" presStyleCnt="4">
        <dgm:presLayoutVars>
          <dgm:chPref val="3"/>
        </dgm:presLayoutVars>
      </dgm:prSet>
      <dgm:spPr/>
    </dgm:pt>
    <dgm:pt modelId="{22E662B1-F76C-47EA-AC80-76F5FD96AC98}" type="pres">
      <dgm:prSet presAssocID="{C8A9D830-57A8-4D3A-92D0-EFE929321A56}" presName="hierChild2" presStyleCnt="0"/>
      <dgm:spPr/>
    </dgm:pt>
  </dgm:ptLst>
  <dgm:cxnLst>
    <dgm:cxn modelId="{8144DF2C-0007-4427-9AA4-D5AEB768556F}" srcId="{6EA65696-DAC2-4E7F-AED5-C0259F27C25C}" destId="{F4ABD88F-4AA0-4A6C-84DE-5436C5072155}" srcOrd="1" destOrd="0" parTransId="{DF35E6CE-65AF-4C2C-937A-6E2B8610F5D8}" sibTransId="{88D9195A-F173-477D-A5DA-08E2486DEC84}"/>
    <dgm:cxn modelId="{9932B362-2099-4376-80AD-02CF2BFBCAF2}" srcId="{6EA65696-DAC2-4E7F-AED5-C0259F27C25C}" destId="{497F334E-1599-42B9-88E0-C742E61C81A0}" srcOrd="0" destOrd="0" parTransId="{C77B794B-5DE3-4B7B-B26E-1CFA1FB4581C}" sibTransId="{9BD4F703-61FB-44A9-BFFE-D67BA515836C}"/>
    <dgm:cxn modelId="{03934A6D-28E0-475E-812E-1C56363D2513}" srcId="{6EA65696-DAC2-4E7F-AED5-C0259F27C25C}" destId="{C8A9D830-57A8-4D3A-92D0-EFE929321A56}" srcOrd="3" destOrd="0" parTransId="{AB553D3C-73DD-45D5-8AF2-5827210252C8}" sibTransId="{304DD125-482A-41E3-B7D7-3E0A9B7151F4}"/>
    <dgm:cxn modelId="{5058FC59-49D5-4596-BE7A-80FB414DD73E}" srcId="{6EA65696-DAC2-4E7F-AED5-C0259F27C25C}" destId="{66428F8C-F339-4ED4-AC07-1E134BB68562}" srcOrd="2" destOrd="0" parTransId="{D656F80F-B402-4C68-9A41-AB55912E4B84}" sibTransId="{F04A8CB5-07EF-4E67-BF28-38CAAFB445C7}"/>
    <dgm:cxn modelId="{7EB24F98-3B93-468D-9C44-21F92F8D1DB0}" type="presOf" srcId="{C8A9D830-57A8-4D3A-92D0-EFE929321A56}" destId="{7BEBD880-8BD1-4474-A5E1-CA6B2F18FBD8}" srcOrd="0" destOrd="0" presId="urn:microsoft.com/office/officeart/2005/8/layout/hierarchy1"/>
    <dgm:cxn modelId="{B37F15B0-6971-4EA9-9C3F-45D07EB7CDE7}" type="presOf" srcId="{66428F8C-F339-4ED4-AC07-1E134BB68562}" destId="{760876BE-23D2-4523-8424-63306761BD06}" srcOrd="0" destOrd="0" presId="urn:microsoft.com/office/officeart/2005/8/layout/hierarchy1"/>
    <dgm:cxn modelId="{6E95FDD3-FCE0-4305-8E34-AED1496DC987}" type="presOf" srcId="{6EA65696-DAC2-4E7F-AED5-C0259F27C25C}" destId="{34657445-0A03-4C35-B079-F635571007B6}" srcOrd="0" destOrd="0" presId="urn:microsoft.com/office/officeart/2005/8/layout/hierarchy1"/>
    <dgm:cxn modelId="{6731C1E9-10A6-4C90-9F15-CF5F8530C863}" type="presOf" srcId="{F4ABD88F-4AA0-4A6C-84DE-5436C5072155}" destId="{93431701-F840-4AC9-9B7C-32BD41F5042D}" srcOrd="0" destOrd="0" presId="urn:microsoft.com/office/officeart/2005/8/layout/hierarchy1"/>
    <dgm:cxn modelId="{1EBC00F9-8DAF-424C-B9F9-3B6E63B68461}" type="presOf" srcId="{497F334E-1599-42B9-88E0-C742E61C81A0}" destId="{81836F97-F241-45D0-93B8-93BC10568FAA}" srcOrd="0" destOrd="0" presId="urn:microsoft.com/office/officeart/2005/8/layout/hierarchy1"/>
    <dgm:cxn modelId="{2A3934BD-4DF7-4EA3-B760-EF8ED7C19580}" type="presParOf" srcId="{34657445-0A03-4C35-B079-F635571007B6}" destId="{C2BAB28B-F395-4033-8127-A016917FE98C}" srcOrd="0" destOrd="0" presId="urn:microsoft.com/office/officeart/2005/8/layout/hierarchy1"/>
    <dgm:cxn modelId="{789BB30F-55EF-46DB-B4D0-38751C65CD40}" type="presParOf" srcId="{C2BAB28B-F395-4033-8127-A016917FE98C}" destId="{4BF384EA-C2E0-41A9-A1D1-48536238DD0A}" srcOrd="0" destOrd="0" presId="urn:microsoft.com/office/officeart/2005/8/layout/hierarchy1"/>
    <dgm:cxn modelId="{63E0E68F-5DD1-4BBC-94E7-C41F8F68530A}" type="presParOf" srcId="{4BF384EA-C2E0-41A9-A1D1-48536238DD0A}" destId="{859660BD-574E-4A6A-AD5B-FF25C988B699}" srcOrd="0" destOrd="0" presId="urn:microsoft.com/office/officeart/2005/8/layout/hierarchy1"/>
    <dgm:cxn modelId="{C898FDD5-C64E-45C2-AAB0-0101268FAB17}" type="presParOf" srcId="{4BF384EA-C2E0-41A9-A1D1-48536238DD0A}" destId="{81836F97-F241-45D0-93B8-93BC10568FAA}" srcOrd="1" destOrd="0" presId="urn:microsoft.com/office/officeart/2005/8/layout/hierarchy1"/>
    <dgm:cxn modelId="{F8531820-6B5B-4D5F-96D0-DFBD79D38CA5}" type="presParOf" srcId="{C2BAB28B-F395-4033-8127-A016917FE98C}" destId="{7EFFF30E-CE15-4DE8-9C38-2E935804BD92}" srcOrd="1" destOrd="0" presId="urn:microsoft.com/office/officeart/2005/8/layout/hierarchy1"/>
    <dgm:cxn modelId="{9EAE9067-1418-4B92-8133-4C2ACC5AC058}" type="presParOf" srcId="{34657445-0A03-4C35-B079-F635571007B6}" destId="{F40D0731-E0BF-4EC7-984C-261791AE3CD6}" srcOrd="1" destOrd="0" presId="urn:microsoft.com/office/officeart/2005/8/layout/hierarchy1"/>
    <dgm:cxn modelId="{20AEDAE8-E5C4-4D3C-9B2D-AC0F7A5F17C1}" type="presParOf" srcId="{F40D0731-E0BF-4EC7-984C-261791AE3CD6}" destId="{2FD60813-C371-4AD9-9B23-0C98A9A9A7D4}" srcOrd="0" destOrd="0" presId="urn:microsoft.com/office/officeart/2005/8/layout/hierarchy1"/>
    <dgm:cxn modelId="{BD38E78D-E9F3-4D9F-A9E2-7A2CC63E8976}" type="presParOf" srcId="{2FD60813-C371-4AD9-9B23-0C98A9A9A7D4}" destId="{3DC21909-B8F9-4D9F-849E-7B47F22E66D1}" srcOrd="0" destOrd="0" presId="urn:microsoft.com/office/officeart/2005/8/layout/hierarchy1"/>
    <dgm:cxn modelId="{B8451D68-97C1-4021-BBE9-D60114320A9B}" type="presParOf" srcId="{2FD60813-C371-4AD9-9B23-0C98A9A9A7D4}" destId="{93431701-F840-4AC9-9B7C-32BD41F5042D}" srcOrd="1" destOrd="0" presId="urn:microsoft.com/office/officeart/2005/8/layout/hierarchy1"/>
    <dgm:cxn modelId="{3631A5DD-3B61-4AD5-9E94-0A67FF73B8E7}" type="presParOf" srcId="{F40D0731-E0BF-4EC7-984C-261791AE3CD6}" destId="{68869ED3-1111-4697-AC38-50B8C074CD66}" srcOrd="1" destOrd="0" presId="urn:microsoft.com/office/officeart/2005/8/layout/hierarchy1"/>
    <dgm:cxn modelId="{536F7F84-2F22-44F8-93A5-2F0A7FEDF02C}" type="presParOf" srcId="{34657445-0A03-4C35-B079-F635571007B6}" destId="{024A62C3-E3C4-465B-B254-767E27E075F2}" srcOrd="2" destOrd="0" presId="urn:microsoft.com/office/officeart/2005/8/layout/hierarchy1"/>
    <dgm:cxn modelId="{263AA3D2-A83E-488A-8F4A-220D8131C44D}" type="presParOf" srcId="{024A62C3-E3C4-465B-B254-767E27E075F2}" destId="{2579411C-51EF-4F82-9396-5A275E647779}" srcOrd="0" destOrd="0" presId="urn:microsoft.com/office/officeart/2005/8/layout/hierarchy1"/>
    <dgm:cxn modelId="{E4E10FD7-6546-4D7E-A556-D06ABF772C18}" type="presParOf" srcId="{2579411C-51EF-4F82-9396-5A275E647779}" destId="{2E6645D8-B231-4FA0-A4BB-DCBDDA0BA02D}" srcOrd="0" destOrd="0" presId="urn:microsoft.com/office/officeart/2005/8/layout/hierarchy1"/>
    <dgm:cxn modelId="{C490CADB-2833-4B38-BC7D-2142A9B0089E}" type="presParOf" srcId="{2579411C-51EF-4F82-9396-5A275E647779}" destId="{760876BE-23D2-4523-8424-63306761BD06}" srcOrd="1" destOrd="0" presId="urn:microsoft.com/office/officeart/2005/8/layout/hierarchy1"/>
    <dgm:cxn modelId="{C6A278B3-71D6-4913-9BCD-BC905F3ABAEF}" type="presParOf" srcId="{024A62C3-E3C4-465B-B254-767E27E075F2}" destId="{A2BF2751-2584-4831-8F75-4782AF88081F}" srcOrd="1" destOrd="0" presId="urn:microsoft.com/office/officeart/2005/8/layout/hierarchy1"/>
    <dgm:cxn modelId="{68BC5DAD-3B5E-41BB-92EC-1C4B524D1364}" type="presParOf" srcId="{34657445-0A03-4C35-B079-F635571007B6}" destId="{DD3B25BF-2DEF-445E-86BD-6E2825D70E11}" srcOrd="3" destOrd="0" presId="urn:microsoft.com/office/officeart/2005/8/layout/hierarchy1"/>
    <dgm:cxn modelId="{373A6393-B199-4587-81AF-35D45724539E}" type="presParOf" srcId="{DD3B25BF-2DEF-445E-86BD-6E2825D70E11}" destId="{FF4BD739-B2D9-4F41-90E6-6BA4DCC551A8}" srcOrd="0" destOrd="0" presId="urn:microsoft.com/office/officeart/2005/8/layout/hierarchy1"/>
    <dgm:cxn modelId="{598FC091-7F87-4CAB-9461-E6172D331D6F}" type="presParOf" srcId="{FF4BD739-B2D9-4F41-90E6-6BA4DCC551A8}" destId="{5107729A-C3A0-41EC-A9D5-28325F46CEA4}" srcOrd="0" destOrd="0" presId="urn:microsoft.com/office/officeart/2005/8/layout/hierarchy1"/>
    <dgm:cxn modelId="{1AC02512-496B-43CB-BF48-8EB1B2C9C2E3}" type="presParOf" srcId="{FF4BD739-B2D9-4F41-90E6-6BA4DCC551A8}" destId="{7BEBD880-8BD1-4474-A5E1-CA6B2F18FBD8}" srcOrd="1" destOrd="0" presId="urn:microsoft.com/office/officeart/2005/8/layout/hierarchy1"/>
    <dgm:cxn modelId="{E2555F51-EE17-46ED-8ACF-BB29C829B42E}" type="presParOf" srcId="{DD3B25BF-2DEF-445E-86BD-6E2825D70E11}" destId="{22E662B1-F76C-47EA-AC80-76F5FD96AC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DE9286-22EF-43EE-9B13-83C15F3F454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6E2375-6A19-4958-95D6-82409E34C467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Blurring the images</a:t>
          </a:r>
          <a:r>
            <a:rPr lang="en-US" dirty="0"/>
            <a:t>.</a:t>
          </a:r>
        </a:p>
      </dgm:t>
    </dgm:pt>
    <dgm:pt modelId="{B69A4822-417D-4B78-87E7-E8E1FA93A45F}" type="parTrans" cxnId="{CF6BF823-2417-4B04-932F-5BBC59D1453A}">
      <dgm:prSet/>
      <dgm:spPr/>
      <dgm:t>
        <a:bodyPr/>
        <a:lstStyle/>
        <a:p>
          <a:endParaRPr lang="en-US"/>
        </a:p>
      </dgm:t>
    </dgm:pt>
    <dgm:pt modelId="{BE1DB14F-0DB0-49BF-A7B1-FE8D738B37AA}" type="sibTrans" cxnId="{CF6BF823-2417-4B04-932F-5BBC59D1453A}">
      <dgm:prSet/>
      <dgm:spPr/>
      <dgm:t>
        <a:bodyPr/>
        <a:lstStyle/>
        <a:p>
          <a:endParaRPr lang="en-US"/>
        </a:p>
      </dgm:t>
    </dgm:pt>
    <dgm:pt modelId="{9FACF96D-C89B-48A7-913E-556842C8F7BE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Gaussian Blur, which DOES 100% BLURING.</a:t>
          </a:r>
        </a:p>
      </dgm:t>
    </dgm:pt>
    <dgm:pt modelId="{5721B0CF-BD82-4AF4-88BD-EFE5F0360696}" type="parTrans" cxnId="{0E2A05FE-F62C-4DD5-9803-F0B45D11D24D}">
      <dgm:prSet/>
      <dgm:spPr/>
      <dgm:t>
        <a:bodyPr/>
        <a:lstStyle/>
        <a:p>
          <a:endParaRPr lang="en-US"/>
        </a:p>
      </dgm:t>
    </dgm:pt>
    <dgm:pt modelId="{7AB37C1F-AFFF-4684-8A6F-F46DA3E8923E}" type="sibTrans" cxnId="{0E2A05FE-F62C-4DD5-9803-F0B45D11D24D}">
      <dgm:prSet/>
      <dgm:spPr/>
      <dgm:t>
        <a:bodyPr/>
        <a:lstStyle/>
        <a:p>
          <a:endParaRPr lang="en-US"/>
        </a:p>
      </dgm:t>
    </dgm:pt>
    <dgm:pt modelId="{269A6DE1-59FB-4D73-847E-39394320F85B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Blurring is done on training data.</a:t>
          </a:r>
        </a:p>
      </dgm:t>
    </dgm:pt>
    <dgm:pt modelId="{88C71659-FDB0-4D76-A668-A02D125CA0BD}" type="parTrans" cxnId="{3B250932-7D5A-4756-B588-09217900F309}">
      <dgm:prSet/>
      <dgm:spPr/>
      <dgm:t>
        <a:bodyPr/>
        <a:lstStyle/>
        <a:p>
          <a:endParaRPr lang="en-US"/>
        </a:p>
      </dgm:t>
    </dgm:pt>
    <dgm:pt modelId="{AB77072E-57AE-4489-B4FA-C4C7CFFAD32A}" type="sibTrans" cxnId="{3B250932-7D5A-4756-B588-09217900F309}">
      <dgm:prSet/>
      <dgm:spPr/>
      <dgm:t>
        <a:bodyPr/>
        <a:lstStyle/>
        <a:p>
          <a:endParaRPr lang="en-US"/>
        </a:p>
      </dgm:t>
    </dgm:pt>
    <dgm:pt modelId="{840D06AA-41E1-4A46-B841-CA4B30177BFE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Testing is done on unblur data.</a:t>
          </a:r>
        </a:p>
      </dgm:t>
    </dgm:pt>
    <dgm:pt modelId="{9377FC57-DF67-4679-9C13-335B1931BE0D}" type="parTrans" cxnId="{522122F6-8D40-4226-ACD7-BB8284D85359}">
      <dgm:prSet/>
      <dgm:spPr/>
      <dgm:t>
        <a:bodyPr/>
        <a:lstStyle/>
        <a:p>
          <a:endParaRPr lang="en-US"/>
        </a:p>
      </dgm:t>
    </dgm:pt>
    <dgm:pt modelId="{DBD7F58A-1C01-43CB-A196-33C7ED335A75}" type="sibTrans" cxnId="{522122F6-8D40-4226-ACD7-BB8284D85359}">
      <dgm:prSet/>
      <dgm:spPr/>
      <dgm:t>
        <a:bodyPr/>
        <a:lstStyle/>
        <a:p>
          <a:endParaRPr lang="en-US"/>
        </a:p>
      </dgm:t>
    </dgm:pt>
    <dgm:pt modelId="{1B036C22-B20D-4E7A-B500-B478BE058B25}" type="pres">
      <dgm:prSet presAssocID="{08DE9286-22EF-43EE-9B13-83C15F3F45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B0AE94-92AE-41A0-9284-5F0B74AE6683}" type="pres">
      <dgm:prSet presAssocID="{AA6E2375-6A19-4958-95D6-82409E34C467}" presName="hierRoot1" presStyleCnt="0"/>
      <dgm:spPr/>
    </dgm:pt>
    <dgm:pt modelId="{E2F1660E-422D-402B-902B-D8CFE25C6EB0}" type="pres">
      <dgm:prSet presAssocID="{AA6E2375-6A19-4958-95D6-82409E34C467}" presName="composite" presStyleCnt="0"/>
      <dgm:spPr/>
    </dgm:pt>
    <dgm:pt modelId="{C07D7172-E389-4695-9B48-568F7E6CE9EC}" type="pres">
      <dgm:prSet presAssocID="{AA6E2375-6A19-4958-95D6-82409E34C467}" presName="background" presStyleLbl="node0" presStyleIdx="0" presStyleCnt="4"/>
      <dgm:spPr/>
    </dgm:pt>
    <dgm:pt modelId="{5BBA9D05-BB2E-456B-98D8-6DB86EA32E64}" type="pres">
      <dgm:prSet presAssocID="{AA6E2375-6A19-4958-95D6-82409E34C467}" presName="text" presStyleLbl="fgAcc0" presStyleIdx="0" presStyleCnt="4">
        <dgm:presLayoutVars>
          <dgm:chPref val="3"/>
        </dgm:presLayoutVars>
      </dgm:prSet>
      <dgm:spPr/>
    </dgm:pt>
    <dgm:pt modelId="{7D1F98FA-7EEE-446A-8184-E9CE1B1EC373}" type="pres">
      <dgm:prSet presAssocID="{AA6E2375-6A19-4958-95D6-82409E34C467}" presName="hierChild2" presStyleCnt="0"/>
      <dgm:spPr/>
    </dgm:pt>
    <dgm:pt modelId="{BC213EEC-01FF-4F44-A90D-81F90D2EA3F6}" type="pres">
      <dgm:prSet presAssocID="{9FACF96D-C89B-48A7-913E-556842C8F7BE}" presName="hierRoot1" presStyleCnt="0"/>
      <dgm:spPr/>
    </dgm:pt>
    <dgm:pt modelId="{8E055334-23A4-4160-8005-18728F3DE721}" type="pres">
      <dgm:prSet presAssocID="{9FACF96D-C89B-48A7-913E-556842C8F7BE}" presName="composite" presStyleCnt="0"/>
      <dgm:spPr/>
    </dgm:pt>
    <dgm:pt modelId="{1E6A13FF-0EC3-4476-B4E3-9FF81651DD4C}" type="pres">
      <dgm:prSet presAssocID="{9FACF96D-C89B-48A7-913E-556842C8F7BE}" presName="background" presStyleLbl="node0" presStyleIdx="1" presStyleCnt="4"/>
      <dgm:spPr/>
    </dgm:pt>
    <dgm:pt modelId="{9887A1D2-1896-4A45-906E-42FE25F0B4BE}" type="pres">
      <dgm:prSet presAssocID="{9FACF96D-C89B-48A7-913E-556842C8F7BE}" presName="text" presStyleLbl="fgAcc0" presStyleIdx="1" presStyleCnt="4">
        <dgm:presLayoutVars>
          <dgm:chPref val="3"/>
        </dgm:presLayoutVars>
      </dgm:prSet>
      <dgm:spPr/>
    </dgm:pt>
    <dgm:pt modelId="{4E344C0F-83A9-49B4-B94B-ED4BE706F5BD}" type="pres">
      <dgm:prSet presAssocID="{9FACF96D-C89B-48A7-913E-556842C8F7BE}" presName="hierChild2" presStyleCnt="0"/>
      <dgm:spPr/>
    </dgm:pt>
    <dgm:pt modelId="{7C1F5CF0-ED56-4BE8-B543-9AD1FA51F98E}" type="pres">
      <dgm:prSet presAssocID="{269A6DE1-59FB-4D73-847E-39394320F85B}" presName="hierRoot1" presStyleCnt="0"/>
      <dgm:spPr/>
    </dgm:pt>
    <dgm:pt modelId="{1E916FCC-3249-4789-AEDF-C535CF31969B}" type="pres">
      <dgm:prSet presAssocID="{269A6DE1-59FB-4D73-847E-39394320F85B}" presName="composite" presStyleCnt="0"/>
      <dgm:spPr/>
    </dgm:pt>
    <dgm:pt modelId="{1D6F905E-08D4-4C10-AE7A-0A2C37153007}" type="pres">
      <dgm:prSet presAssocID="{269A6DE1-59FB-4D73-847E-39394320F85B}" presName="background" presStyleLbl="node0" presStyleIdx="2" presStyleCnt="4"/>
      <dgm:spPr/>
    </dgm:pt>
    <dgm:pt modelId="{71D45446-4F8A-489E-977A-BC126E12342D}" type="pres">
      <dgm:prSet presAssocID="{269A6DE1-59FB-4D73-847E-39394320F85B}" presName="text" presStyleLbl="fgAcc0" presStyleIdx="2" presStyleCnt="4">
        <dgm:presLayoutVars>
          <dgm:chPref val="3"/>
        </dgm:presLayoutVars>
      </dgm:prSet>
      <dgm:spPr/>
    </dgm:pt>
    <dgm:pt modelId="{1E00B6FD-E6C0-48B6-A1CE-2E0B147AE3E4}" type="pres">
      <dgm:prSet presAssocID="{269A6DE1-59FB-4D73-847E-39394320F85B}" presName="hierChild2" presStyleCnt="0"/>
      <dgm:spPr/>
    </dgm:pt>
    <dgm:pt modelId="{5A1922E4-B76C-4CA7-B242-DEFD0985BAF2}" type="pres">
      <dgm:prSet presAssocID="{840D06AA-41E1-4A46-B841-CA4B30177BFE}" presName="hierRoot1" presStyleCnt="0"/>
      <dgm:spPr/>
    </dgm:pt>
    <dgm:pt modelId="{50228DF2-49F7-423F-B247-AF02C53BAC68}" type="pres">
      <dgm:prSet presAssocID="{840D06AA-41E1-4A46-B841-CA4B30177BFE}" presName="composite" presStyleCnt="0"/>
      <dgm:spPr/>
    </dgm:pt>
    <dgm:pt modelId="{DBE16622-375A-45FE-B08C-285A530D0EB2}" type="pres">
      <dgm:prSet presAssocID="{840D06AA-41E1-4A46-B841-CA4B30177BFE}" presName="background" presStyleLbl="node0" presStyleIdx="3" presStyleCnt="4"/>
      <dgm:spPr/>
    </dgm:pt>
    <dgm:pt modelId="{088256CC-47EB-422F-9B4B-05EABB379674}" type="pres">
      <dgm:prSet presAssocID="{840D06AA-41E1-4A46-B841-CA4B30177BFE}" presName="text" presStyleLbl="fgAcc0" presStyleIdx="3" presStyleCnt="4">
        <dgm:presLayoutVars>
          <dgm:chPref val="3"/>
        </dgm:presLayoutVars>
      </dgm:prSet>
      <dgm:spPr/>
    </dgm:pt>
    <dgm:pt modelId="{44EC8574-592C-42A7-B3CF-F599855AF2A9}" type="pres">
      <dgm:prSet presAssocID="{840D06AA-41E1-4A46-B841-CA4B30177BFE}" presName="hierChild2" presStyleCnt="0"/>
      <dgm:spPr/>
    </dgm:pt>
  </dgm:ptLst>
  <dgm:cxnLst>
    <dgm:cxn modelId="{CF6BF823-2417-4B04-932F-5BBC59D1453A}" srcId="{08DE9286-22EF-43EE-9B13-83C15F3F454D}" destId="{AA6E2375-6A19-4958-95D6-82409E34C467}" srcOrd="0" destOrd="0" parTransId="{B69A4822-417D-4B78-87E7-E8E1FA93A45F}" sibTransId="{BE1DB14F-0DB0-49BF-A7B1-FE8D738B37AA}"/>
    <dgm:cxn modelId="{4FC8C52B-1B76-4EC3-8F54-505071313061}" type="presOf" srcId="{08DE9286-22EF-43EE-9B13-83C15F3F454D}" destId="{1B036C22-B20D-4E7A-B500-B478BE058B25}" srcOrd="0" destOrd="0" presId="urn:microsoft.com/office/officeart/2005/8/layout/hierarchy1"/>
    <dgm:cxn modelId="{3B250932-7D5A-4756-B588-09217900F309}" srcId="{08DE9286-22EF-43EE-9B13-83C15F3F454D}" destId="{269A6DE1-59FB-4D73-847E-39394320F85B}" srcOrd="2" destOrd="0" parTransId="{88C71659-FDB0-4D76-A668-A02D125CA0BD}" sibTransId="{AB77072E-57AE-4489-B4FA-C4C7CFFAD32A}"/>
    <dgm:cxn modelId="{6D915133-E231-4927-A9EE-A9FB36EECA54}" type="presOf" srcId="{AA6E2375-6A19-4958-95D6-82409E34C467}" destId="{5BBA9D05-BB2E-456B-98D8-6DB86EA32E64}" srcOrd="0" destOrd="0" presId="urn:microsoft.com/office/officeart/2005/8/layout/hierarchy1"/>
    <dgm:cxn modelId="{BF1E6E43-D188-43E0-B3FC-691752AB78FA}" type="presOf" srcId="{269A6DE1-59FB-4D73-847E-39394320F85B}" destId="{71D45446-4F8A-489E-977A-BC126E12342D}" srcOrd="0" destOrd="0" presId="urn:microsoft.com/office/officeart/2005/8/layout/hierarchy1"/>
    <dgm:cxn modelId="{87A22799-9E33-43A8-B6E9-35643F1821BB}" type="presOf" srcId="{9FACF96D-C89B-48A7-913E-556842C8F7BE}" destId="{9887A1D2-1896-4A45-906E-42FE25F0B4BE}" srcOrd="0" destOrd="0" presId="urn:microsoft.com/office/officeart/2005/8/layout/hierarchy1"/>
    <dgm:cxn modelId="{5F107B99-A069-4648-B29E-CE2101934EBC}" type="presOf" srcId="{840D06AA-41E1-4A46-B841-CA4B30177BFE}" destId="{088256CC-47EB-422F-9B4B-05EABB379674}" srcOrd="0" destOrd="0" presId="urn:microsoft.com/office/officeart/2005/8/layout/hierarchy1"/>
    <dgm:cxn modelId="{522122F6-8D40-4226-ACD7-BB8284D85359}" srcId="{08DE9286-22EF-43EE-9B13-83C15F3F454D}" destId="{840D06AA-41E1-4A46-B841-CA4B30177BFE}" srcOrd="3" destOrd="0" parTransId="{9377FC57-DF67-4679-9C13-335B1931BE0D}" sibTransId="{DBD7F58A-1C01-43CB-A196-33C7ED335A75}"/>
    <dgm:cxn modelId="{0E2A05FE-F62C-4DD5-9803-F0B45D11D24D}" srcId="{08DE9286-22EF-43EE-9B13-83C15F3F454D}" destId="{9FACF96D-C89B-48A7-913E-556842C8F7BE}" srcOrd="1" destOrd="0" parTransId="{5721B0CF-BD82-4AF4-88BD-EFE5F0360696}" sibTransId="{7AB37C1F-AFFF-4684-8A6F-F46DA3E8923E}"/>
    <dgm:cxn modelId="{E7840589-1858-439E-839C-5EF82E941006}" type="presParOf" srcId="{1B036C22-B20D-4E7A-B500-B478BE058B25}" destId="{82B0AE94-92AE-41A0-9284-5F0B74AE6683}" srcOrd="0" destOrd="0" presId="urn:microsoft.com/office/officeart/2005/8/layout/hierarchy1"/>
    <dgm:cxn modelId="{1621436D-126F-4F6B-A53A-2435A579FD2B}" type="presParOf" srcId="{82B0AE94-92AE-41A0-9284-5F0B74AE6683}" destId="{E2F1660E-422D-402B-902B-D8CFE25C6EB0}" srcOrd="0" destOrd="0" presId="urn:microsoft.com/office/officeart/2005/8/layout/hierarchy1"/>
    <dgm:cxn modelId="{C19B40FE-26B1-4D98-9DB6-274B77B6C72B}" type="presParOf" srcId="{E2F1660E-422D-402B-902B-D8CFE25C6EB0}" destId="{C07D7172-E389-4695-9B48-568F7E6CE9EC}" srcOrd="0" destOrd="0" presId="urn:microsoft.com/office/officeart/2005/8/layout/hierarchy1"/>
    <dgm:cxn modelId="{D1E12F79-0322-4A93-94C4-A58560107D25}" type="presParOf" srcId="{E2F1660E-422D-402B-902B-D8CFE25C6EB0}" destId="{5BBA9D05-BB2E-456B-98D8-6DB86EA32E64}" srcOrd="1" destOrd="0" presId="urn:microsoft.com/office/officeart/2005/8/layout/hierarchy1"/>
    <dgm:cxn modelId="{28A6F8CB-C844-4DA1-832E-01F3D265D45B}" type="presParOf" srcId="{82B0AE94-92AE-41A0-9284-5F0B74AE6683}" destId="{7D1F98FA-7EEE-446A-8184-E9CE1B1EC373}" srcOrd="1" destOrd="0" presId="urn:microsoft.com/office/officeart/2005/8/layout/hierarchy1"/>
    <dgm:cxn modelId="{2BA54C1C-2017-4316-8018-A50DBBA0C394}" type="presParOf" srcId="{1B036C22-B20D-4E7A-B500-B478BE058B25}" destId="{BC213EEC-01FF-4F44-A90D-81F90D2EA3F6}" srcOrd="1" destOrd="0" presId="urn:microsoft.com/office/officeart/2005/8/layout/hierarchy1"/>
    <dgm:cxn modelId="{D4D626C5-7A6C-4944-B5D1-E5FB6F450433}" type="presParOf" srcId="{BC213EEC-01FF-4F44-A90D-81F90D2EA3F6}" destId="{8E055334-23A4-4160-8005-18728F3DE721}" srcOrd="0" destOrd="0" presId="urn:microsoft.com/office/officeart/2005/8/layout/hierarchy1"/>
    <dgm:cxn modelId="{2BFA87B8-E411-4FD6-B444-3794E5E0F670}" type="presParOf" srcId="{8E055334-23A4-4160-8005-18728F3DE721}" destId="{1E6A13FF-0EC3-4476-B4E3-9FF81651DD4C}" srcOrd="0" destOrd="0" presId="urn:microsoft.com/office/officeart/2005/8/layout/hierarchy1"/>
    <dgm:cxn modelId="{E3D1BF42-F1FD-4BD4-A97A-EB0E4FC02EB1}" type="presParOf" srcId="{8E055334-23A4-4160-8005-18728F3DE721}" destId="{9887A1D2-1896-4A45-906E-42FE25F0B4BE}" srcOrd="1" destOrd="0" presId="urn:microsoft.com/office/officeart/2005/8/layout/hierarchy1"/>
    <dgm:cxn modelId="{F0AAE740-703A-4A34-94D7-EFB1C9287FB0}" type="presParOf" srcId="{BC213EEC-01FF-4F44-A90D-81F90D2EA3F6}" destId="{4E344C0F-83A9-49B4-B94B-ED4BE706F5BD}" srcOrd="1" destOrd="0" presId="urn:microsoft.com/office/officeart/2005/8/layout/hierarchy1"/>
    <dgm:cxn modelId="{335240F9-DC5E-4B47-85F0-124A0B6E57E5}" type="presParOf" srcId="{1B036C22-B20D-4E7A-B500-B478BE058B25}" destId="{7C1F5CF0-ED56-4BE8-B543-9AD1FA51F98E}" srcOrd="2" destOrd="0" presId="urn:microsoft.com/office/officeart/2005/8/layout/hierarchy1"/>
    <dgm:cxn modelId="{A904030D-FDCF-4B98-BACF-CC640ED902C4}" type="presParOf" srcId="{7C1F5CF0-ED56-4BE8-B543-9AD1FA51F98E}" destId="{1E916FCC-3249-4789-AEDF-C535CF31969B}" srcOrd="0" destOrd="0" presId="urn:microsoft.com/office/officeart/2005/8/layout/hierarchy1"/>
    <dgm:cxn modelId="{C167A5E5-C829-437C-8F2C-F61F7F940C13}" type="presParOf" srcId="{1E916FCC-3249-4789-AEDF-C535CF31969B}" destId="{1D6F905E-08D4-4C10-AE7A-0A2C37153007}" srcOrd="0" destOrd="0" presId="urn:microsoft.com/office/officeart/2005/8/layout/hierarchy1"/>
    <dgm:cxn modelId="{4E87C5BC-0721-4291-8839-D4E786771199}" type="presParOf" srcId="{1E916FCC-3249-4789-AEDF-C535CF31969B}" destId="{71D45446-4F8A-489E-977A-BC126E12342D}" srcOrd="1" destOrd="0" presId="urn:microsoft.com/office/officeart/2005/8/layout/hierarchy1"/>
    <dgm:cxn modelId="{C307CDB0-A91E-4AD0-8C17-CA0A41EE289B}" type="presParOf" srcId="{7C1F5CF0-ED56-4BE8-B543-9AD1FA51F98E}" destId="{1E00B6FD-E6C0-48B6-A1CE-2E0B147AE3E4}" srcOrd="1" destOrd="0" presId="urn:microsoft.com/office/officeart/2005/8/layout/hierarchy1"/>
    <dgm:cxn modelId="{A896984A-D03D-4FAE-B013-B2754D4FAC95}" type="presParOf" srcId="{1B036C22-B20D-4E7A-B500-B478BE058B25}" destId="{5A1922E4-B76C-4CA7-B242-DEFD0985BAF2}" srcOrd="3" destOrd="0" presId="urn:microsoft.com/office/officeart/2005/8/layout/hierarchy1"/>
    <dgm:cxn modelId="{86A4E2C1-08FB-42D5-A9F6-78F4B0C5C09C}" type="presParOf" srcId="{5A1922E4-B76C-4CA7-B242-DEFD0985BAF2}" destId="{50228DF2-49F7-423F-B247-AF02C53BAC68}" srcOrd="0" destOrd="0" presId="urn:microsoft.com/office/officeart/2005/8/layout/hierarchy1"/>
    <dgm:cxn modelId="{CDEA2021-9B45-4D3A-87C2-6D74C7F40864}" type="presParOf" srcId="{50228DF2-49F7-423F-B247-AF02C53BAC68}" destId="{DBE16622-375A-45FE-B08C-285A530D0EB2}" srcOrd="0" destOrd="0" presId="urn:microsoft.com/office/officeart/2005/8/layout/hierarchy1"/>
    <dgm:cxn modelId="{CB0962C8-D372-4B3B-A693-6753ECE322A5}" type="presParOf" srcId="{50228DF2-49F7-423F-B247-AF02C53BAC68}" destId="{088256CC-47EB-422F-9B4B-05EABB379674}" srcOrd="1" destOrd="0" presId="urn:microsoft.com/office/officeart/2005/8/layout/hierarchy1"/>
    <dgm:cxn modelId="{662B3BBE-4EE2-487D-AB69-E26B2B63C9ED}" type="presParOf" srcId="{5A1922E4-B76C-4CA7-B242-DEFD0985BAF2}" destId="{44EC8574-592C-42A7-B3CF-F599855AF2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B6601E-17C0-4C79-B587-1C5EEBDAED9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8FAD95-F104-41B8-A3BB-8EB0A9BECFD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Rotating blur images.	</a:t>
          </a:r>
        </a:p>
      </dgm:t>
    </dgm:pt>
    <dgm:pt modelId="{7BB14F32-224F-40E9-8696-D956FE0FA113}" type="parTrans" cxnId="{3E2D3B38-7443-4E9F-B988-7CD14BC16344}">
      <dgm:prSet/>
      <dgm:spPr/>
      <dgm:t>
        <a:bodyPr/>
        <a:lstStyle/>
        <a:p>
          <a:endParaRPr lang="en-US"/>
        </a:p>
      </dgm:t>
    </dgm:pt>
    <dgm:pt modelId="{163FB2FE-6EEB-426E-B481-8DBFA8C57CCE}" type="sibTrans" cxnId="{3E2D3B38-7443-4E9F-B988-7CD14BC16344}">
      <dgm:prSet/>
      <dgm:spPr/>
      <dgm:t>
        <a:bodyPr/>
        <a:lstStyle/>
        <a:p>
          <a:endParaRPr lang="en-US"/>
        </a:p>
      </dgm:t>
    </dgm:pt>
    <dgm:pt modelId="{47885C41-EFD4-4FE8-9841-47DE9FC9D0B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Original blur,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90 degrees,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180 degrees, 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270 degrees rotation.</a:t>
          </a:r>
        </a:p>
      </dgm:t>
    </dgm:pt>
    <dgm:pt modelId="{36EA7C25-D85A-4C0C-87E8-33850B4E6496}" type="parTrans" cxnId="{FF4BF1DB-83ED-4E35-9F53-2B1CE3E9C831}">
      <dgm:prSet/>
      <dgm:spPr/>
      <dgm:t>
        <a:bodyPr/>
        <a:lstStyle/>
        <a:p>
          <a:endParaRPr lang="en-US"/>
        </a:p>
      </dgm:t>
    </dgm:pt>
    <dgm:pt modelId="{CC53B691-412F-43EC-8398-CF58626BCB61}" type="sibTrans" cxnId="{FF4BF1DB-83ED-4E35-9F53-2B1CE3E9C831}">
      <dgm:prSet/>
      <dgm:spPr/>
      <dgm:t>
        <a:bodyPr/>
        <a:lstStyle/>
        <a:p>
          <a:endParaRPr lang="en-US"/>
        </a:p>
      </dgm:t>
    </dgm:pt>
    <dgm:pt modelId="{6F6E39ED-0AB5-4CA4-8C51-85B64F1665C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Training model on noise.</a:t>
          </a:r>
        </a:p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X_train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= 808</a:t>
          </a:r>
        </a:p>
      </dgm:t>
    </dgm:pt>
    <dgm:pt modelId="{BE71BD6E-22CD-4FBB-B03A-20EF51D827E1}" type="parTrans" cxnId="{B256686A-3DA1-4473-9988-762EB9DA515E}">
      <dgm:prSet/>
      <dgm:spPr/>
      <dgm:t>
        <a:bodyPr/>
        <a:lstStyle/>
        <a:p>
          <a:endParaRPr lang="en-US"/>
        </a:p>
      </dgm:t>
    </dgm:pt>
    <dgm:pt modelId="{A6711385-4B11-4698-982D-C39275ACF929}" type="sibTrans" cxnId="{B256686A-3DA1-4473-9988-762EB9DA515E}">
      <dgm:prSet/>
      <dgm:spPr/>
      <dgm:t>
        <a:bodyPr/>
        <a:lstStyle/>
        <a:p>
          <a:endParaRPr lang="en-US"/>
        </a:p>
      </dgm:t>
    </dgm:pt>
    <dgm:pt modelId="{D3632AFA-61A3-4C45-BFB3-F0DFE68EB9C3}" type="pres">
      <dgm:prSet presAssocID="{7BB6601E-17C0-4C79-B587-1C5EEBDAED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20059E-3FE7-41ED-B2AD-31990AD1D4D3}" type="pres">
      <dgm:prSet presAssocID="{AB8FAD95-F104-41B8-A3BB-8EB0A9BECFD2}" presName="hierRoot1" presStyleCnt="0"/>
      <dgm:spPr/>
    </dgm:pt>
    <dgm:pt modelId="{18896E71-D73C-4112-AED4-7D7A821DFFCD}" type="pres">
      <dgm:prSet presAssocID="{AB8FAD95-F104-41B8-A3BB-8EB0A9BECFD2}" presName="composite" presStyleCnt="0"/>
      <dgm:spPr/>
    </dgm:pt>
    <dgm:pt modelId="{5229234E-25DD-4975-8FD6-4AE32A16B0C5}" type="pres">
      <dgm:prSet presAssocID="{AB8FAD95-F104-41B8-A3BB-8EB0A9BECFD2}" presName="background" presStyleLbl="node0" presStyleIdx="0" presStyleCnt="3"/>
      <dgm:spPr/>
    </dgm:pt>
    <dgm:pt modelId="{4D630EFA-2406-4F42-9D59-AB02D6BE0816}" type="pres">
      <dgm:prSet presAssocID="{AB8FAD95-F104-41B8-A3BB-8EB0A9BECFD2}" presName="text" presStyleLbl="fgAcc0" presStyleIdx="0" presStyleCnt="3">
        <dgm:presLayoutVars>
          <dgm:chPref val="3"/>
        </dgm:presLayoutVars>
      </dgm:prSet>
      <dgm:spPr/>
    </dgm:pt>
    <dgm:pt modelId="{E647FA87-3F9A-4EAF-9401-DC74DDF27D85}" type="pres">
      <dgm:prSet presAssocID="{AB8FAD95-F104-41B8-A3BB-8EB0A9BECFD2}" presName="hierChild2" presStyleCnt="0"/>
      <dgm:spPr/>
    </dgm:pt>
    <dgm:pt modelId="{031F96CA-44EB-4550-86AD-8EC240B6387D}" type="pres">
      <dgm:prSet presAssocID="{47885C41-EFD4-4FE8-9841-47DE9FC9D0B0}" presName="hierRoot1" presStyleCnt="0"/>
      <dgm:spPr/>
    </dgm:pt>
    <dgm:pt modelId="{C5403326-7EDE-4241-AA47-0D99265685E0}" type="pres">
      <dgm:prSet presAssocID="{47885C41-EFD4-4FE8-9841-47DE9FC9D0B0}" presName="composite" presStyleCnt="0"/>
      <dgm:spPr/>
    </dgm:pt>
    <dgm:pt modelId="{8980511C-4216-4C93-A9C0-0161A6B9A5D9}" type="pres">
      <dgm:prSet presAssocID="{47885C41-EFD4-4FE8-9841-47DE9FC9D0B0}" presName="background" presStyleLbl="node0" presStyleIdx="1" presStyleCnt="3"/>
      <dgm:spPr/>
    </dgm:pt>
    <dgm:pt modelId="{7DFFC37B-44D2-4D6A-85B8-CF3B4E438DBD}" type="pres">
      <dgm:prSet presAssocID="{47885C41-EFD4-4FE8-9841-47DE9FC9D0B0}" presName="text" presStyleLbl="fgAcc0" presStyleIdx="1" presStyleCnt="3">
        <dgm:presLayoutVars>
          <dgm:chPref val="3"/>
        </dgm:presLayoutVars>
      </dgm:prSet>
      <dgm:spPr/>
    </dgm:pt>
    <dgm:pt modelId="{D1A74749-F3DA-4532-BF59-7BF349D05304}" type="pres">
      <dgm:prSet presAssocID="{47885C41-EFD4-4FE8-9841-47DE9FC9D0B0}" presName="hierChild2" presStyleCnt="0"/>
      <dgm:spPr/>
    </dgm:pt>
    <dgm:pt modelId="{25612E2C-AD76-48A2-99C3-B7C2BC7D5A7C}" type="pres">
      <dgm:prSet presAssocID="{6F6E39ED-0AB5-4CA4-8C51-85B64F1665CE}" presName="hierRoot1" presStyleCnt="0"/>
      <dgm:spPr/>
    </dgm:pt>
    <dgm:pt modelId="{0A4DB6EA-B566-4E14-B454-BB8EC2DDAD87}" type="pres">
      <dgm:prSet presAssocID="{6F6E39ED-0AB5-4CA4-8C51-85B64F1665CE}" presName="composite" presStyleCnt="0"/>
      <dgm:spPr/>
    </dgm:pt>
    <dgm:pt modelId="{1413F038-9B71-4CDC-98BF-4FBF52239BA0}" type="pres">
      <dgm:prSet presAssocID="{6F6E39ED-0AB5-4CA4-8C51-85B64F1665CE}" presName="background" presStyleLbl="node0" presStyleIdx="2" presStyleCnt="3"/>
      <dgm:spPr/>
    </dgm:pt>
    <dgm:pt modelId="{E4CFFF93-1ADD-4AC5-A885-5FB3E3B23D70}" type="pres">
      <dgm:prSet presAssocID="{6F6E39ED-0AB5-4CA4-8C51-85B64F1665CE}" presName="text" presStyleLbl="fgAcc0" presStyleIdx="2" presStyleCnt="3">
        <dgm:presLayoutVars>
          <dgm:chPref val="3"/>
        </dgm:presLayoutVars>
      </dgm:prSet>
      <dgm:spPr/>
    </dgm:pt>
    <dgm:pt modelId="{8A053F10-5292-41BE-9488-5E019FB8867D}" type="pres">
      <dgm:prSet presAssocID="{6F6E39ED-0AB5-4CA4-8C51-85B64F1665CE}" presName="hierChild2" presStyleCnt="0"/>
      <dgm:spPr/>
    </dgm:pt>
  </dgm:ptLst>
  <dgm:cxnLst>
    <dgm:cxn modelId="{D4C18319-CB7E-4A4A-9B48-864A3BD44311}" type="presOf" srcId="{AB8FAD95-F104-41B8-A3BB-8EB0A9BECFD2}" destId="{4D630EFA-2406-4F42-9D59-AB02D6BE0816}" srcOrd="0" destOrd="0" presId="urn:microsoft.com/office/officeart/2005/8/layout/hierarchy1"/>
    <dgm:cxn modelId="{3E2D3B38-7443-4E9F-B988-7CD14BC16344}" srcId="{7BB6601E-17C0-4C79-B587-1C5EEBDAED99}" destId="{AB8FAD95-F104-41B8-A3BB-8EB0A9BECFD2}" srcOrd="0" destOrd="0" parTransId="{7BB14F32-224F-40E9-8696-D956FE0FA113}" sibTransId="{163FB2FE-6EEB-426E-B481-8DBFA8C57CCE}"/>
    <dgm:cxn modelId="{B256686A-3DA1-4473-9988-762EB9DA515E}" srcId="{7BB6601E-17C0-4C79-B587-1C5EEBDAED99}" destId="{6F6E39ED-0AB5-4CA4-8C51-85B64F1665CE}" srcOrd="2" destOrd="0" parTransId="{BE71BD6E-22CD-4FBB-B03A-20EF51D827E1}" sibTransId="{A6711385-4B11-4698-982D-C39275ACF929}"/>
    <dgm:cxn modelId="{0E94BE5A-B637-4B51-95E9-5CE66E9FC71E}" type="presOf" srcId="{7BB6601E-17C0-4C79-B587-1C5EEBDAED99}" destId="{D3632AFA-61A3-4C45-BFB3-F0DFE68EB9C3}" srcOrd="0" destOrd="0" presId="urn:microsoft.com/office/officeart/2005/8/layout/hierarchy1"/>
    <dgm:cxn modelId="{3C8333AA-7EDC-4100-BAA4-560497E42AE5}" type="presOf" srcId="{6F6E39ED-0AB5-4CA4-8C51-85B64F1665CE}" destId="{E4CFFF93-1ADD-4AC5-A885-5FB3E3B23D70}" srcOrd="0" destOrd="0" presId="urn:microsoft.com/office/officeart/2005/8/layout/hierarchy1"/>
    <dgm:cxn modelId="{FF4BF1DB-83ED-4E35-9F53-2B1CE3E9C831}" srcId="{7BB6601E-17C0-4C79-B587-1C5EEBDAED99}" destId="{47885C41-EFD4-4FE8-9841-47DE9FC9D0B0}" srcOrd="1" destOrd="0" parTransId="{36EA7C25-D85A-4C0C-87E8-33850B4E6496}" sibTransId="{CC53B691-412F-43EC-8398-CF58626BCB61}"/>
    <dgm:cxn modelId="{B09169FE-6035-4AE7-8AD9-A8C9C9169A39}" type="presOf" srcId="{47885C41-EFD4-4FE8-9841-47DE9FC9D0B0}" destId="{7DFFC37B-44D2-4D6A-85B8-CF3B4E438DBD}" srcOrd="0" destOrd="0" presId="urn:microsoft.com/office/officeart/2005/8/layout/hierarchy1"/>
    <dgm:cxn modelId="{6C2BD76A-69EA-4C34-9D14-EF6FEF5DFC96}" type="presParOf" srcId="{D3632AFA-61A3-4C45-BFB3-F0DFE68EB9C3}" destId="{AA20059E-3FE7-41ED-B2AD-31990AD1D4D3}" srcOrd="0" destOrd="0" presId="urn:microsoft.com/office/officeart/2005/8/layout/hierarchy1"/>
    <dgm:cxn modelId="{D71D26FD-739E-42AA-A7B2-FD8ED3F31796}" type="presParOf" srcId="{AA20059E-3FE7-41ED-B2AD-31990AD1D4D3}" destId="{18896E71-D73C-4112-AED4-7D7A821DFFCD}" srcOrd="0" destOrd="0" presId="urn:microsoft.com/office/officeart/2005/8/layout/hierarchy1"/>
    <dgm:cxn modelId="{883128A1-53E9-4372-A056-BD46957D5E98}" type="presParOf" srcId="{18896E71-D73C-4112-AED4-7D7A821DFFCD}" destId="{5229234E-25DD-4975-8FD6-4AE32A16B0C5}" srcOrd="0" destOrd="0" presId="urn:microsoft.com/office/officeart/2005/8/layout/hierarchy1"/>
    <dgm:cxn modelId="{8C259ACC-C573-486A-B669-40B7549F4117}" type="presParOf" srcId="{18896E71-D73C-4112-AED4-7D7A821DFFCD}" destId="{4D630EFA-2406-4F42-9D59-AB02D6BE0816}" srcOrd="1" destOrd="0" presId="urn:microsoft.com/office/officeart/2005/8/layout/hierarchy1"/>
    <dgm:cxn modelId="{FFB70388-5FBE-41DB-A110-0E9BE7600714}" type="presParOf" srcId="{AA20059E-3FE7-41ED-B2AD-31990AD1D4D3}" destId="{E647FA87-3F9A-4EAF-9401-DC74DDF27D85}" srcOrd="1" destOrd="0" presId="urn:microsoft.com/office/officeart/2005/8/layout/hierarchy1"/>
    <dgm:cxn modelId="{CB16BBC6-22CF-4358-ABF9-FD9291EDADAD}" type="presParOf" srcId="{D3632AFA-61A3-4C45-BFB3-F0DFE68EB9C3}" destId="{031F96CA-44EB-4550-86AD-8EC240B6387D}" srcOrd="1" destOrd="0" presId="urn:microsoft.com/office/officeart/2005/8/layout/hierarchy1"/>
    <dgm:cxn modelId="{78750919-D92D-433A-A649-01D0CB89E3A3}" type="presParOf" srcId="{031F96CA-44EB-4550-86AD-8EC240B6387D}" destId="{C5403326-7EDE-4241-AA47-0D99265685E0}" srcOrd="0" destOrd="0" presId="urn:microsoft.com/office/officeart/2005/8/layout/hierarchy1"/>
    <dgm:cxn modelId="{95C54456-7B7C-49E6-BB07-127DCDC25E7D}" type="presParOf" srcId="{C5403326-7EDE-4241-AA47-0D99265685E0}" destId="{8980511C-4216-4C93-A9C0-0161A6B9A5D9}" srcOrd="0" destOrd="0" presId="urn:microsoft.com/office/officeart/2005/8/layout/hierarchy1"/>
    <dgm:cxn modelId="{DCE84384-16CD-457E-910B-1ACD21067020}" type="presParOf" srcId="{C5403326-7EDE-4241-AA47-0D99265685E0}" destId="{7DFFC37B-44D2-4D6A-85B8-CF3B4E438DBD}" srcOrd="1" destOrd="0" presId="urn:microsoft.com/office/officeart/2005/8/layout/hierarchy1"/>
    <dgm:cxn modelId="{85729185-3FE0-4C5D-AD97-EC342A636EEB}" type="presParOf" srcId="{031F96CA-44EB-4550-86AD-8EC240B6387D}" destId="{D1A74749-F3DA-4532-BF59-7BF349D05304}" srcOrd="1" destOrd="0" presId="urn:microsoft.com/office/officeart/2005/8/layout/hierarchy1"/>
    <dgm:cxn modelId="{B6F1DEC3-3F07-4AAD-99BF-63FEF2522CF7}" type="presParOf" srcId="{D3632AFA-61A3-4C45-BFB3-F0DFE68EB9C3}" destId="{25612E2C-AD76-48A2-99C3-B7C2BC7D5A7C}" srcOrd="2" destOrd="0" presId="urn:microsoft.com/office/officeart/2005/8/layout/hierarchy1"/>
    <dgm:cxn modelId="{8F874E5C-2D68-4C03-99D5-182B71B5812B}" type="presParOf" srcId="{25612E2C-AD76-48A2-99C3-B7C2BC7D5A7C}" destId="{0A4DB6EA-B566-4E14-B454-BB8EC2DDAD87}" srcOrd="0" destOrd="0" presId="urn:microsoft.com/office/officeart/2005/8/layout/hierarchy1"/>
    <dgm:cxn modelId="{AA0BDAA8-6E4F-4663-862C-E1C2A86D5964}" type="presParOf" srcId="{0A4DB6EA-B566-4E14-B454-BB8EC2DDAD87}" destId="{1413F038-9B71-4CDC-98BF-4FBF52239BA0}" srcOrd="0" destOrd="0" presId="urn:microsoft.com/office/officeart/2005/8/layout/hierarchy1"/>
    <dgm:cxn modelId="{E16439A7-F568-488B-9906-C4F4604A63FA}" type="presParOf" srcId="{0A4DB6EA-B566-4E14-B454-BB8EC2DDAD87}" destId="{E4CFFF93-1ADD-4AC5-A885-5FB3E3B23D70}" srcOrd="1" destOrd="0" presId="urn:microsoft.com/office/officeart/2005/8/layout/hierarchy1"/>
    <dgm:cxn modelId="{0354C68B-8AFB-4B30-9C7D-FC6A578859DF}" type="presParOf" srcId="{25612E2C-AD76-48A2-99C3-B7C2BC7D5A7C}" destId="{8A053F10-5292-41BE-9488-5E019FB886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A0ADA2-E70F-4954-8D40-B01630D3A108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EE5CA-34D6-4D7D-A61E-BE0648AAA2C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Rotating original image 90, 180, 270 degrees.</a:t>
          </a:r>
        </a:p>
      </dgm:t>
    </dgm:pt>
    <dgm:pt modelId="{0B3B0CA5-0A01-40F6-B00D-F66BDEA0E596}" type="parTrans" cxnId="{B51C300D-C39B-425E-A16B-6EA2AA7A791F}">
      <dgm:prSet/>
      <dgm:spPr/>
      <dgm:t>
        <a:bodyPr/>
        <a:lstStyle/>
        <a:p>
          <a:endParaRPr lang="en-US"/>
        </a:p>
      </dgm:t>
    </dgm:pt>
    <dgm:pt modelId="{DA285DBB-F2A5-4D4B-A0CC-16134FAABFE3}" type="sibTrans" cxnId="{B51C300D-C39B-425E-A16B-6EA2AA7A791F}">
      <dgm:prSet/>
      <dgm:spPr/>
      <dgm:t>
        <a:bodyPr/>
        <a:lstStyle/>
        <a:p>
          <a:endParaRPr lang="en-US"/>
        </a:p>
      </dgm:t>
    </dgm:pt>
    <dgm:pt modelId="{ACD2757F-7099-4140-A0BA-5F78889E7C8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Rotating blur image 90, 180, 270 degrees. </a:t>
          </a:r>
        </a:p>
      </dgm:t>
    </dgm:pt>
    <dgm:pt modelId="{A8AD690A-4150-4C88-BCFB-19BD3C332D07}" type="parTrans" cxnId="{02D5D17F-2934-43BE-8E85-1268612482CD}">
      <dgm:prSet/>
      <dgm:spPr/>
      <dgm:t>
        <a:bodyPr/>
        <a:lstStyle/>
        <a:p>
          <a:endParaRPr lang="en-US"/>
        </a:p>
      </dgm:t>
    </dgm:pt>
    <dgm:pt modelId="{8D64C65E-A698-4DAA-AB16-450582A30618}" type="sibTrans" cxnId="{02D5D17F-2934-43BE-8E85-1268612482CD}">
      <dgm:prSet/>
      <dgm:spPr/>
      <dgm:t>
        <a:bodyPr/>
        <a:lstStyle/>
        <a:p>
          <a:endParaRPr lang="en-US"/>
        </a:p>
      </dgm:t>
    </dgm:pt>
    <dgm:pt modelId="{52EA132D-00CF-46DE-B842-1999C1FFA859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X_train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= 1616</a:t>
          </a:r>
        </a:p>
      </dgm:t>
    </dgm:pt>
    <dgm:pt modelId="{911E0592-1CD7-4703-BB8D-1D6B917819EE}" type="parTrans" cxnId="{D7A088E3-7E3E-4A1F-9ECE-FA2DD016629E}">
      <dgm:prSet/>
      <dgm:spPr/>
      <dgm:t>
        <a:bodyPr/>
        <a:lstStyle/>
        <a:p>
          <a:endParaRPr lang="en-US"/>
        </a:p>
      </dgm:t>
    </dgm:pt>
    <dgm:pt modelId="{43E20ADC-049E-4E9F-ADAC-843CD8C25756}" type="sibTrans" cxnId="{D7A088E3-7E3E-4A1F-9ECE-FA2DD016629E}">
      <dgm:prSet/>
      <dgm:spPr/>
      <dgm:t>
        <a:bodyPr/>
        <a:lstStyle/>
        <a:p>
          <a:endParaRPr lang="en-US"/>
        </a:p>
      </dgm:t>
    </dgm:pt>
    <dgm:pt modelId="{CEF8CF6C-8036-46A9-8F45-129D6F4D576F}" type="pres">
      <dgm:prSet presAssocID="{F2A0ADA2-E70F-4954-8D40-B01630D3A1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34AE05-6224-4F54-A27F-F095584E1BBF}" type="pres">
      <dgm:prSet presAssocID="{8FEEE5CA-34D6-4D7D-A61E-BE0648AAA2C8}" presName="hierRoot1" presStyleCnt="0"/>
      <dgm:spPr/>
    </dgm:pt>
    <dgm:pt modelId="{ECE5548E-EB0B-4360-A8B8-349016CD9FC4}" type="pres">
      <dgm:prSet presAssocID="{8FEEE5CA-34D6-4D7D-A61E-BE0648AAA2C8}" presName="composite" presStyleCnt="0"/>
      <dgm:spPr/>
    </dgm:pt>
    <dgm:pt modelId="{8006F612-1E1D-4CCA-99BD-F82FF06A3A06}" type="pres">
      <dgm:prSet presAssocID="{8FEEE5CA-34D6-4D7D-A61E-BE0648AAA2C8}" presName="background" presStyleLbl="node0" presStyleIdx="0" presStyleCnt="3"/>
      <dgm:spPr/>
    </dgm:pt>
    <dgm:pt modelId="{4A966431-295B-4D42-B678-A3DA10537550}" type="pres">
      <dgm:prSet presAssocID="{8FEEE5CA-34D6-4D7D-A61E-BE0648AAA2C8}" presName="text" presStyleLbl="fgAcc0" presStyleIdx="0" presStyleCnt="3">
        <dgm:presLayoutVars>
          <dgm:chPref val="3"/>
        </dgm:presLayoutVars>
      </dgm:prSet>
      <dgm:spPr/>
    </dgm:pt>
    <dgm:pt modelId="{BDABB1D0-6B44-4369-AABC-6BA9535C5D18}" type="pres">
      <dgm:prSet presAssocID="{8FEEE5CA-34D6-4D7D-A61E-BE0648AAA2C8}" presName="hierChild2" presStyleCnt="0"/>
      <dgm:spPr/>
    </dgm:pt>
    <dgm:pt modelId="{085A5C4D-EE0A-4E54-93ED-F4F9854C7EBD}" type="pres">
      <dgm:prSet presAssocID="{ACD2757F-7099-4140-A0BA-5F78889E7C8D}" presName="hierRoot1" presStyleCnt="0"/>
      <dgm:spPr/>
    </dgm:pt>
    <dgm:pt modelId="{D527336D-FCB4-426B-B682-18B1CC214B09}" type="pres">
      <dgm:prSet presAssocID="{ACD2757F-7099-4140-A0BA-5F78889E7C8D}" presName="composite" presStyleCnt="0"/>
      <dgm:spPr/>
    </dgm:pt>
    <dgm:pt modelId="{83C536E0-4FE1-46E6-B18B-8F3FF1319F7F}" type="pres">
      <dgm:prSet presAssocID="{ACD2757F-7099-4140-A0BA-5F78889E7C8D}" presName="background" presStyleLbl="node0" presStyleIdx="1" presStyleCnt="3"/>
      <dgm:spPr/>
    </dgm:pt>
    <dgm:pt modelId="{CC26F2B5-AD80-4BED-A7EE-0978722C53AC}" type="pres">
      <dgm:prSet presAssocID="{ACD2757F-7099-4140-A0BA-5F78889E7C8D}" presName="text" presStyleLbl="fgAcc0" presStyleIdx="1" presStyleCnt="3">
        <dgm:presLayoutVars>
          <dgm:chPref val="3"/>
        </dgm:presLayoutVars>
      </dgm:prSet>
      <dgm:spPr/>
    </dgm:pt>
    <dgm:pt modelId="{BF7A1C82-3F68-4487-820B-3F547A3B277F}" type="pres">
      <dgm:prSet presAssocID="{ACD2757F-7099-4140-A0BA-5F78889E7C8D}" presName="hierChild2" presStyleCnt="0"/>
      <dgm:spPr/>
    </dgm:pt>
    <dgm:pt modelId="{A4F1EFDD-8757-4116-B632-F02136EC5813}" type="pres">
      <dgm:prSet presAssocID="{52EA132D-00CF-46DE-B842-1999C1FFA859}" presName="hierRoot1" presStyleCnt="0"/>
      <dgm:spPr/>
    </dgm:pt>
    <dgm:pt modelId="{CDCF077B-5587-4A5F-ADDE-0B4A99A34145}" type="pres">
      <dgm:prSet presAssocID="{52EA132D-00CF-46DE-B842-1999C1FFA859}" presName="composite" presStyleCnt="0"/>
      <dgm:spPr/>
    </dgm:pt>
    <dgm:pt modelId="{2A99FFB8-A74D-418E-8296-04720685F162}" type="pres">
      <dgm:prSet presAssocID="{52EA132D-00CF-46DE-B842-1999C1FFA859}" presName="background" presStyleLbl="node0" presStyleIdx="2" presStyleCnt="3"/>
      <dgm:spPr/>
    </dgm:pt>
    <dgm:pt modelId="{011B0540-FCA9-4055-BD49-A5B0E4DC01C8}" type="pres">
      <dgm:prSet presAssocID="{52EA132D-00CF-46DE-B842-1999C1FFA859}" presName="text" presStyleLbl="fgAcc0" presStyleIdx="2" presStyleCnt="3" custLinFactNeighborX="-11692" custLinFactNeighborY="-1134">
        <dgm:presLayoutVars>
          <dgm:chPref val="3"/>
        </dgm:presLayoutVars>
      </dgm:prSet>
      <dgm:spPr/>
    </dgm:pt>
    <dgm:pt modelId="{00C00C86-49C7-4D74-88CA-0FBB8BDF5FAC}" type="pres">
      <dgm:prSet presAssocID="{52EA132D-00CF-46DE-B842-1999C1FFA859}" presName="hierChild2" presStyleCnt="0"/>
      <dgm:spPr/>
    </dgm:pt>
  </dgm:ptLst>
  <dgm:cxnLst>
    <dgm:cxn modelId="{B51C300D-C39B-425E-A16B-6EA2AA7A791F}" srcId="{F2A0ADA2-E70F-4954-8D40-B01630D3A108}" destId="{8FEEE5CA-34D6-4D7D-A61E-BE0648AAA2C8}" srcOrd="0" destOrd="0" parTransId="{0B3B0CA5-0A01-40F6-B00D-F66BDEA0E596}" sibTransId="{DA285DBB-F2A5-4D4B-A0CC-16134FAABFE3}"/>
    <dgm:cxn modelId="{39703471-E219-4136-B07F-3290D159EAC4}" type="presOf" srcId="{ACD2757F-7099-4140-A0BA-5F78889E7C8D}" destId="{CC26F2B5-AD80-4BED-A7EE-0978722C53AC}" srcOrd="0" destOrd="0" presId="urn:microsoft.com/office/officeart/2005/8/layout/hierarchy1"/>
    <dgm:cxn modelId="{02D5D17F-2934-43BE-8E85-1268612482CD}" srcId="{F2A0ADA2-E70F-4954-8D40-B01630D3A108}" destId="{ACD2757F-7099-4140-A0BA-5F78889E7C8D}" srcOrd="1" destOrd="0" parTransId="{A8AD690A-4150-4C88-BCFB-19BD3C332D07}" sibTransId="{8D64C65E-A698-4DAA-AB16-450582A30618}"/>
    <dgm:cxn modelId="{61B015B8-3711-421E-8DA7-6980B5AB802F}" type="presOf" srcId="{F2A0ADA2-E70F-4954-8D40-B01630D3A108}" destId="{CEF8CF6C-8036-46A9-8F45-129D6F4D576F}" srcOrd="0" destOrd="0" presId="urn:microsoft.com/office/officeart/2005/8/layout/hierarchy1"/>
    <dgm:cxn modelId="{D6F9EBE1-50BE-4E18-8A8D-1B6E6848D7F8}" type="presOf" srcId="{52EA132D-00CF-46DE-B842-1999C1FFA859}" destId="{011B0540-FCA9-4055-BD49-A5B0E4DC01C8}" srcOrd="0" destOrd="0" presId="urn:microsoft.com/office/officeart/2005/8/layout/hierarchy1"/>
    <dgm:cxn modelId="{D7A088E3-7E3E-4A1F-9ECE-FA2DD016629E}" srcId="{F2A0ADA2-E70F-4954-8D40-B01630D3A108}" destId="{52EA132D-00CF-46DE-B842-1999C1FFA859}" srcOrd="2" destOrd="0" parTransId="{911E0592-1CD7-4703-BB8D-1D6B917819EE}" sibTransId="{43E20ADC-049E-4E9F-ADAC-843CD8C25756}"/>
    <dgm:cxn modelId="{EDAB03F2-EFF7-4739-AD72-92C8ED738C38}" type="presOf" srcId="{8FEEE5CA-34D6-4D7D-A61E-BE0648AAA2C8}" destId="{4A966431-295B-4D42-B678-A3DA10537550}" srcOrd="0" destOrd="0" presId="urn:microsoft.com/office/officeart/2005/8/layout/hierarchy1"/>
    <dgm:cxn modelId="{6B1B45B4-2F52-475D-A02C-6ECEA61F7130}" type="presParOf" srcId="{CEF8CF6C-8036-46A9-8F45-129D6F4D576F}" destId="{8E34AE05-6224-4F54-A27F-F095584E1BBF}" srcOrd="0" destOrd="0" presId="urn:microsoft.com/office/officeart/2005/8/layout/hierarchy1"/>
    <dgm:cxn modelId="{050C122D-A931-494E-A4A6-12E9258087DB}" type="presParOf" srcId="{8E34AE05-6224-4F54-A27F-F095584E1BBF}" destId="{ECE5548E-EB0B-4360-A8B8-349016CD9FC4}" srcOrd="0" destOrd="0" presId="urn:microsoft.com/office/officeart/2005/8/layout/hierarchy1"/>
    <dgm:cxn modelId="{04062793-5D10-44AE-B72F-7E353A91D42B}" type="presParOf" srcId="{ECE5548E-EB0B-4360-A8B8-349016CD9FC4}" destId="{8006F612-1E1D-4CCA-99BD-F82FF06A3A06}" srcOrd="0" destOrd="0" presId="urn:microsoft.com/office/officeart/2005/8/layout/hierarchy1"/>
    <dgm:cxn modelId="{F154AC70-15D5-4BDA-B350-CA1509B61176}" type="presParOf" srcId="{ECE5548E-EB0B-4360-A8B8-349016CD9FC4}" destId="{4A966431-295B-4D42-B678-A3DA10537550}" srcOrd="1" destOrd="0" presId="urn:microsoft.com/office/officeart/2005/8/layout/hierarchy1"/>
    <dgm:cxn modelId="{55BB1E6E-60F6-4133-81DD-F3BF82E6DF47}" type="presParOf" srcId="{8E34AE05-6224-4F54-A27F-F095584E1BBF}" destId="{BDABB1D0-6B44-4369-AABC-6BA9535C5D18}" srcOrd="1" destOrd="0" presId="urn:microsoft.com/office/officeart/2005/8/layout/hierarchy1"/>
    <dgm:cxn modelId="{F042BC34-D982-4BBA-9343-1867155F5C50}" type="presParOf" srcId="{CEF8CF6C-8036-46A9-8F45-129D6F4D576F}" destId="{085A5C4D-EE0A-4E54-93ED-F4F9854C7EBD}" srcOrd="1" destOrd="0" presId="urn:microsoft.com/office/officeart/2005/8/layout/hierarchy1"/>
    <dgm:cxn modelId="{5AEED905-2580-45A7-A752-3377C4881AB8}" type="presParOf" srcId="{085A5C4D-EE0A-4E54-93ED-F4F9854C7EBD}" destId="{D527336D-FCB4-426B-B682-18B1CC214B09}" srcOrd="0" destOrd="0" presId="urn:microsoft.com/office/officeart/2005/8/layout/hierarchy1"/>
    <dgm:cxn modelId="{7F40265A-F904-4044-B2FA-D20B3DE69B77}" type="presParOf" srcId="{D527336D-FCB4-426B-B682-18B1CC214B09}" destId="{83C536E0-4FE1-46E6-B18B-8F3FF1319F7F}" srcOrd="0" destOrd="0" presId="urn:microsoft.com/office/officeart/2005/8/layout/hierarchy1"/>
    <dgm:cxn modelId="{E953E684-A8B2-4B43-B5C0-4E2C54C4611D}" type="presParOf" srcId="{D527336D-FCB4-426B-B682-18B1CC214B09}" destId="{CC26F2B5-AD80-4BED-A7EE-0978722C53AC}" srcOrd="1" destOrd="0" presId="urn:microsoft.com/office/officeart/2005/8/layout/hierarchy1"/>
    <dgm:cxn modelId="{FB431FC7-A828-4287-BE2D-4EC0E5C53F93}" type="presParOf" srcId="{085A5C4D-EE0A-4E54-93ED-F4F9854C7EBD}" destId="{BF7A1C82-3F68-4487-820B-3F547A3B277F}" srcOrd="1" destOrd="0" presId="urn:microsoft.com/office/officeart/2005/8/layout/hierarchy1"/>
    <dgm:cxn modelId="{6C3D76FD-A917-4E01-9F80-B5899A5C7B1B}" type="presParOf" srcId="{CEF8CF6C-8036-46A9-8F45-129D6F4D576F}" destId="{A4F1EFDD-8757-4116-B632-F02136EC5813}" srcOrd="2" destOrd="0" presId="urn:microsoft.com/office/officeart/2005/8/layout/hierarchy1"/>
    <dgm:cxn modelId="{60D7B921-A984-4B8B-AD60-F20D44FF1754}" type="presParOf" srcId="{A4F1EFDD-8757-4116-B632-F02136EC5813}" destId="{CDCF077B-5587-4A5F-ADDE-0B4A99A34145}" srcOrd="0" destOrd="0" presId="urn:microsoft.com/office/officeart/2005/8/layout/hierarchy1"/>
    <dgm:cxn modelId="{B58ACF36-1688-49A7-83E0-7993D6BF6FC7}" type="presParOf" srcId="{CDCF077B-5587-4A5F-ADDE-0B4A99A34145}" destId="{2A99FFB8-A74D-418E-8296-04720685F162}" srcOrd="0" destOrd="0" presId="urn:microsoft.com/office/officeart/2005/8/layout/hierarchy1"/>
    <dgm:cxn modelId="{2E6936EA-5022-47B6-8328-8FDCBAAA2C6F}" type="presParOf" srcId="{CDCF077B-5587-4A5F-ADDE-0B4A99A34145}" destId="{011B0540-FCA9-4055-BD49-A5B0E4DC01C8}" srcOrd="1" destOrd="0" presId="urn:microsoft.com/office/officeart/2005/8/layout/hierarchy1"/>
    <dgm:cxn modelId="{3F1D71C4-5DFE-408E-BB4E-7A3F6E6D0DCE}" type="presParOf" srcId="{A4F1EFDD-8757-4116-B632-F02136EC5813}" destId="{00C00C86-49C7-4D74-88CA-0FBB8BDF5F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E9372E-D9E2-412C-A2E2-9BB1542D54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6E0E314-9D30-4816-930E-499B2EC3E3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create more training example.</a:t>
          </a:r>
        </a:p>
      </dgm:t>
    </dgm:pt>
    <dgm:pt modelId="{19C055D7-6741-43AA-A098-97B9758F47B5}" type="parTrans" cxnId="{872E4C50-B948-4BD7-B5D4-12A4FBDF7590}">
      <dgm:prSet/>
      <dgm:spPr/>
      <dgm:t>
        <a:bodyPr/>
        <a:lstStyle/>
        <a:p>
          <a:endParaRPr lang="en-US"/>
        </a:p>
      </dgm:t>
    </dgm:pt>
    <dgm:pt modelId="{DECD530B-D8A5-487F-845D-90ED145062A8}" type="sibTrans" cxnId="{872E4C50-B948-4BD7-B5D4-12A4FBDF7590}">
      <dgm:prSet/>
      <dgm:spPr/>
      <dgm:t>
        <a:bodyPr/>
        <a:lstStyle/>
        <a:p>
          <a:endParaRPr lang="en-US"/>
        </a:p>
      </dgm:t>
    </dgm:pt>
    <dgm:pt modelId="{5E1A409E-213D-4A0E-91E2-4B1D92BF49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make model generalized. </a:t>
          </a:r>
        </a:p>
      </dgm:t>
    </dgm:pt>
    <dgm:pt modelId="{2CF6D97A-5306-468F-87C5-3E102D732494}" type="parTrans" cxnId="{DBD50DFA-27A6-4826-899D-BCF5756E2049}">
      <dgm:prSet/>
      <dgm:spPr/>
      <dgm:t>
        <a:bodyPr/>
        <a:lstStyle/>
        <a:p>
          <a:endParaRPr lang="en-US"/>
        </a:p>
      </dgm:t>
    </dgm:pt>
    <dgm:pt modelId="{1907481F-B56A-4B1F-89A6-813C87B8B2EC}" type="sibTrans" cxnId="{DBD50DFA-27A6-4826-899D-BCF5756E2049}">
      <dgm:prSet/>
      <dgm:spPr/>
      <dgm:t>
        <a:bodyPr/>
        <a:lstStyle/>
        <a:p>
          <a:endParaRPr lang="en-US"/>
        </a:p>
      </dgm:t>
    </dgm:pt>
    <dgm:pt modelId="{B31980C5-570E-4A40-BA16-DE0B1111B723}" type="pres">
      <dgm:prSet presAssocID="{FEE9372E-D9E2-412C-A2E2-9BB1542D5473}" presName="root" presStyleCnt="0">
        <dgm:presLayoutVars>
          <dgm:dir/>
          <dgm:resizeHandles val="exact"/>
        </dgm:presLayoutVars>
      </dgm:prSet>
      <dgm:spPr/>
    </dgm:pt>
    <dgm:pt modelId="{BF107029-330E-400B-9383-CABD739E1CB1}" type="pres">
      <dgm:prSet presAssocID="{06E0E314-9D30-4816-930E-499B2EC3E39E}" presName="compNode" presStyleCnt="0"/>
      <dgm:spPr/>
    </dgm:pt>
    <dgm:pt modelId="{BA8A245C-D8D2-4889-BEB7-76917F0293E2}" type="pres">
      <dgm:prSet presAssocID="{06E0E314-9D30-4816-930E-499B2EC3E39E}" presName="bgRect" presStyleLbl="bgShp" presStyleIdx="0" presStyleCnt="2"/>
      <dgm:spPr/>
    </dgm:pt>
    <dgm:pt modelId="{D87CB7A7-B2CC-47FF-949D-7656344F46CD}" type="pres">
      <dgm:prSet presAssocID="{06E0E314-9D30-4816-930E-499B2EC3E3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223DE31-A083-4C29-A24C-762AA465CC03}" type="pres">
      <dgm:prSet presAssocID="{06E0E314-9D30-4816-930E-499B2EC3E39E}" presName="spaceRect" presStyleCnt="0"/>
      <dgm:spPr/>
    </dgm:pt>
    <dgm:pt modelId="{527B04C7-4621-46CE-BCF0-3ABCF02E22B0}" type="pres">
      <dgm:prSet presAssocID="{06E0E314-9D30-4816-930E-499B2EC3E39E}" presName="parTx" presStyleLbl="revTx" presStyleIdx="0" presStyleCnt="2">
        <dgm:presLayoutVars>
          <dgm:chMax val="0"/>
          <dgm:chPref val="0"/>
        </dgm:presLayoutVars>
      </dgm:prSet>
      <dgm:spPr/>
    </dgm:pt>
    <dgm:pt modelId="{47D9EFAE-A85F-4B24-925D-1622E9FACF88}" type="pres">
      <dgm:prSet presAssocID="{DECD530B-D8A5-487F-845D-90ED145062A8}" presName="sibTrans" presStyleCnt="0"/>
      <dgm:spPr/>
    </dgm:pt>
    <dgm:pt modelId="{8183D292-7BE2-41A1-A84E-A03F202B7CF1}" type="pres">
      <dgm:prSet presAssocID="{5E1A409E-213D-4A0E-91E2-4B1D92BF4916}" presName="compNode" presStyleCnt="0"/>
      <dgm:spPr/>
    </dgm:pt>
    <dgm:pt modelId="{DE6598F8-A5D1-4E59-8EA8-1B12CE37B13F}" type="pres">
      <dgm:prSet presAssocID="{5E1A409E-213D-4A0E-91E2-4B1D92BF4916}" presName="bgRect" presStyleLbl="bgShp" presStyleIdx="1" presStyleCnt="2"/>
      <dgm:spPr/>
    </dgm:pt>
    <dgm:pt modelId="{128F5341-D541-4F7D-ADDB-811924E4E591}" type="pres">
      <dgm:prSet presAssocID="{5E1A409E-213D-4A0E-91E2-4B1D92BF49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5FEC28C-2CA7-4FC2-B040-06DBD8F20A19}" type="pres">
      <dgm:prSet presAssocID="{5E1A409E-213D-4A0E-91E2-4B1D92BF4916}" presName="spaceRect" presStyleCnt="0"/>
      <dgm:spPr/>
    </dgm:pt>
    <dgm:pt modelId="{B78BD84F-DAF2-46A1-9C9F-28FED2A94C12}" type="pres">
      <dgm:prSet presAssocID="{5E1A409E-213D-4A0E-91E2-4B1D92BF491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72E4C50-B948-4BD7-B5D4-12A4FBDF7590}" srcId="{FEE9372E-D9E2-412C-A2E2-9BB1542D5473}" destId="{06E0E314-9D30-4816-930E-499B2EC3E39E}" srcOrd="0" destOrd="0" parTransId="{19C055D7-6741-43AA-A098-97B9758F47B5}" sibTransId="{DECD530B-D8A5-487F-845D-90ED145062A8}"/>
    <dgm:cxn modelId="{8FEAFF83-2DD7-4726-B073-7BFE5F28A6AD}" type="presOf" srcId="{5E1A409E-213D-4A0E-91E2-4B1D92BF4916}" destId="{B78BD84F-DAF2-46A1-9C9F-28FED2A94C12}" srcOrd="0" destOrd="0" presId="urn:microsoft.com/office/officeart/2018/2/layout/IconVerticalSolidList"/>
    <dgm:cxn modelId="{09E835E1-E6BD-4E41-A6B6-80A704D681B4}" type="presOf" srcId="{06E0E314-9D30-4816-930E-499B2EC3E39E}" destId="{527B04C7-4621-46CE-BCF0-3ABCF02E22B0}" srcOrd="0" destOrd="0" presId="urn:microsoft.com/office/officeart/2018/2/layout/IconVerticalSolidList"/>
    <dgm:cxn modelId="{16B148EB-5FD6-4363-A794-989998A4073C}" type="presOf" srcId="{FEE9372E-D9E2-412C-A2E2-9BB1542D5473}" destId="{B31980C5-570E-4A40-BA16-DE0B1111B723}" srcOrd="0" destOrd="0" presId="urn:microsoft.com/office/officeart/2018/2/layout/IconVerticalSolidList"/>
    <dgm:cxn modelId="{DBD50DFA-27A6-4826-899D-BCF5756E2049}" srcId="{FEE9372E-D9E2-412C-A2E2-9BB1542D5473}" destId="{5E1A409E-213D-4A0E-91E2-4B1D92BF4916}" srcOrd="1" destOrd="0" parTransId="{2CF6D97A-5306-468F-87C5-3E102D732494}" sibTransId="{1907481F-B56A-4B1F-89A6-813C87B8B2EC}"/>
    <dgm:cxn modelId="{2F1D4679-2F8A-4E0A-857D-BAE5754BDDF1}" type="presParOf" srcId="{B31980C5-570E-4A40-BA16-DE0B1111B723}" destId="{BF107029-330E-400B-9383-CABD739E1CB1}" srcOrd="0" destOrd="0" presId="urn:microsoft.com/office/officeart/2018/2/layout/IconVerticalSolidList"/>
    <dgm:cxn modelId="{CA51DC05-DB15-4EBA-A616-BE9DF2618BBD}" type="presParOf" srcId="{BF107029-330E-400B-9383-CABD739E1CB1}" destId="{BA8A245C-D8D2-4889-BEB7-76917F0293E2}" srcOrd="0" destOrd="0" presId="urn:microsoft.com/office/officeart/2018/2/layout/IconVerticalSolidList"/>
    <dgm:cxn modelId="{31CAECBA-CC23-44E9-BF74-7559C6E0CF43}" type="presParOf" srcId="{BF107029-330E-400B-9383-CABD739E1CB1}" destId="{D87CB7A7-B2CC-47FF-949D-7656344F46CD}" srcOrd="1" destOrd="0" presId="urn:microsoft.com/office/officeart/2018/2/layout/IconVerticalSolidList"/>
    <dgm:cxn modelId="{BDFF5316-E25D-455C-8732-E31CF40A83EE}" type="presParOf" srcId="{BF107029-330E-400B-9383-CABD739E1CB1}" destId="{3223DE31-A083-4C29-A24C-762AA465CC03}" srcOrd="2" destOrd="0" presId="urn:microsoft.com/office/officeart/2018/2/layout/IconVerticalSolidList"/>
    <dgm:cxn modelId="{A88DCA31-801F-42F9-AC05-0403A09F3124}" type="presParOf" srcId="{BF107029-330E-400B-9383-CABD739E1CB1}" destId="{527B04C7-4621-46CE-BCF0-3ABCF02E22B0}" srcOrd="3" destOrd="0" presId="urn:microsoft.com/office/officeart/2018/2/layout/IconVerticalSolidList"/>
    <dgm:cxn modelId="{A1D46BB5-8EE3-451E-BE92-A86348C82BD4}" type="presParOf" srcId="{B31980C5-570E-4A40-BA16-DE0B1111B723}" destId="{47D9EFAE-A85F-4B24-925D-1622E9FACF88}" srcOrd="1" destOrd="0" presId="urn:microsoft.com/office/officeart/2018/2/layout/IconVerticalSolidList"/>
    <dgm:cxn modelId="{9A52DAA3-C8A5-4AFC-A687-6AF455DB941D}" type="presParOf" srcId="{B31980C5-570E-4A40-BA16-DE0B1111B723}" destId="{8183D292-7BE2-41A1-A84E-A03F202B7CF1}" srcOrd="2" destOrd="0" presId="urn:microsoft.com/office/officeart/2018/2/layout/IconVerticalSolidList"/>
    <dgm:cxn modelId="{7FEFEB59-5BA8-4A7F-B520-D168082449A0}" type="presParOf" srcId="{8183D292-7BE2-41A1-A84E-A03F202B7CF1}" destId="{DE6598F8-A5D1-4E59-8EA8-1B12CE37B13F}" srcOrd="0" destOrd="0" presId="urn:microsoft.com/office/officeart/2018/2/layout/IconVerticalSolidList"/>
    <dgm:cxn modelId="{C098EAE0-C4E3-41E5-822F-56EC03F835EF}" type="presParOf" srcId="{8183D292-7BE2-41A1-A84E-A03F202B7CF1}" destId="{128F5341-D541-4F7D-ADDB-811924E4E591}" srcOrd="1" destOrd="0" presId="urn:microsoft.com/office/officeart/2018/2/layout/IconVerticalSolidList"/>
    <dgm:cxn modelId="{EF7BDC74-9745-48A5-8FC2-D0290A3F6D94}" type="presParOf" srcId="{8183D292-7BE2-41A1-A84E-A03F202B7CF1}" destId="{E5FEC28C-2CA7-4FC2-B040-06DBD8F20A19}" srcOrd="2" destOrd="0" presId="urn:microsoft.com/office/officeart/2018/2/layout/IconVerticalSolidList"/>
    <dgm:cxn modelId="{49D77286-70E2-4827-A445-BBDE128FF317}" type="presParOf" srcId="{8183D292-7BE2-41A1-A84E-A03F202B7CF1}" destId="{B78BD84F-DAF2-46A1-9C9F-28FED2A94C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9CE0E-0F56-4EBF-88F4-3B1AFB91E82C}">
      <dsp:nvSpPr>
        <dsp:cNvPr id="0" name=""/>
        <dsp:cNvSpPr/>
      </dsp:nvSpPr>
      <dsp:spPr>
        <a:xfrm>
          <a:off x="902689" y="670454"/>
          <a:ext cx="1261054" cy="12610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14141-C76C-48BE-A82D-63B5ADA7098D}">
      <dsp:nvSpPr>
        <dsp:cNvPr id="0" name=""/>
        <dsp:cNvSpPr/>
      </dsp:nvSpPr>
      <dsp:spPr>
        <a:xfrm>
          <a:off x="1171439" y="939203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6F161-9570-4B5E-97B1-AEBA546D50F9}">
      <dsp:nvSpPr>
        <dsp:cNvPr id="0" name=""/>
        <dsp:cNvSpPr/>
      </dsp:nvSpPr>
      <dsp:spPr>
        <a:xfrm>
          <a:off x="499565" y="232429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</a:p>
      </dsp:txBody>
      <dsp:txXfrm>
        <a:off x="499565" y="2324295"/>
        <a:ext cx="2067302" cy="720000"/>
      </dsp:txXfrm>
    </dsp:sp>
    <dsp:sp modelId="{B94CEC09-2AFC-4186-B803-04A84E7F5239}">
      <dsp:nvSpPr>
        <dsp:cNvPr id="0" name=""/>
        <dsp:cNvSpPr/>
      </dsp:nvSpPr>
      <dsp:spPr>
        <a:xfrm>
          <a:off x="3331770" y="670454"/>
          <a:ext cx="1261054" cy="12610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60A02-0F45-4121-A60D-D619740733CF}">
      <dsp:nvSpPr>
        <dsp:cNvPr id="0" name=""/>
        <dsp:cNvSpPr/>
      </dsp:nvSpPr>
      <dsp:spPr>
        <a:xfrm>
          <a:off x="3600519" y="939203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BC4BA-8650-46AB-BF87-9C535420DEE8}">
      <dsp:nvSpPr>
        <dsp:cNvPr id="0" name=""/>
        <dsp:cNvSpPr/>
      </dsp:nvSpPr>
      <dsp:spPr>
        <a:xfrm>
          <a:off x="2928646" y="232429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sp:txBody>
      <dsp:txXfrm>
        <a:off x="2928646" y="2324295"/>
        <a:ext cx="2067302" cy="720000"/>
      </dsp:txXfrm>
    </dsp:sp>
    <dsp:sp modelId="{4FA0FF9A-8403-4E98-ABB6-7D92EEBE729B}">
      <dsp:nvSpPr>
        <dsp:cNvPr id="0" name=""/>
        <dsp:cNvSpPr/>
      </dsp:nvSpPr>
      <dsp:spPr>
        <a:xfrm>
          <a:off x="5760850" y="670454"/>
          <a:ext cx="1261054" cy="12610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3C4A3-5151-4DC5-B497-F4E95DAAAB63}">
      <dsp:nvSpPr>
        <dsp:cNvPr id="0" name=""/>
        <dsp:cNvSpPr/>
      </dsp:nvSpPr>
      <dsp:spPr>
        <a:xfrm>
          <a:off x="6029599" y="939203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F2270-D715-45D4-9E91-917F81D427E4}">
      <dsp:nvSpPr>
        <dsp:cNvPr id="0" name=""/>
        <dsp:cNvSpPr/>
      </dsp:nvSpPr>
      <dsp:spPr>
        <a:xfrm>
          <a:off x="5357726" y="232429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Deep Neural Network</a:t>
          </a:r>
        </a:p>
      </dsp:txBody>
      <dsp:txXfrm>
        <a:off x="5357726" y="2324295"/>
        <a:ext cx="2067302" cy="720000"/>
      </dsp:txXfrm>
    </dsp:sp>
    <dsp:sp modelId="{53EF76BE-97AE-4109-A8A9-30A125222F9A}">
      <dsp:nvSpPr>
        <dsp:cNvPr id="0" name=""/>
        <dsp:cNvSpPr/>
      </dsp:nvSpPr>
      <dsp:spPr>
        <a:xfrm>
          <a:off x="8189930" y="670454"/>
          <a:ext cx="1261054" cy="12610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405E8-2796-4CD8-9547-B3EFC5148377}">
      <dsp:nvSpPr>
        <dsp:cNvPr id="0" name=""/>
        <dsp:cNvSpPr/>
      </dsp:nvSpPr>
      <dsp:spPr>
        <a:xfrm>
          <a:off x="8458679" y="939203"/>
          <a:ext cx="723555" cy="723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D01B4-D340-4250-A6C9-0F1C5AF85900}">
      <dsp:nvSpPr>
        <dsp:cNvPr id="0" name=""/>
        <dsp:cNvSpPr/>
      </dsp:nvSpPr>
      <dsp:spPr>
        <a:xfrm>
          <a:off x="7786806" y="232429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Convolutional Neural Network</a:t>
          </a:r>
        </a:p>
      </dsp:txBody>
      <dsp:txXfrm>
        <a:off x="7786806" y="2324295"/>
        <a:ext cx="206730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AA152-B7A4-474F-AFDD-A9B1FFB67171}">
      <dsp:nvSpPr>
        <dsp:cNvPr id="0" name=""/>
        <dsp:cNvSpPr/>
      </dsp:nvSpPr>
      <dsp:spPr>
        <a:xfrm>
          <a:off x="1263" y="707247"/>
          <a:ext cx="4600509" cy="2300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FN should be less (ideally 0)</a:t>
          </a:r>
        </a:p>
      </dsp:txBody>
      <dsp:txXfrm>
        <a:off x="68635" y="774619"/>
        <a:ext cx="4465765" cy="2165510"/>
      </dsp:txXfrm>
    </dsp:sp>
    <dsp:sp modelId="{6FA20028-0868-4BC1-A291-5DE5CDD4BBD7}">
      <dsp:nvSpPr>
        <dsp:cNvPr id="0" name=""/>
        <dsp:cNvSpPr/>
      </dsp:nvSpPr>
      <dsp:spPr>
        <a:xfrm>
          <a:off x="5751901" y="707247"/>
          <a:ext cx="4600509" cy="2300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Recall should be more </a:t>
          </a:r>
        </a:p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(ideally 1)</a:t>
          </a:r>
        </a:p>
      </dsp:txBody>
      <dsp:txXfrm>
        <a:off x="5819273" y="774619"/>
        <a:ext cx="4465765" cy="2165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660BD-574E-4A6A-AD5B-FF25C988B699}">
      <dsp:nvSpPr>
        <dsp:cNvPr id="0" name=""/>
        <dsp:cNvSpPr/>
      </dsp:nvSpPr>
      <dsp:spPr>
        <a:xfrm>
          <a:off x="3033" y="1055435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836F97-F241-45D0-93B8-93BC10568FAA}">
      <dsp:nvSpPr>
        <dsp:cNvPr id="0" name=""/>
        <dsp:cNvSpPr/>
      </dsp:nvSpPr>
      <dsp:spPr>
        <a:xfrm>
          <a:off x="243675" y="1284045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Normalizing the images.</a:t>
          </a:r>
        </a:p>
      </dsp:txBody>
      <dsp:txXfrm>
        <a:off x="283955" y="1324325"/>
        <a:ext cx="2085218" cy="1294709"/>
      </dsp:txXfrm>
    </dsp:sp>
    <dsp:sp modelId="{3DC21909-B8F9-4D9F-849E-7B47F22E66D1}">
      <dsp:nvSpPr>
        <dsp:cNvPr id="0" name=""/>
        <dsp:cNvSpPr/>
      </dsp:nvSpPr>
      <dsp:spPr>
        <a:xfrm>
          <a:off x="2650095" y="1055435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31701-F840-4AC9-9B7C-32BD41F5042D}">
      <dsp:nvSpPr>
        <dsp:cNvPr id="0" name=""/>
        <dsp:cNvSpPr/>
      </dsp:nvSpPr>
      <dsp:spPr>
        <a:xfrm>
          <a:off x="2890737" y="1284045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Every pixel value is divided by 255.</a:t>
          </a:r>
        </a:p>
      </dsp:txBody>
      <dsp:txXfrm>
        <a:off x="2931017" y="1324325"/>
        <a:ext cx="2085218" cy="1294709"/>
      </dsp:txXfrm>
    </dsp:sp>
    <dsp:sp modelId="{2E6645D8-B231-4FA0-A4BB-DCBDDA0BA02D}">
      <dsp:nvSpPr>
        <dsp:cNvPr id="0" name=""/>
        <dsp:cNvSpPr/>
      </dsp:nvSpPr>
      <dsp:spPr>
        <a:xfrm>
          <a:off x="5297158" y="1055435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876BE-23D2-4523-8424-63306761BD06}">
      <dsp:nvSpPr>
        <dsp:cNvPr id="0" name=""/>
        <dsp:cNvSpPr/>
      </dsp:nvSpPr>
      <dsp:spPr>
        <a:xfrm>
          <a:off x="5537800" y="1284045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Max value for pixel in black &amp; white images is 255.</a:t>
          </a:r>
        </a:p>
      </dsp:txBody>
      <dsp:txXfrm>
        <a:off x="5578080" y="1324325"/>
        <a:ext cx="2085218" cy="1294709"/>
      </dsp:txXfrm>
    </dsp:sp>
    <dsp:sp modelId="{5107729A-C3A0-41EC-A9D5-28325F46CEA4}">
      <dsp:nvSpPr>
        <dsp:cNvPr id="0" name=""/>
        <dsp:cNvSpPr/>
      </dsp:nvSpPr>
      <dsp:spPr>
        <a:xfrm>
          <a:off x="7944221" y="1055435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EBD880-8BD1-4474-A5E1-CA6B2F18FBD8}">
      <dsp:nvSpPr>
        <dsp:cNvPr id="0" name=""/>
        <dsp:cNvSpPr/>
      </dsp:nvSpPr>
      <dsp:spPr>
        <a:xfrm>
          <a:off x="8184863" y="1284045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Which converts pixel value between 0 and 1.</a:t>
          </a:r>
        </a:p>
      </dsp:txBody>
      <dsp:txXfrm>
        <a:off x="8225143" y="1324325"/>
        <a:ext cx="2085218" cy="12947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D7172-E389-4695-9B48-568F7E6CE9EC}">
      <dsp:nvSpPr>
        <dsp:cNvPr id="0" name=""/>
        <dsp:cNvSpPr/>
      </dsp:nvSpPr>
      <dsp:spPr>
        <a:xfrm>
          <a:off x="3033" y="1055435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BA9D05-BB2E-456B-98D8-6DB86EA32E64}">
      <dsp:nvSpPr>
        <dsp:cNvPr id="0" name=""/>
        <dsp:cNvSpPr/>
      </dsp:nvSpPr>
      <dsp:spPr>
        <a:xfrm>
          <a:off x="243675" y="1284045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Blurring the images</a:t>
          </a:r>
          <a:r>
            <a:rPr lang="en-US" sz="2100" kern="1200" dirty="0"/>
            <a:t>.</a:t>
          </a:r>
        </a:p>
      </dsp:txBody>
      <dsp:txXfrm>
        <a:off x="283955" y="1324325"/>
        <a:ext cx="2085218" cy="1294709"/>
      </dsp:txXfrm>
    </dsp:sp>
    <dsp:sp modelId="{1E6A13FF-0EC3-4476-B4E3-9FF81651DD4C}">
      <dsp:nvSpPr>
        <dsp:cNvPr id="0" name=""/>
        <dsp:cNvSpPr/>
      </dsp:nvSpPr>
      <dsp:spPr>
        <a:xfrm>
          <a:off x="2650095" y="1055435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87A1D2-1896-4A45-906E-42FE25F0B4BE}">
      <dsp:nvSpPr>
        <dsp:cNvPr id="0" name=""/>
        <dsp:cNvSpPr/>
      </dsp:nvSpPr>
      <dsp:spPr>
        <a:xfrm>
          <a:off x="2890737" y="1284045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Gaussian Blur, which DOES 100% BLURING.</a:t>
          </a:r>
        </a:p>
      </dsp:txBody>
      <dsp:txXfrm>
        <a:off x="2931017" y="1324325"/>
        <a:ext cx="2085218" cy="1294709"/>
      </dsp:txXfrm>
    </dsp:sp>
    <dsp:sp modelId="{1D6F905E-08D4-4C10-AE7A-0A2C37153007}">
      <dsp:nvSpPr>
        <dsp:cNvPr id="0" name=""/>
        <dsp:cNvSpPr/>
      </dsp:nvSpPr>
      <dsp:spPr>
        <a:xfrm>
          <a:off x="5297158" y="1055435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D45446-4F8A-489E-977A-BC126E12342D}">
      <dsp:nvSpPr>
        <dsp:cNvPr id="0" name=""/>
        <dsp:cNvSpPr/>
      </dsp:nvSpPr>
      <dsp:spPr>
        <a:xfrm>
          <a:off x="5537800" y="1284045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Blurring is done on training data.</a:t>
          </a:r>
        </a:p>
      </dsp:txBody>
      <dsp:txXfrm>
        <a:off x="5578080" y="1324325"/>
        <a:ext cx="2085218" cy="1294709"/>
      </dsp:txXfrm>
    </dsp:sp>
    <dsp:sp modelId="{DBE16622-375A-45FE-B08C-285A530D0EB2}">
      <dsp:nvSpPr>
        <dsp:cNvPr id="0" name=""/>
        <dsp:cNvSpPr/>
      </dsp:nvSpPr>
      <dsp:spPr>
        <a:xfrm>
          <a:off x="7944221" y="1055435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8256CC-47EB-422F-9B4B-05EABB379674}">
      <dsp:nvSpPr>
        <dsp:cNvPr id="0" name=""/>
        <dsp:cNvSpPr/>
      </dsp:nvSpPr>
      <dsp:spPr>
        <a:xfrm>
          <a:off x="8184863" y="1284045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is done on unblur data.</a:t>
          </a:r>
        </a:p>
      </dsp:txBody>
      <dsp:txXfrm>
        <a:off x="8225143" y="1324325"/>
        <a:ext cx="2085218" cy="12947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9234E-25DD-4975-8FD6-4AE32A16B0C5}">
      <dsp:nvSpPr>
        <dsp:cNvPr id="0" name=""/>
        <dsp:cNvSpPr/>
      </dsp:nvSpPr>
      <dsp:spPr>
        <a:xfrm>
          <a:off x="0" y="779136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630EFA-2406-4F42-9D59-AB02D6BE0816}">
      <dsp:nvSpPr>
        <dsp:cNvPr id="0" name=""/>
        <dsp:cNvSpPr/>
      </dsp:nvSpPr>
      <dsp:spPr>
        <a:xfrm>
          <a:off x="323552" y="1086511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Rotating blur images.	</a:t>
          </a:r>
        </a:p>
      </dsp:txBody>
      <dsp:txXfrm>
        <a:off x="377710" y="1140669"/>
        <a:ext cx="2803655" cy="1740785"/>
      </dsp:txXfrm>
    </dsp:sp>
    <dsp:sp modelId="{8980511C-4216-4C93-A9C0-0161A6B9A5D9}">
      <dsp:nvSpPr>
        <dsp:cNvPr id="0" name=""/>
        <dsp:cNvSpPr/>
      </dsp:nvSpPr>
      <dsp:spPr>
        <a:xfrm>
          <a:off x="3559075" y="779136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FFC37B-44D2-4D6A-85B8-CF3B4E438DBD}">
      <dsp:nvSpPr>
        <dsp:cNvPr id="0" name=""/>
        <dsp:cNvSpPr/>
      </dsp:nvSpPr>
      <dsp:spPr>
        <a:xfrm>
          <a:off x="3882628" y="1086511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blur,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90 degrees,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180 degrees,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270 degrees rotation.</a:t>
          </a:r>
        </a:p>
      </dsp:txBody>
      <dsp:txXfrm>
        <a:off x="3936786" y="1140669"/>
        <a:ext cx="2803655" cy="1740785"/>
      </dsp:txXfrm>
    </dsp:sp>
    <dsp:sp modelId="{1413F038-9B71-4CDC-98BF-4FBF52239BA0}">
      <dsp:nvSpPr>
        <dsp:cNvPr id="0" name=""/>
        <dsp:cNvSpPr/>
      </dsp:nvSpPr>
      <dsp:spPr>
        <a:xfrm>
          <a:off x="7118151" y="779136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CFFF93-1ADD-4AC5-A885-5FB3E3B23D70}">
      <dsp:nvSpPr>
        <dsp:cNvPr id="0" name=""/>
        <dsp:cNvSpPr/>
      </dsp:nvSpPr>
      <dsp:spPr>
        <a:xfrm>
          <a:off x="7441703" y="1086511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Training model on noise.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X_train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808</a:t>
          </a:r>
        </a:p>
      </dsp:txBody>
      <dsp:txXfrm>
        <a:off x="7495861" y="1140669"/>
        <a:ext cx="2803655" cy="17407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6F612-1E1D-4CCA-99BD-F82FF06A3A06}">
      <dsp:nvSpPr>
        <dsp:cNvPr id="0" name=""/>
        <dsp:cNvSpPr/>
      </dsp:nvSpPr>
      <dsp:spPr>
        <a:xfrm>
          <a:off x="0" y="779136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966431-295B-4D42-B678-A3DA10537550}">
      <dsp:nvSpPr>
        <dsp:cNvPr id="0" name=""/>
        <dsp:cNvSpPr/>
      </dsp:nvSpPr>
      <dsp:spPr>
        <a:xfrm>
          <a:off x="323552" y="1086511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Rotating original image 90, 180, 270 degrees.</a:t>
          </a:r>
        </a:p>
      </dsp:txBody>
      <dsp:txXfrm>
        <a:off x="377710" y="1140669"/>
        <a:ext cx="2803655" cy="1740785"/>
      </dsp:txXfrm>
    </dsp:sp>
    <dsp:sp modelId="{83C536E0-4FE1-46E6-B18B-8F3FF1319F7F}">
      <dsp:nvSpPr>
        <dsp:cNvPr id="0" name=""/>
        <dsp:cNvSpPr/>
      </dsp:nvSpPr>
      <dsp:spPr>
        <a:xfrm>
          <a:off x="3559075" y="779136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26F2B5-AD80-4BED-A7EE-0978722C53AC}">
      <dsp:nvSpPr>
        <dsp:cNvPr id="0" name=""/>
        <dsp:cNvSpPr/>
      </dsp:nvSpPr>
      <dsp:spPr>
        <a:xfrm>
          <a:off x="3882628" y="1086511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Rotating blur image 90, 180, 270 degrees. </a:t>
          </a:r>
        </a:p>
      </dsp:txBody>
      <dsp:txXfrm>
        <a:off x="3936786" y="1140669"/>
        <a:ext cx="2803655" cy="1740785"/>
      </dsp:txXfrm>
    </dsp:sp>
    <dsp:sp modelId="{2A99FFB8-A74D-418E-8296-04720685F162}">
      <dsp:nvSpPr>
        <dsp:cNvPr id="0" name=""/>
        <dsp:cNvSpPr/>
      </dsp:nvSpPr>
      <dsp:spPr>
        <a:xfrm>
          <a:off x="6777683" y="758168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1B0540-FCA9-4055-BD49-A5B0E4DC01C8}">
      <dsp:nvSpPr>
        <dsp:cNvPr id="0" name=""/>
        <dsp:cNvSpPr/>
      </dsp:nvSpPr>
      <dsp:spPr>
        <a:xfrm>
          <a:off x="7101236" y="1065542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X_train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1616</a:t>
          </a:r>
        </a:p>
      </dsp:txBody>
      <dsp:txXfrm>
        <a:off x="7155394" y="1119700"/>
        <a:ext cx="2803655" cy="17407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A245C-D8D2-4889-BEB7-76917F0293E2}">
      <dsp:nvSpPr>
        <dsp:cNvPr id="0" name=""/>
        <dsp:cNvSpPr/>
      </dsp:nvSpPr>
      <dsp:spPr>
        <a:xfrm>
          <a:off x="0" y="766747"/>
          <a:ext cx="6309300" cy="1415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CB7A7-B2CC-47FF-949D-7656344F46CD}">
      <dsp:nvSpPr>
        <dsp:cNvPr id="0" name=""/>
        <dsp:cNvSpPr/>
      </dsp:nvSpPr>
      <dsp:spPr>
        <a:xfrm>
          <a:off x="428199" y="1085243"/>
          <a:ext cx="778543" cy="7785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B04C7-4621-46CE-BCF0-3ABCF02E22B0}">
      <dsp:nvSpPr>
        <dsp:cNvPr id="0" name=""/>
        <dsp:cNvSpPr/>
      </dsp:nvSpPr>
      <dsp:spPr>
        <a:xfrm>
          <a:off x="1634942" y="766747"/>
          <a:ext cx="4674357" cy="141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11" tIns="149811" rIns="149811" bIns="1498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create more training example.</a:t>
          </a:r>
        </a:p>
      </dsp:txBody>
      <dsp:txXfrm>
        <a:off x="1634942" y="766747"/>
        <a:ext cx="4674357" cy="1415534"/>
      </dsp:txXfrm>
    </dsp:sp>
    <dsp:sp modelId="{DE6598F8-A5D1-4E59-8EA8-1B12CE37B13F}">
      <dsp:nvSpPr>
        <dsp:cNvPr id="0" name=""/>
        <dsp:cNvSpPr/>
      </dsp:nvSpPr>
      <dsp:spPr>
        <a:xfrm>
          <a:off x="0" y="2536165"/>
          <a:ext cx="6309300" cy="1415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F5341-D541-4F7D-ADDB-811924E4E591}">
      <dsp:nvSpPr>
        <dsp:cNvPr id="0" name=""/>
        <dsp:cNvSpPr/>
      </dsp:nvSpPr>
      <dsp:spPr>
        <a:xfrm>
          <a:off x="428199" y="2854661"/>
          <a:ext cx="778543" cy="7785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BD84F-DAF2-46A1-9C9F-28FED2A94C12}">
      <dsp:nvSpPr>
        <dsp:cNvPr id="0" name=""/>
        <dsp:cNvSpPr/>
      </dsp:nvSpPr>
      <dsp:spPr>
        <a:xfrm>
          <a:off x="1634942" y="2536165"/>
          <a:ext cx="4674357" cy="141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11" tIns="149811" rIns="149811" bIns="1498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make model generalized. </a:t>
          </a:r>
        </a:p>
      </dsp:txBody>
      <dsp:txXfrm>
        <a:off x="1634942" y="2536165"/>
        <a:ext cx="4674357" cy="141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5FAF-4048-4625-9A47-B517ABD9EFB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6BB0-6BA1-44AC-830A-A7106CF14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9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6BB0-6BA1-44AC-830A-A7106CF149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6BB0-6BA1-44AC-830A-A7106CF149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2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02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275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28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4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92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3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2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0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3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6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3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6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9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3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0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31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4003" r:id="rId12"/>
    <p:sldLayoutId id="2147483998" r:id="rId13"/>
    <p:sldLayoutId id="2147483999" r:id="rId14"/>
    <p:sldLayoutId id="2147484000" r:id="rId15"/>
    <p:sldLayoutId id="2147484001" r:id="rId16"/>
    <p:sldLayoutId id="214748400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5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A2F3A-8E69-4C38-B313-3FAC43E9AA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000"/>
          <a:stretch/>
        </p:blipFill>
        <p:spPr>
          <a:xfrm>
            <a:off x="1" y="19466"/>
            <a:ext cx="12191999" cy="6857990"/>
          </a:xfrm>
          <a:prstGeom prst="rect">
            <a:avLst/>
          </a:prstGeom>
        </p:spPr>
      </p:pic>
      <p:sp>
        <p:nvSpPr>
          <p:cNvPr id="47" name="Rectangle 39">
            <a:extLst>
              <a:ext uri="{FF2B5EF4-FFF2-40B4-BE49-F238E27FC236}">
                <a16:creationId xmlns:a16="http://schemas.microsoft.com/office/drawing/2014/main" id="{8CC8C250-11D6-479B-92E7-050911EB0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4" y="0"/>
            <a:ext cx="7537705" cy="6858000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5A2BB-1674-49C3-A80E-6C0C3F4CB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Brain Tumor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MRI Scanned Image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BB6E0-76DF-4E3D-AC15-806B996DB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b="1" dirty="0">
                <a:solidFill>
                  <a:srgbClr val="7FE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Mayank Dubey</a:t>
            </a:r>
          </a:p>
          <a:p>
            <a:pPr algn="l">
              <a:spcAft>
                <a:spcPts val="600"/>
              </a:spcAft>
            </a:pPr>
            <a:r>
              <a:rPr lang="en-US" b="1" dirty="0">
                <a:solidFill>
                  <a:srgbClr val="7FE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G01220775</a:t>
            </a:r>
          </a:p>
        </p:txBody>
      </p:sp>
    </p:spTree>
    <p:extLst>
      <p:ext uri="{BB962C8B-B14F-4D97-AF65-F5344CB8AC3E}">
        <p14:creationId xmlns:p14="http://schemas.microsoft.com/office/powerpoint/2010/main" val="128495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FFD0C-D010-4641-8ED3-FC851E62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Operation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4B7506-301D-4CF5-9A18-93D4F68C7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279176"/>
            <a:ext cx="5978072" cy="34156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convolution layer and activation layer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pooling.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8" name="Content Placeholder 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8E329E2-E72C-4CBD-A036-C0DE3595DE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33" y="2921000"/>
            <a:ext cx="3558870" cy="2624667"/>
          </a:xfrm>
          <a:prstGeom prst="rect">
            <a:avLst/>
          </a:pr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E1A23A-F9E9-4678-A045-210681768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54" y="355622"/>
            <a:ext cx="5346082" cy="16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0E72-E995-4B5B-8194-4F2E94A8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0D0FCA0-8FEA-4A43-887A-D90F1A51F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5687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86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8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05295-B350-4A54-94EB-3340BAB7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569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that?</a:t>
            </a:r>
          </a:p>
        </p:txBody>
      </p:sp>
    </p:spTree>
    <p:extLst>
      <p:ext uri="{BB962C8B-B14F-4D97-AF65-F5344CB8AC3E}">
        <p14:creationId xmlns:p14="http://schemas.microsoft.com/office/powerpoint/2010/main" val="384101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1395-E553-413D-AD67-3CE850E4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Easiest way to make FN = 0 and Recall =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EA17F-1BC7-4589-8ADD-113EBE251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 = 0, Recall =1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B4B04-9F8F-4BFB-A796-BF53B7FFBA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say everyone has brain tumor.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F87F-2D10-4166-AF6A-6316E3CF5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that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9F8E4-B895-4CE9-AD6D-768061F83D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increase FP</a:t>
            </a:r>
          </a:p>
          <a:p>
            <a:pPr lv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TN will be 0.</a:t>
            </a:r>
          </a:p>
          <a:p>
            <a:pPr lv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will be too low.</a:t>
            </a:r>
          </a:p>
          <a:p>
            <a:pPr lv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don’t need model do that.</a:t>
            </a:r>
          </a:p>
          <a:p>
            <a:pPr lv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cost effective.</a:t>
            </a:r>
          </a:p>
          <a:p>
            <a:pPr lvl="0"/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0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FC71-501D-4AFE-BFD5-EA699217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Performance of algorithm.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8E2065-ED62-4AEF-B8A5-D4E02E3AE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01587"/>
              </p:ext>
            </p:extLst>
          </p:nvPr>
        </p:nvGraphicFramePr>
        <p:xfrm>
          <a:off x="914400" y="1866899"/>
          <a:ext cx="10353680" cy="40847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0489">
                  <a:extLst>
                    <a:ext uri="{9D8B030D-6E8A-4147-A177-3AD203B41FA5}">
                      <a16:colId xmlns:a16="http://schemas.microsoft.com/office/drawing/2014/main" val="1560493296"/>
                    </a:ext>
                  </a:extLst>
                </a:gridCol>
                <a:gridCol w="1273896">
                  <a:extLst>
                    <a:ext uri="{9D8B030D-6E8A-4147-A177-3AD203B41FA5}">
                      <a16:colId xmlns:a16="http://schemas.microsoft.com/office/drawing/2014/main" val="316059060"/>
                    </a:ext>
                  </a:extLst>
                </a:gridCol>
                <a:gridCol w="1196349">
                  <a:extLst>
                    <a:ext uri="{9D8B030D-6E8A-4147-A177-3AD203B41FA5}">
                      <a16:colId xmlns:a16="http://schemas.microsoft.com/office/drawing/2014/main" val="4173225878"/>
                    </a:ext>
                  </a:extLst>
                </a:gridCol>
                <a:gridCol w="1285359">
                  <a:extLst>
                    <a:ext uri="{9D8B030D-6E8A-4147-A177-3AD203B41FA5}">
                      <a16:colId xmlns:a16="http://schemas.microsoft.com/office/drawing/2014/main" val="2657935665"/>
                    </a:ext>
                  </a:extLst>
                </a:gridCol>
                <a:gridCol w="1236140">
                  <a:extLst>
                    <a:ext uri="{9D8B030D-6E8A-4147-A177-3AD203B41FA5}">
                      <a16:colId xmlns:a16="http://schemas.microsoft.com/office/drawing/2014/main" val="2796598982"/>
                    </a:ext>
                  </a:extLst>
                </a:gridCol>
                <a:gridCol w="983662">
                  <a:extLst>
                    <a:ext uri="{9D8B030D-6E8A-4147-A177-3AD203B41FA5}">
                      <a16:colId xmlns:a16="http://schemas.microsoft.com/office/drawing/2014/main" val="1885783055"/>
                    </a:ext>
                  </a:extLst>
                </a:gridCol>
                <a:gridCol w="1038862">
                  <a:extLst>
                    <a:ext uri="{9D8B030D-6E8A-4147-A177-3AD203B41FA5}">
                      <a16:colId xmlns:a16="http://schemas.microsoft.com/office/drawing/2014/main" val="228907617"/>
                    </a:ext>
                  </a:extLst>
                </a:gridCol>
                <a:gridCol w="964343">
                  <a:extLst>
                    <a:ext uri="{9D8B030D-6E8A-4147-A177-3AD203B41FA5}">
                      <a16:colId xmlns:a16="http://schemas.microsoft.com/office/drawing/2014/main" val="3773576174"/>
                    </a:ext>
                  </a:extLst>
                </a:gridCol>
                <a:gridCol w="944580">
                  <a:extLst>
                    <a:ext uri="{9D8B030D-6E8A-4147-A177-3AD203B41FA5}">
                      <a16:colId xmlns:a16="http://schemas.microsoft.com/office/drawing/2014/main" val="350806912"/>
                    </a:ext>
                  </a:extLst>
                </a:gridCol>
              </a:tblGrid>
              <a:tr h="574466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</a:p>
                  </a:txBody>
                  <a:tcPr marL="98254" marR="98254" marT="49127" marB="49127"/>
                </a:tc>
                <a:extLst>
                  <a:ext uri="{0D108BD9-81ED-4DB2-BD59-A6C34878D82A}">
                    <a16:rowId xmlns:a16="http://schemas.microsoft.com/office/drawing/2014/main" val="1859368863"/>
                  </a:ext>
                </a:extLst>
              </a:tr>
              <a:tr h="4506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 model</a:t>
                      </a:r>
                      <a:endParaRPr lang="en-US" sz="19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19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- 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19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19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9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9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extLst>
                  <a:ext uri="{0D108BD9-81ED-4DB2-BD59-A6C34878D82A}">
                    <a16:rowId xmlns:a16="http://schemas.microsoft.com/office/drawing/2014/main" val="2823367510"/>
                  </a:ext>
                </a:extLst>
              </a:tr>
              <a:tr h="8696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9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9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extLst>
                  <a:ext uri="{0D108BD9-81ED-4DB2-BD59-A6C34878D82A}">
                    <a16:rowId xmlns:a16="http://schemas.microsoft.com/office/drawing/2014/main" val="3997929970"/>
                  </a:ext>
                </a:extLst>
              </a:tr>
              <a:tr h="8696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9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extLst>
                  <a:ext uri="{0D108BD9-81ED-4DB2-BD59-A6C34878D82A}">
                    <a16:rowId xmlns:a16="http://schemas.microsoft.com/office/drawing/2014/main" val="2709106084"/>
                  </a:ext>
                </a:extLst>
              </a:tr>
              <a:tr h="8696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sz="19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9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extLst>
                  <a:ext uri="{0D108BD9-81ED-4DB2-BD59-A6C34878D82A}">
                    <a16:rowId xmlns:a16="http://schemas.microsoft.com/office/drawing/2014/main" val="1178095825"/>
                  </a:ext>
                </a:extLst>
              </a:tr>
              <a:tr h="4506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19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extLst>
                  <a:ext uri="{0D108BD9-81ED-4DB2-BD59-A6C34878D82A}">
                    <a16:rowId xmlns:a16="http://schemas.microsoft.com/office/drawing/2014/main" val="3045649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25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9A40-67CE-4E4B-B7FA-FD653711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of the Images which gave FN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B81B2D-1D5B-416B-96A8-8CF1F75B9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436996"/>
              </p:ext>
            </p:extLst>
          </p:nvPr>
        </p:nvGraphicFramePr>
        <p:xfrm>
          <a:off x="3219450" y="1874520"/>
          <a:ext cx="5517595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5751">
                  <a:extLst>
                    <a:ext uri="{9D8B030D-6E8A-4147-A177-3AD203B41FA5}">
                      <a16:colId xmlns:a16="http://schemas.microsoft.com/office/drawing/2014/main" val="165518489"/>
                    </a:ext>
                  </a:extLst>
                </a:gridCol>
                <a:gridCol w="891887">
                  <a:extLst>
                    <a:ext uri="{9D8B030D-6E8A-4147-A177-3AD203B41FA5}">
                      <a16:colId xmlns:a16="http://schemas.microsoft.com/office/drawing/2014/main" val="236994554"/>
                    </a:ext>
                  </a:extLst>
                </a:gridCol>
                <a:gridCol w="876213">
                  <a:extLst>
                    <a:ext uri="{9D8B030D-6E8A-4147-A177-3AD203B41FA5}">
                      <a16:colId xmlns:a16="http://schemas.microsoft.com/office/drawing/2014/main" val="347970384"/>
                    </a:ext>
                  </a:extLst>
                </a:gridCol>
                <a:gridCol w="903744">
                  <a:extLst>
                    <a:ext uri="{9D8B030D-6E8A-4147-A177-3AD203B41FA5}">
                      <a16:colId xmlns:a16="http://schemas.microsoft.com/office/drawing/2014/main" val="3682458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9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7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273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34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61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39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43A59-6801-456A-91F3-E9F9F41C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143F9D-531E-4C4E-8781-96B905FE6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174598"/>
            <a:ext cx="6197668" cy="450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7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FBEB-E2E1-4E43-9B69-554584FA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curve and probability distribution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9D58E09E-0D4B-4837-8A92-79D1AD8A47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29" y="2626568"/>
            <a:ext cx="3505504" cy="2522439"/>
          </a:xfrm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296D1A-AA23-4112-AA16-CF6F27E2F1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96" y="2622758"/>
            <a:ext cx="3543607" cy="2530059"/>
          </a:xfrm>
        </p:spPr>
      </p:pic>
    </p:spTree>
    <p:extLst>
      <p:ext uri="{BB962C8B-B14F-4D97-AF65-F5344CB8AC3E}">
        <p14:creationId xmlns:p14="http://schemas.microsoft.com/office/powerpoint/2010/main" val="397334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E585-4F18-4DE7-BEBF-22EADC5D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12274A-B3FF-4FC9-88C9-49B790D0E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15887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08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0A7C-06BD-4C9F-91A1-F34C9862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Performance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352045-BFF5-470D-97E1-AA6618D75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725458"/>
              </p:ext>
            </p:extLst>
          </p:nvPr>
        </p:nvGraphicFramePr>
        <p:xfrm>
          <a:off x="913795" y="2128126"/>
          <a:ext cx="10588735" cy="34431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4587">
                  <a:extLst>
                    <a:ext uri="{9D8B030D-6E8A-4147-A177-3AD203B41FA5}">
                      <a16:colId xmlns:a16="http://schemas.microsoft.com/office/drawing/2014/main" val="3831165191"/>
                    </a:ext>
                  </a:extLst>
                </a:gridCol>
                <a:gridCol w="1214745">
                  <a:extLst>
                    <a:ext uri="{9D8B030D-6E8A-4147-A177-3AD203B41FA5}">
                      <a16:colId xmlns:a16="http://schemas.microsoft.com/office/drawing/2014/main" val="1793564271"/>
                    </a:ext>
                  </a:extLst>
                </a:gridCol>
                <a:gridCol w="810247">
                  <a:extLst>
                    <a:ext uri="{9D8B030D-6E8A-4147-A177-3AD203B41FA5}">
                      <a16:colId xmlns:a16="http://schemas.microsoft.com/office/drawing/2014/main" val="2953720816"/>
                    </a:ext>
                  </a:extLst>
                </a:gridCol>
                <a:gridCol w="1176526">
                  <a:extLst>
                    <a:ext uri="{9D8B030D-6E8A-4147-A177-3AD203B41FA5}">
                      <a16:colId xmlns:a16="http://schemas.microsoft.com/office/drawing/2014/main" val="998589562"/>
                    </a:ext>
                  </a:extLst>
                </a:gridCol>
                <a:gridCol w="1176526">
                  <a:extLst>
                    <a:ext uri="{9D8B030D-6E8A-4147-A177-3AD203B41FA5}">
                      <a16:colId xmlns:a16="http://schemas.microsoft.com/office/drawing/2014/main" val="3213549735"/>
                    </a:ext>
                  </a:extLst>
                </a:gridCol>
                <a:gridCol w="1176526">
                  <a:extLst>
                    <a:ext uri="{9D8B030D-6E8A-4147-A177-3AD203B41FA5}">
                      <a16:colId xmlns:a16="http://schemas.microsoft.com/office/drawing/2014/main" val="3553733872"/>
                    </a:ext>
                  </a:extLst>
                </a:gridCol>
                <a:gridCol w="1176526">
                  <a:extLst>
                    <a:ext uri="{9D8B030D-6E8A-4147-A177-3AD203B41FA5}">
                      <a16:colId xmlns:a16="http://schemas.microsoft.com/office/drawing/2014/main" val="81333484"/>
                    </a:ext>
                  </a:extLst>
                </a:gridCol>
                <a:gridCol w="1176526">
                  <a:extLst>
                    <a:ext uri="{9D8B030D-6E8A-4147-A177-3AD203B41FA5}">
                      <a16:colId xmlns:a16="http://schemas.microsoft.com/office/drawing/2014/main" val="3757858618"/>
                    </a:ext>
                  </a:extLst>
                </a:gridCol>
                <a:gridCol w="1176526">
                  <a:extLst>
                    <a:ext uri="{9D8B030D-6E8A-4147-A177-3AD203B41FA5}">
                      <a16:colId xmlns:a16="http://schemas.microsoft.com/office/drawing/2014/main" val="553391618"/>
                    </a:ext>
                  </a:extLst>
                </a:gridCol>
              </a:tblGrid>
              <a:tr h="536425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</a:p>
                  </a:txBody>
                  <a:tcPr marL="98254" marR="98254" marT="49127" marB="49127"/>
                </a:tc>
                <a:extLst>
                  <a:ext uri="{0D108BD9-81ED-4DB2-BD59-A6C34878D82A}">
                    <a16:rowId xmlns:a16="http://schemas.microsoft.com/office/drawing/2014/main" val="728552439"/>
                  </a:ext>
                </a:extLst>
              </a:tr>
              <a:tr h="836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959324"/>
                  </a:ext>
                </a:extLst>
              </a:tr>
              <a:tr h="836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9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8838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sz="19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05711"/>
                  </a:ext>
                </a:extLst>
              </a:tr>
              <a:tr h="5129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9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5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BB319-4783-42D3-A3CD-4D56D80F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5567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ED6628-0E02-406B-BE94-0C3D571BD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57983"/>
            <a:ext cx="5978072" cy="383686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“A brain tumor is a collection or mass, of abnormal cells in your brain”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brain tumor malign or benign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Malign are cancerous and grows fast and Benign are non-cancerous and grows slow.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way of detecting brain tumor is MRI (Magnetic resonance imaging).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MRI images are given to the Neurologist who decides the tumor is benign or malign.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project is to build a model given the image of a person decides whether person has tumor or not.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DA381010-0EC9-4939-984C-DB37F5A25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206782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88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B8F4-9B92-42E8-A79B-D18E4E98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of the Images which gave FN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AC9FA5-61C2-411B-BFEB-12CAE2DE4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522301"/>
              </p:ext>
            </p:extLst>
          </p:nvPr>
        </p:nvGraphicFramePr>
        <p:xfrm>
          <a:off x="1555423" y="2095304"/>
          <a:ext cx="765456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90672">
                  <a:extLst>
                    <a:ext uri="{9D8B030D-6E8A-4147-A177-3AD203B41FA5}">
                      <a16:colId xmlns:a16="http://schemas.microsoft.com/office/drawing/2014/main" val="2471196622"/>
                    </a:ext>
                  </a:extLst>
                </a:gridCol>
                <a:gridCol w="1532157">
                  <a:extLst>
                    <a:ext uri="{9D8B030D-6E8A-4147-A177-3AD203B41FA5}">
                      <a16:colId xmlns:a16="http://schemas.microsoft.com/office/drawing/2014/main" val="2654887602"/>
                    </a:ext>
                  </a:extLst>
                </a:gridCol>
                <a:gridCol w="1489376">
                  <a:extLst>
                    <a:ext uri="{9D8B030D-6E8A-4147-A177-3AD203B41FA5}">
                      <a16:colId xmlns:a16="http://schemas.microsoft.com/office/drawing/2014/main" val="220284790"/>
                    </a:ext>
                  </a:extLst>
                </a:gridCol>
                <a:gridCol w="721180">
                  <a:extLst>
                    <a:ext uri="{9D8B030D-6E8A-4147-A177-3AD203B41FA5}">
                      <a16:colId xmlns:a16="http://schemas.microsoft.com/office/drawing/2014/main" val="3078617950"/>
                    </a:ext>
                  </a:extLst>
                </a:gridCol>
                <a:gridCol w="721180">
                  <a:extLst>
                    <a:ext uri="{9D8B030D-6E8A-4147-A177-3AD203B41FA5}">
                      <a16:colId xmlns:a16="http://schemas.microsoft.com/office/drawing/2014/main" val="1874052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48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9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9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7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8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02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A27A1-D790-4E5B-ACD6-F9DCEA60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4E843A5-4C8C-4E4C-819D-9AE63EC5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197840"/>
            <a:ext cx="6197668" cy="4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026B-AFF6-4A6F-9129-778D92F1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curve and probability distribution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531F4CF4-F526-40CB-B869-6F7A939736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47" y="2645620"/>
            <a:ext cx="3566469" cy="2484335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7DA398-8664-41D7-8AC0-2D1092D7E8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52" y="2630378"/>
            <a:ext cx="3650296" cy="2514818"/>
          </a:xfrm>
        </p:spPr>
      </p:pic>
    </p:spTree>
    <p:extLst>
      <p:ext uri="{BB962C8B-B14F-4D97-AF65-F5344CB8AC3E}">
        <p14:creationId xmlns:p14="http://schemas.microsoft.com/office/powerpoint/2010/main" val="1818683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CF88-1795-46EB-8226-02D291CF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3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809E58-DC96-4165-97D3-0100BC751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25498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7389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64C2-BE6C-463A-9A53-31E653C1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959E-1801-4C04-8807-182AD684D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IMAGE	</a:t>
            </a:r>
          </a:p>
        </p:txBody>
      </p:sp>
      <p:pic>
        <p:nvPicPr>
          <p:cNvPr id="8" name="Content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3125F481-75D3-46E0-88D6-8F3E150DD2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14" y="3065203"/>
            <a:ext cx="2354784" cy="231668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AC80D-7FC4-47EE-AEB1-385993F6E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 IMAGE</a:t>
            </a:r>
          </a:p>
        </p:txBody>
      </p:sp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EEA32E4F-4DCF-49DD-935B-A4BBE5BD3A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31" y="3038531"/>
            <a:ext cx="2324301" cy="2370025"/>
          </a:xfrm>
        </p:spPr>
      </p:pic>
    </p:spTree>
    <p:extLst>
      <p:ext uri="{BB962C8B-B14F-4D97-AF65-F5344CB8AC3E}">
        <p14:creationId xmlns:p14="http://schemas.microsoft.com/office/powerpoint/2010/main" val="3292784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BAB7-20F3-4C27-A7FD-3FCE9E27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Performance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C770A5-B10E-4663-A1C5-89934C07F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154084"/>
              </p:ext>
            </p:extLst>
          </p:nvPr>
        </p:nvGraphicFramePr>
        <p:xfrm>
          <a:off x="1089498" y="2151465"/>
          <a:ext cx="10353672" cy="255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2045">
                  <a:extLst>
                    <a:ext uri="{9D8B030D-6E8A-4147-A177-3AD203B41FA5}">
                      <a16:colId xmlns:a16="http://schemas.microsoft.com/office/drawing/2014/main" val="3964304027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596609203"/>
                    </a:ext>
                  </a:extLst>
                </a:gridCol>
                <a:gridCol w="981401">
                  <a:extLst>
                    <a:ext uri="{9D8B030D-6E8A-4147-A177-3AD203B41FA5}">
                      <a16:colId xmlns:a16="http://schemas.microsoft.com/office/drawing/2014/main" val="3531227069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3742354115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3882774101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4024145700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1983333401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238868334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418464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</a:p>
                  </a:txBody>
                  <a:tcPr marL="98254" marR="98254" marT="49127" marB="49127"/>
                </a:tc>
                <a:extLst>
                  <a:ext uri="{0D108BD9-81ED-4DB2-BD59-A6C34878D82A}">
                    <a16:rowId xmlns:a16="http://schemas.microsoft.com/office/drawing/2014/main" val="368808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78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7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8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2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75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B65C-F7E5-4FC2-A924-155482F8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557" y="631190"/>
            <a:ext cx="10353762" cy="1257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of the Images which gave FN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F9A3CF-129E-4E24-B244-E4A50222E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170320"/>
              </p:ext>
            </p:extLst>
          </p:nvPr>
        </p:nvGraphicFramePr>
        <p:xfrm>
          <a:off x="919162" y="2098040"/>
          <a:ext cx="10353675" cy="266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697573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382549241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420997767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8787722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621836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0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3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0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75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67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5E28-5D95-4071-A753-9164269D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8D3AAC49-CBFA-4E9B-BF91-33722C4DE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252069"/>
            <a:ext cx="6197668" cy="43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45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7AF-4BAF-4FB9-9C69-7C39DD6C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curve and probability distribution</a:t>
            </a:r>
            <a:endParaRPr lang="en-US" dirty="0"/>
          </a:p>
        </p:txBody>
      </p:sp>
      <p:pic>
        <p:nvPicPr>
          <p:cNvPr id="18" name="Content Placeholder 17" descr="A close up of a map&#10;&#10;Description automatically generated">
            <a:extLst>
              <a:ext uri="{FF2B5EF4-FFF2-40B4-BE49-F238E27FC236}">
                <a16:creationId xmlns:a16="http://schemas.microsoft.com/office/drawing/2014/main" id="{04DE2803-4391-47C1-A202-5642D6CE80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4" y="2645620"/>
            <a:ext cx="3627434" cy="2484335"/>
          </a:xfrm>
        </p:spPr>
      </p:pic>
      <p:pic>
        <p:nvPicPr>
          <p:cNvPr id="20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9F3DD8-84B2-44FF-9AFB-6505ECC5AB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20" y="2664671"/>
            <a:ext cx="3452159" cy="2446232"/>
          </a:xfrm>
        </p:spPr>
      </p:pic>
    </p:spTree>
    <p:extLst>
      <p:ext uri="{BB962C8B-B14F-4D97-AF65-F5344CB8AC3E}">
        <p14:creationId xmlns:p14="http://schemas.microsoft.com/office/powerpoint/2010/main" val="2440485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44C9-098B-4256-BCB1-619E99C0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29A168-F832-462E-B462-017DB6CE1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7283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0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8EEFE-7651-4924-9A13-7BE5EB07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Introduction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C0250E-4ADE-40FD-B13A-8C9F07AE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labelled – Supervised learning.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Binary classification problem. Yes means tumor (1) and No means no tumor (0).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253 images.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E039D6B4-0862-4307-B548-841E50C0A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073" y="643466"/>
            <a:ext cx="5147733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58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BB25-2C32-482B-84E9-9402499C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</a:t>
            </a:r>
            <a:endParaRPr lang="en-US" dirty="0"/>
          </a:p>
        </p:txBody>
      </p:sp>
      <p:pic>
        <p:nvPicPr>
          <p:cNvPr id="5" name="Content Placeholder 4" descr="A picture containing star&#10;&#10;Description automatically generated">
            <a:extLst>
              <a:ext uri="{FF2B5EF4-FFF2-40B4-BE49-F238E27FC236}">
                <a16:creationId xmlns:a16="http://schemas.microsoft.com/office/drawing/2014/main" id="{1AC032C4-6BED-4C65-A1C2-B25B1003B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55418"/>
            <a:ext cx="2354784" cy="2347163"/>
          </a:xfr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E4BDDB8C-3127-4F50-B649-FD3396C7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54" y="2217314"/>
            <a:ext cx="2331922" cy="2385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79A5CB-76F0-4265-9890-1B41232C7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51" y="2217314"/>
            <a:ext cx="2316681" cy="2377646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D5258F4-89B4-47CD-AA19-EE438B941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97" y="2236365"/>
            <a:ext cx="2286198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5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DA0D-5512-4F2E-A80B-763F732F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Performance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ACD1BE-1409-4F35-8F56-D2A7E1C65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199845"/>
              </p:ext>
            </p:extLst>
          </p:nvPr>
        </p:nvGraphicFramePr>
        <p:xfrm>
          <a:off x="914400" y="2076450"/>
          <a:ext cx="10353672" cy="255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4021">
                  <a:extLst>
                    <a:ext uri="{9D8B030D-6E8A-4147-A177-3AD203B41FA5}">
                      <a16:colId xmlns:a16="http://schemas.microsoft.com/office/drawing/2014/main" val="1335614814"/>
                    </a:ext>
                  </a:extLst>
                </a:gridCol>
                <a:gridCol w="1253765">
                  <a:extLst>
                    <a:ext uri="{9D8B030D-6E8A-4147-A177-3AD203B41FA5}">
                      <a16:colId xmlns:a16="http://schemas.microsoft.com/office/drawing/2014/main" val="2334086866"/>
                    </a:ext>
                  </a:extLst>
                </a:gridCol>
                <a:gridCol w="783438">
                  <a:extLst>
                    <a:ext uri="{9D8B030D-6E8A-4147-A177-3AD203B41FA5}">
                      <a16:colId xmlns:a16="http://schemas.microsoft.com/office/drawing/2014/main" val="4205675663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867215542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3958539910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2312711647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3503436768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2153222392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3995963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</a:p>
                  </a:txBody>
                  <a:tcPr marL="98254" marR="98254" marT="49127" marB="49127"/>
                </a:tc>
                <a:extLst>
                  <a:ext uri="{0D108BD9-81ED-4DB2-BD59-A6C34878D82A}">
                    <a16:rowId xmlns:a16="http://schemas.microsoft.com/office/drawing/2014/main" val="156817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3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55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5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724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31AE-5903-4284-BC57-89993630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220" y="609600"/>
            <a:ext cx="10353762" cy="1257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of the Images which gave FN 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6231E48-92EC-4604-ADF7-C52132AFD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638433"/>
              </p:ext>
            </p:extLst>
          </p:nvPr>
        </p:nvGraphicFramePr>
        <p:xfrm>
          <a:off x="914400" y="2076450"/>
          <a:ext cx="10287000" cy="25768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2425">
                  <a:extLst>
                    <a:ext uri="{9D8B030D-6E8A-4147-A177-3AD203B41FA5}">
                      <a16:colId xmlns:a16="http://schemas.microsoft.com/office/drawing/2014/main" val="1327584254"/>
                    </a:ext>
                  </a:extLst>
                </a:gridCol>
                <a:gridCol w="1521930">
                  <a:extLst>
                    <a:ext uri="{9D8B030D-6E8A-4147-A177-3AD203B41FA5}">
                      <a16:colId xmlns:a16="http://schemas.microsoft.com/office/drawing/2014/main" val="3390232153"/>
                    </a:ext>
                  </a:extLst>
                </a:gridCol>
                <a:gridCol w="1141449">
                  <a:extLst>
                    <a:ext uri="{9D8B030D-6E8A-4147-A177-3AD203B41FA5}">
                      <a16:colId xmlns:a16="http://schemas.microsoft.com/office/drawing/2014/main" val="3019088793"/>
                    </a:ext>
                  </a:extLst>
                </a:gridCol>
                <a:gridCol w="1331690">
                  <a:extLst>
                    <a:ext uri="{9D8B030D-6E8A-4147-A177-3AD203B41FA5}">
                      <a16:colId xmlns:a16="http://schemas.microsoft.com/office/drawing/2014/main" val="3254424774"/>
                    </a:ext>
                  </a:extLst>
                </a:gridCol>
                <a:gridCol w="1404994">
                  <a:extLst>
                    <a:ext uri="{9D8B030D-6E8A-4147-A177-3AD203B41FA5}">
                      <a16:colId xmlns:a16="http://schemas.microsoft.com/office/drawing/2014/main" val="417792349"/>
                    </a:ext>
                  </a:extLst>
                </a:gridCol>
                <a:gridCol w="1404994">
                  <a:extLst>
                    <a:ext uri="{9D8B030D-6E8A-4147-A177-3AD203B41FA5}">
                      <a16:colId xmlns:a16="http://schemas.microsoft.com/office/drawing/2014/main" val="1474159969"/>
                    </a:ext>
                  </a:extLst>
                </a:gridCol>
                <a:gridCol w="604759">
                  <a:extLst>
                    <a:ext uri="{9D8B030D-6E8A-4147-A177-3AD203B41FA5}">
                      <a16:colId xmlns:a16="http://schemas.microsoft.com/office/drawing/2014/main" val="1463512500"/>
                    </a:ext>
                  </a:extLst>
                </a:gridCol>
                <a:gridCol w="604759">
                  <a:extLst>
                    <a:ext uri="{9D8B030D-6E8A-4147-A177-3AD203B41FA5}">
                      <a16:colId xmlns:a16="http://schemas.microsoft.com/office/drawing/2014/main" val="2723114807"/>
                    </a:ext>
                  </a:extLst>
                </a:gridCol>
              </a:tblGrid>
              <a:tr h="43607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12226"/>
                  </a:ext>
                </a:extLst>
              </a:tr>
              <a:tr h="43050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4111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54103"/>
                  </a:ext>
                </a:extLst>
              </a:tr>
              <a:tr h="43010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162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2F920-E625-4C1B-B91A-F71A7817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94EE1337-1E08-4E37-9A97-8409A2585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213333"/>
            <a:ext cx="6197668" cy="44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28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871B-209B-4592-B4CA-EFAD379A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curve and probability distribution</a:t>
            </a:r>
            <a:endParaRPr lang="en-US" dirty="0"/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9EB52678-063E-4E1E-9A68-0BA2E4EEC8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78" y="2653240"/>
            <a:ext cx="3543607" cy="2469094"/>
          </a:xfrm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9A9AB9-44E4-4226-B27E-B736740D3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55" y="2630378"/>
            <a:ext cx="3574090" cy="2514818"/>
          </a:xfrm>
        </p:spPr>
      </p:pic>
    </p:spTree>
    <p:extLst>
      <p:ext uri="{BB962C8B-B14F-4D97-AF65-F5344CB8AC3E}">
        <p14:creationId xmlns:p14="http://schemas.microsoft.com/office/powerpoint/2010/main" val="2675862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ED51-18DB-4531-B1FF-FA812E61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5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7EF9DB-A45E-4292-81A6-7EC263718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50241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2536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C617-A101-4386-823B-3F6FA5FD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Performance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DBB55E-1E7F-4387-B660-DD1F0CBA2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894836"/>
              </p:ext>
            </p:extLst>
          </p:nvPr>
        </p:nvGraphicFramePr>
        <p:xfrm>
          <a:off x="914400" y="2076450"/>
          <a:ext cx="10353672" cy="26643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4021">
                  <a:extLst>
                    <a:ext uri="{9D8B030D-6E8A-4147-A177-3AD203B41FA5}">
                      <a16:colId xmlns:a16="http://schemas.microsoft.com/office/drawing/2014/main" val="4092455370"/>
                    </a:ext>
                  </a:extLst>
                </a:gridCol>
                <a:gridCol w="1329179">
                  <a:extLst>
                    <a:ext uri="{9D8B030D-6E8A-4147-A177-3AD203B41FA5}">
                      <a16:colId xmlns:a16="http://schemas.microsoft.com/office/drawing/2014/main" val="6260326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280372240"/>
                    </a:ext>
                  </a:extLst>
                </a:gridCol>
                <a:gridCol w="1197204">
                  <a:extLst>
                    <a:ext uri="{9D8B030D-6E8A-4147-A177-3AD203B41FA5}">
                      <a16:colId xmlns:a16="http://schemas.microsoft.com/office/drawing/2014/main" val="1414313759"/>
                    </a:ext>
                  </a:extLst>
                </a:gridCol>
                <a:gridCol w="991504">
                  <a:extLst>
                    <a:ext uri="{9D8B030D-6E8A-4147-A177-3AD203B41FA5}">
                      <a16:colId xmlns:a16="http://schemas.microsoft.com/office/drawing/2014/main" val="3485761197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2926219651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3243861406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678832911"/>
                    </a:ext>
                  </a:extLst>
                </a:gridCol>
                <a:gridCol w="1150408">
                  <a:extLst>
                    <a:ext uri="{9D8B030D-6E8A-4147-A177-3AD203B41FA5}">
                      <a16:colId xmlns:a16="http://schemas.microsoft.com/office/drawing/2014/main" val="1449816275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</a:p>
                  </a:txBody>
                  <a:tcPr marL="98254" marR="98254" marT="49127" marB="49127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</a:p>
                  </a:txBody>
                  <a:tcPr marL="98254" marR="98254" marT="49127" marB="49127"/>
                </a:tc>
                <a:extLst>
                  <a:ext uri="{0D108BD9-81ED-4DB2-BD59-A6C34878D82A}">
                    <a16:rowId xmlns:a16="http://schemas.microsoft.com/office/drawing/2014/main" val="381016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27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6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4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9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91" marR="73691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953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8F18-39FC-468F-A7F8-3014F835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WHICH GAVE FN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760BED-3013-4D9E-B533-9EB0AB2BB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313715"/>
              </p:ext>
            </p:extLst>
          </p:nvPr>
        </p:nvGraphicFramePr>
        <p:xfrm>
          <a:off x="1451136" y="1866900"/>
          <a:ext cx="8083389" cy="266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2527">
                  <a:extLst>
                    <a:ext uri="{9D8B030D-6E8A-4147-A177-3AD203B41FA5}">
                      <a16:colId xmlns:a16="http://schemas.microsoft.com/office/drawing/2014/main" val="1167121764"/>
                    </a:ext>
                  </a:extLst>
                </a:gridCol>
                <a:gridCol w="784549">
                  <a:extLst>
                    <a:ext uri="{9D8B030D-6E8A-4147-A177-3AD203B41FA5}">
                      <a16:colId xmlns:a16="http://schemas.microsoft.com/office/drawing/2014/main" val="855678696"/>
                    </a:ext>
                  </a:extLst>
                </a:gridCol>
                <a:gridCol w="756192">
                  <a:extLst>
                    <a:ext uri="{9D8B030D-6E8A-4147-A177-3AD203B41FA5}">
                      <a16:colId xmlns:a16="http://schemas.microsoft.com/office/drawing/2014/main" val="78780727"/>
                    </a:ext>
                  </a:extLst>
                </a:gridCol>
                <a:gridCol w="756192">
                  <a:extLst>
                    <a:ext uri="{9D8B030D-6E8A-4147-A177-3AD203B41FA5}">
                      <a16:colId xmlns:a16="http://schemas.microsoft.com/office/drawing/2014/main" val="771489804"/>
                    </a:ext>
                  </a:extLst>
                </a:gridCol>
                <a:gridCol w="784549">
                  <a:extLst>
                    <a:ext uri="{9D8B030D-6E8A-4147-A177-3AD203B41FA5}">
                      <a16:colId xmlns:a16="http://schemas.microsoft.com/office/drawing/2014/main" val="2627689071"/>
                    </a:ext>
                  </a:extLst>
                </a:gridCol>
                <a:gridCol w="840403">
                  <a:extLst>
                    <a:ext uri="{9D8B030D-6E8A-4147-A177-3AD203B41FA5}">
                      <a16:colId xmlns:a16="http://schemas.microsoft.com/office/drawing/2014/main" val="3602124254"/>
                    </a:ext>
                  </a:extLst>
                </a:gridCol>
                <a:gridCol w="785410">
                  <a:extLst>
                    <a:ext uri="{9D8B030D-6E8A-4147-A177-3AD203B41FA5}">
                      <a16:colId xmlns:a16="http://schemas.microsoft.com/office/drawing/2014/main" val="3847900003"/>
                    </a:ext>
                  </a:extLst>
                </a:gridCol>
                <a:gridCol w="860168">
                  <a:extLst>
                    <a:ext uri="{9D8B030D-6E8A-4147-A177-3AD203B41FA5}">
                      <a16:colId xmlns:a16="http://schemas.microsoft.com/office/drawing/2014/main" val="3403395417"/>
                    </a:ext>
                  </a:extLst>
                </a:gridCol>
                <a:gridCol w="833399">
                  <a:extLst>
                    <a:ext uri="{9D8B030D-6E8A-4147-A177-3AD203B41FA5}">
                      <a16:colId xmlns:a16="http://schemas.microsoft.com/office/drawing/2014/main" val="277885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88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2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1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9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4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09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BFEC7-40C2-440E-8AAD-D5CB1B7D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B43F0AC-A511-4351-B022-E2FF3C85A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151357"/>
            <a:ext cx="6197668" cy="455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72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19AF-388B-4ABE-932D-93E3A3F3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56C309C-9433-489A-B886-AEFCB10F2E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60" y="2691344"/>
            <a:ext cx="3482642" cy="2392887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F2313-CA5F-467C-9F4E-20DE1EB5F8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76" y="2641809"/>
            <a:ext cx="3558848" cy="2491956"/>
          </a:xfrm>
        </p:spPr>
      </p:pic>
    </p:spTree>
    <p:extLst>
      <p:ext uri="{BB962C8B-B14F-4D97-AF65-F5344CB8AC3E}">
        <p14:creationId xmlns:p14="http://schemas.microsoft.com/office/powerpoint/2010/main" val="69759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B80F7-D512-419F-9F83-1CDD4FC1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5567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9CEA9-DA72-4794-AF2E-B7E96EC77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354729"/>
                <a:ext cx="5978072" cy="3340119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Confusion Matrix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Roc -  Plot between TRP and FPR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AUC - Area under curve.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9CEA9-DA72-4794-AF2E-B7E96EC77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354729"/>
                <a:ext cx="5978072" cy="33401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6" name="Graphic 6" descr="Variable">
            <a:extLst>
              <a:ext uri="{FF2B5EF4-FFF2-40B4-BE49-F238E27FC236}">
                <a16:creationId xmlns:a16="http://schemas.microsoft.com/office/drawing/2014/main" id="{4982B3CB-54BC-4E90-916D-C97908DA7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08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57DC-6FD9-46A1-ADCC-9C187475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101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to add noise?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2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58FED5-E1ED-4DDF-9D1B-B6712F3B0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918270"/>
              </p:ext>
            </p:extLst>
          </p:nvPr>
        </p:nvGraphicFramePr>
        <p:xfrm>
          <a:off x="924443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14918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2C335-F3AB-4A65-8286-5DBEDDD2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B00F-1549-4482-A652-5E4A3F72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original training data every algorithm performs almost same.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noise is added CNN and Random Forest performs better.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gives the most calibrated model.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01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13EF1-A519-45C9-9130-A2F204FD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50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50338-DD5E-45B0-A826-61630D65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B8CA-A3BE-455F-83E5-C9F86C83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253 images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has different shape.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&amp; White Image (2d)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value ranges from 0 to 255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 white, 255 - black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155 has tumor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 has no tumor</a:t>
            </a:r>
          </a:p>
          <a:p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AF689C-DBCE-4775-961A-81C5ED5BA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48" y="962049"/>
            <a:ext cx="6633184" cy="45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B43-F40A-439C-8392-37E4C33C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5DEE7-3683-47E2-877A-44D796307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BB17D586-8ACF-484B-BC1E-FA316B6F6E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457285"/>
            <a:ext cx="2187130" cy="275105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8B438-3CE5-4ABA-914F-B75CFFD2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tumor</a:t>
            </a:r>
          </a:p>
        </p:txBody>
      </p:sp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3C840DFD-21F3-4F22-84E4-E20F699448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2620776"/>
            <a:ext cx="2164268" cy="2735817"/>
          </a:xfr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31460AD4-A221-48B2-A630-DA3E94A38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5356593"/>
            <a:ext cx="4229467" cy="127265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26F6CAE-57FE-4C0C-BB13-69C8D44FF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5421932"/>
            <a:ext cx="3391194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73233-6C9D-4407-8B60-4923DAE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1C5EFA3-867F-494D-BF6D-4E0BCF358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279176"/>
            <a:ext cx="5978072" cy="3415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every image into 100 * 100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Training Images, 51 Testing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Flattening the data.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F68202DD-F69A-49D1-9C01-27CD8FAD7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005" y="643467"/>
            <a:ext cx="2265123" cy="2624667"/>
          </a:xfrm>
          <a:prstGeom prst="rect">
            <a:avLst/>
          </a:prstGeom>
        </p:spPr>
      </p:pic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D03581A1-CDC5-4DED-9690-2AEA8DA976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02" y="3589863"/>
            <a:ext cx="2353929" cy="26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1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BC78-28CC-4F5C-983B-C77D62E8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B90CD2-DA9D-4F3F-905D-C6CE7F048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07567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818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7AA38-FFE4-4D4A-BBED-B5207EBC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FCE21154-B4EE-4729-9224-2D3F4094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 is for extracting features from input.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 preserves the relationship between pixel by not flattening up front.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is a mathematical operation  between image and kernel.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ADD975F-54B4-4F22-9A43-C8C1A842E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31" y="1824364"/>
            <a:ext cx="6633184" cy="2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4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1027</Words>
  <Application>Microsoft Office PowerPoint</Application>
  <PresentationFormat>Widescreen</PresentationFormat>
  <Paragraphs>480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Dubai</vt:lpstr>
      <vt:lpstr>Georgia Pro</vt:lpstr>
      <vt:lpstr>Times New Roman</vt:lpstr>
      <vt:lpstr>Wingdings 2</vt:lpstr>
      <vt:lpstr>SlateVTI</vt:lpstr>
      <vt:lpstr>Predicting Brain Tumor   Using   MRI Scanned Image </vt:lpstr>
      <vt:lpstr>Introduction</vt:lpstr>
      <vt:lpstr>Data Introduction</vt:lpstr>
      <vt:lpstr>Model Evaluation</vt:lpstr>
      <vt:lpstr>EDA</vt:lpstr>
      <vt:lpstr>Cont.</vt:lpstr>
      <vt:lpstr>Data preprocessing</vt:lpstr>
      <vt:lpstr>Modeling</vt:lpstr>
      <vt:lpstr>CNN Architecture</vt:lpstr>
      <vt:lpstr>CNN Operation</vt:lpstr>
      <vt:lpstr>Important</vt:lpstr>
      <vt:lpstr>How to do that?</vt:lpstr>
      <vt:lpstr>Easiest way to make FN = 0 and Recall = 1</vt:lpstr>
      <vt:lpstr>Comparing Performance of algorithm.</vt:lpstr>
      <vt:lpstr>Index of the Images which gave FN </vt:lpstr>
      <vt:lpstr>AUC</vt:lpstr>
      <vt:lpstr>Calibration curve and probability distribution</vt:lpstr>
      <vt:lpstr>MODELING 2</vt:lpstr>
      <vt:lpstr>Comparing Performance</vt:lpstr>
      <vt:lpstr>Index of the Images which gave FN </vt:lpstr>
      <vt:lpstr>AUC</vt:lpstr>
      <vt:lpstr>Calibration curve and probability distribution</vt:lpstr>
      <vt:lpstr>Modeling 3</vt:lpstr>
      <vt:lpstr>EDA</vt:lpstr>
      <vt:lpstr>Comparing Performance</vt:lpstr>
      <vt:lpstr>Index of the Images which gave FN </vt:lpstr>
      <vt:lpstr>AUC</vt:lpstr>
      <vt:lpstr>Calibration curve and probability distribution</vt:lpstr>
      <vt:lpstr>Modeling 4</vt:lpstr>
      <vt:lpstr>EDA</vt:lpstr>
      <vt:lpstr>Comparing Performance</vt:lpstr>
      <vt:lpstr>Index of the Images which gave FN </vt:lpstr>
      <vt:lpstr>AUC</vt:lpstr>
      <vt:lpstr>Calibration curve and probability distribution</vt:lpstr>
      <vt:lpstr>MODELING 5 </vt:lpstr>
      <vt:lpstr>Comparing Performance</vt:lpstr>
      <vt:lpstr>INDEX WHICH GAVE FN</vt:lpstr>
      <vt:lpstr>AUC</vt:lpstr>
      <vt:lpstr>CALIBRATION</vt:lpstr>
      <vt:lpstr>Why to add noise?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Brain Tumor   Using   MRI Scanned Image </dc:title>
  <dc:creator>Mayank Dubey</dc:creator>
  <cp:lastModifiedBy>Mayank Dubey</cp:lastModifiedBy>
  <cp:revision>7</cp:revision>
  <dcterms:created xsi:type="dcterms:W3CDTF">2020-05-13T21:38:35Z</dcterms:created>
  <dcterms:modified xsi:type="dcterms:W3CDTF">2020-05-17T00:04:34Z</dcterms:modified>
</cp:coreProperties>
</file>