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6F42-0306-3ECB-BF73-11ACF20AA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BBC5-657C-0AE9-7748-69BBBE9E0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6D168-E4C4-3701-1BA0-51A24259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1B1-745E-4C56-A12A-F1557A1E87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47A4-23E2-B84F-B200-82929F1D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9A60-122D-8E4B-4E1E-D4DDFCB7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9287-C2BF-4C11-8534-95067A8C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2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6776-B9E1-8971-7F81-E9CFB9E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AF70-35E4-7E87-D288-9EB370D26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DE35-7517-690D-DD2A-96918D66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1B1-745E-4C56-A12A-F1557A1E87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2F87-B55C-3EE9-CF96-95914D33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6DAB-FF1F-4EE8-374C-20169E89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9287-C2BF-4C11-8534-95067A8C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9985F-0C34-F5BA-AE0B-2C7DB3880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9E25-1242-AED1-9D3C-D599D5FC3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86D6F-5727-FB2C-3239-90C4D35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1B1-745E-4C56-A12A-F1557A1E87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AA96F-0F0F-216E-3BE7-B1E1B4D5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986CB-CDE9-5379-0213-8F762333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9287-C2BF-4C11-8534-95067A8C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23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3F15-D223-9445-A288-4CA6178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A787-32DD-AD54-6DA7-ADB16FFD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83740-6AA8-AE6C-3E20-227745E0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1B1-745E-4C56-A12A-F1557A1E87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91AA-4D71-F2FF-9781-3D07BAB9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CE1E5-A475-4D8B-EEA7-0BF557DC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9287-C2BF-4C11-8534-95067A8C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8D76-4AAC-5DC0-CBE1-1FA7E761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3F03E-11C9-DDE1-3F98-5CC5BE911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E1206-6B83-2497-DE4C-BFADBD90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1B1-745E-4C56-A12A-F1557A1E87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E75B-56B3-D79F-9033-C7D40C15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FE10-815A-9DF1-591F-02F6BABF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9287-C2BF-4C11-8534-95067A8C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7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9520-7903-1C76-7F49-FF9CE3A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E166-8F94-0DB6-FF00-6570F097D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297C5-E1B2-0D20-17D1-C7036EC30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603B0-F23C-C445-0FD6-4A4F0F9B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1B1-745E-4C56-A12A-F1557A1E87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746E2-E182-8827-F879-B05CF99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382ED-A031-B883-58B7-CF4576EB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9287-C2BF-4C11-8534-95067A8C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9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362A-CFCF-591D-8D8E-5004A631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09EE-8E80-8D57-FE12-0FAE6D6A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A9B1A-ECC4-B2BC-39F9-03E0AA733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B123E-CF5B-BBED-408C-AC4DC3A70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6A71F-84B4-9064-CEAA-8EC10CEA0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C53FD-CEDF-CB1F-1335-947CE9EB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1B1-745E-4C56-A12A-F1557A1E87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ECBE3-043D-C8AC-7EDD-DA284857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44B3A-5C64-8460-341D-D06463A8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9287-C2BF-4C11-8534-95067A8C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7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543D-0B99-9EEA-D71C-04E875E6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051E0-312A-CF68-23CF-D0AC6413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1B1-745E-4C56-A12A-F1557A1E87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A33D7-FAE2-F30F-13AD-6EA7C1D0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18396-3C58-E1D7-AEA7-EDB2FC3E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9287-C2BF-4C11-8534-95067A8C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2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D5780-8CB0-4185-F5A3-CF2FE9E3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1B1-745E-4C56-A12A-F1557A1E87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903FB-3443-43D9-E18F-8E3B9119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E41F0-951C-B1FB-B0D5-02AC4C18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9287-C2BF-4C11-8534-95067A8C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4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6C9B-4D27-51F9-54AF-4BB5D486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89977-C1D9-7FA8-5554-8EAB56245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E3287-1BAB-A17D-A598-7092B3EA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15E75-9638-1B87-D8EE-0CF4981B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1B1-745E-4C56-A12A-F1557A1E87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19146-2C31-B970-A2B0-9F601828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808B5-99A5-50A2-CF27-7A3EDC32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9287-C2BF-4C11-8534-95067A8C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2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1629-222D-0AEC-B08E-286E3238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41EA7-337C-C8B1-7663-AB5640964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1B7D6-BDB1-3273-2F04-8462C28DD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16827-5C9B-8A59-0D6A-5D5AE879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1B1-745E-4C56-A12A-F1557A1E87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DE7B5-5C7C-E847-2522-30C989A1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C294B-988E-3AFE-8DDF-AD34C718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9287-C2BF-4C11-8534-95067A8C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2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B680A-5572-6BD1-EB6A-B855D54C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1B11-9572-584F-6ED9-FFDE2C959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0A988-A82E-85D8-3A18-4432DA66D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0C1B1-745E-4C56-A12A-F1557A1E87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E5DC-5605-14CA-C5A1-59D07FF0F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D67A9-0588-5C93-F641-4E698D3CE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99287-C2BF-4C11-8534-95067A8C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2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hopping cart with boxes">
            <a:extLst>
              <a:ext uri="{FF2B5EF4-FFF2-40B4-BE49-F238E27FC236}">
                <a16:creationId xmlns:a16="http://schemas.microsoft.com/office/drawing/2014/main" id="{2D6EFB1E-D2D7-FE4A-1271-4F4306B91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9" t="8060" r="1092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56915-CFB2-E065-18FD-F93C20037D0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Vrinda Store Sales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26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range shopping bags">
            <a:extLst>
              <a:ext uri="{FF2B5EF4-FFF2-40B4-BE49-F238E27FC236}">
                <a16:creationId xmlns:a16="http://schemas.microsoft.com/office/drawing/2014/main" id="{AE3813E4-FC56-4AC8-5C2E-A9EC0688B2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6B463F-D95B-78AA-4DAF-D054E7CC6E58}"/>
              </a:ext>
            </a:extLst>
          </p:cNvPr>
          <p:cNvSpPr txBox="1"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RECOMMENDED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23796-F978-3F02-7B37-ABD83B76BD60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Compare the sales and orders using chart.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Which month got the highest sales and orders?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Who purchased more – men or women?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What are different order status in 2022?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List top 10 states contributing to the sales.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Is there any relation between order proportion and age &amp; gender?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Which sales platform is contributing to the maximum sales?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Highest selling category?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56915-CFB2-E065-18FD-F93C20037D0F}"/>
              </a:ext>
            </a:extLst>
          </p:cNvPr>
          <p:cNvSpPr txBox="1"/>
          <p:nvPr/>
        </p:nvSpPr>
        <p:spPr>
          <a:xfrm>
            <a:off x="838199" y="4428000"/>
            <a:ext cx="6143626" cy="1400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3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2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6E71F1-5A87-4A96-B42F-2DFA1B766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3" name="Color Cover">
              <a:extLst>
                <a:ext uri="{FF2B5EF4-FFF2-40B4-BE49-F238E27FC236}">
                  <a16:creationId xmlns:a16="http://schemas.microsoft.com/office/drawing/2014/main" id="{CF5215DD-02E8-49F2-8F73-D509B6A02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 Cover">
              <a:extLst>
                <a:ext uri="{FF2B5EF4-FFF2-40B4-BE49-F238E27FC236}">
                  <a16:creationId xmlns:a16="http://schemas.microsoft.com/office/drawing/2014/main" id="{8E743EB7-3A15-4D51-A603-1F3C290A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33FE3C-12C4-4FA2-A795-87D2F6776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66F1E4BF-D491-4254-81A6-5119D1672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98C6C0CF-E3BD-4627-9DDF-246EAF2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Different blue shopping bags with one yellow bag in middle">
            <a:extLst>
              <a:ext uri="{FF2B5EF4-FFF2-40B4-BE49-F238E27FC236}">
                <a16:creationId xmlns:a16="http://schemas.microsoft.com/office/drawing/2014/main" id="{D8B3A505-2D0A-FA59-C907-1C0F67F6C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3" r="22683" b="1"/>
          <a:stretch/>
        </p:blipFill>
        <p:spPr>
          <a:xfrm>
            <a:off x="7082810" y="841663"/>
            <a:ext cx="4166151" cy="518592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C2B5F12-8A82-4A59-9400-3164CBF47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4BC7CB-EC69-421D-B286-57CAFE86D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2D86EA2-D090-4E0C-B153-3ECE91311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C29764-D054-4F76-9FE5-49811EDB6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D9BB18B-7B57-4D1E-B87E-D2A7214F7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A98EF1-1185-4EFF-A3C0-25DEBE8CD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CDA8723-DE3F-48D0-8822-0269EE207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2B072E5-03AC-4D0A-A767-43EFB55BE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6B463F-D95B-78AA-4DAF-D054E7CC6E58}"/>
              </a:ext>
            </a:extLst>
          </p:cNvPr>
          <p:cNvSpPr txBox="1"/>
          <p:nvPr/>
        </p:nvSpPr>
        <p:spPr>
          <a:xfrm>
            <a:off x="1014984" y="819015"/>
            <a:ext cx="5821537" cy="2353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Insights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23796-F978-3F02-7B37-ABD83B76BD60}"/>
              </a:ext>
            </a:extLst>
          </p:cNvPr>
          <p:cNvSpPr txBox="1"/>
          <p:nvPr/>
        </p:nvSpPr>
        <p:spPr>
          <a:xfrm>
            <a:off x="1014984" y="3442089"/>
            <a:ext cx="5821537" cy="2596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Females are more likely to buy compared to males (~65%).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Maharashtra, Karnataka and Uttar Pradesh are the top 3 states by sales and contribute to about 35% of the total sales.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Middle-aged group is the top contributor (~50%).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Amazon, Flipkart and Myntra platforms are the top contributors (~80%).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56915-CFB2-E065-18FD-F93C20037D0F}"/>
              </a:ext>
            </a:extLst>
          </p:cNvPr>
          <p:cNvSpPr txBox="1"/>
          <p:nvPr/>
        </p:nvSpPr>
        <p:spPr>
          <a:xfrm>
            <a:off x="838199" y="4428000"/>
            <a:ext cx="6143626" cy="1400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3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930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133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Dutt</dc:creator>
  <cp:lastModifiedBy>Mayank Dutt</cp:lastModifiedBy>
  <cp:revision>3</cp:revision>
  <dcterms:created xsi:type="dcterms:W3CDTF">2024-04-25T20:09:15Z</dcterms:created>
  <dcterms:modified xsi:type="dcterms:W3CDTF">2024-04-29T05:37:00Z</dcterms:modified>
</cp:coreProperties>
</file>