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59" r:id="rId3"/>
    <p:sldId id="261" r:id="rId4"/>
    <p:sldId id="268" r:id="rId5"/>
    <p:sldId id="269" r:id="rId6"/>
    <p:sldId id="264" r:id="rId7"/>
    <p:sldId id="266" r:id="rId8"/>
    <p:sldId id="265"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423EBC-4C80-BE3A-62AB-B7FEB5F867BA}" v="16" dt="2022-04-06T08:53:09.1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notesViewPr>
    <p:cSldViewPr snapToGrid="0">
      <p:cViewPr varScale="1">
        <p:scale>
          <a:sx n="55" d="100"/>
          <a:sy n="55" d="100"/>
        </p:scale>
        <p:origin x="202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rg, Mayank" userId="S::mayank.garg@atos.net::fec3db7b-09ce-4f68-ad21-96b289f88cdd" providerId="AD" clId="Web-{C2423EBC-4C80-BE3A-62AB-B7FEB5F867BA}"/>
    <pc:docChg chg="addSld modSld">
      <pc:chgData name="Garg, Mayank" userId="S::mayank.garg@atos.net::fec3db7b-09ce-4f68-ad21-96b289f88cdd" providerId="AD" clId="Web-{C2423EBC-4C80-BE3A-62AB-B7FEB5F867BA}" dt="2022-04-06T08:53:44.422" v="27" actId="20577"/>
      <pc:docMkLst>
        <pc:docMk/>
      </pc:docMkLst>
      <pc:sldChg chg="addSp delSp modSp new">
        <pc:chgData name="Garg, Mayank" userId="S::mayank.garg@atos.net::fec3db7b-09ce-4f68-ad21-96b289f88cdd" providerId="AD" clId="Web-{C2423EBC-4C80-BE3A-62AB-B7FEB5F867BA}" dt="2022-04-06T08:52:10.779" v="15" actId="20577"/>
        <pc:sldMkLst>
          <pc:docMk/>
          <pc:sldMk cId="4208166662" sldId="268"/>
        </pc:sldMkLst>
        <pc:spChg chg="mod">
          <ac:chgData name="Garg, Mayank" userId="S::mayank.garg@atos.net::fec3db7b-09ce-4f68-ad21-96b289f88cdd" providerId="AD" clId="Web-{C2423EBC-4C80-BE3A-62AB-B7FEB5F867BA}" dt="2022-04-06T08:50:56.012" v="7" actId="20577"/>
          <ac:spMkLst>
            <pc:docMk/>
            <pc:sldMk cId="4208166662" sldId="268"/>
            <ac:spMk id="2" creationId="{74DC037E-F290-0954-41D3-E431BDB53E3E}"/>
          </ac:spMkLst>
        </pc:spChg>
        <pc:spChg chg="del">
          <ac:chgData name="Garg, Mayank" userId="S::mayank.garg@atos.net::fec3db7b-09ce-4f68-ad21-96b289f88cdd" providerId="AD" clId="Web-{C2423EBC-4C80-BE3A-62AB-B7FEB5F867BA}" dt="2022-04-06T08:51:15.481" v="8"/>
          <ac:spMkLst>
            <pc:docMk/>
            <pc:sldMk cId="4208166662" sldId="268"/>
            <ac:spMk id="3" creationId="{D01F2DAF-444D-0DAE-A1A7-BE780F349AFA}"/>
          </ac:spMkLst>
        </pc:spChg>
        <pc:graphicFrameChg chg="add mod modGraphic">
          <ac:chgData name="Garg, Mayank" userId="S::mayank.garg@atos.net::fec3db7b-09ce-4f68-ad21-96b289f88cdd" providerId="AD" clId="Web-{C2423EBC-4C80-BE3A-62AB-B7FEB5F867BA}" dt="2022-04-06T08:52:10.779" v="15" actId="20577"/>
          <ac:graphicFrameMkLst>
            <pc:docMk/>
            <pc:sldMk cId="4208166662" sldId="268"/>
            <ac:graphicFrameMk id="4" creationId="{C0FF4A55-8C8F-BE47-3503-EC4CEB5F88AF}"/>
          </ac:graphicFrameMkLst>
        </pc:graphicFrameChg>
      </pc:sldChg>
      <pc:sldChg chg="addSp delSp modSp new">
        <pc:chgData name="Garg, Mayank" userId="S::mayank.garg@atos.net::fec3db7b-09ce-4f68-ad21-96b289f88cdd" providerId="AD" clId="Web-{C2423EBC-4C80-BE3A-62AB-B7FEB5F867BA}" dt="2022-04-06T08:53:44.422" v="27" actId="20577"/>
        <pc:sldMkLst>
          <pc:docMk/>
          <pc:sldMk cId="3068612066" sldId="269"/>
        </pc:sldMkLst>
        <pc:spChg chg="mod">
          <ac:chgData name="Garg, Mayank" userId="S::mayank.garg@atos.net::fec3db7b-09ce-4f68-ad21-96b289f88cdd" providerId="AD" clId="Web-{C2423EBC-4C80-BE3A-62AB-B7FEB5F867BA}" dt="2022-04-06T08:52:47.265" v="20" actId="20577"/>
          <ac:spMkLst>
            <pc:docMk/>
            <pc:sldMk cId="3068612066" sldId="269"/>
            <ac:spMk id="2" creationId="{162678FA-6855-0838-8D5F-572BFE6FA1F6}"/>
          </ac:spMkLst>
        </pc:spChg>
        <pc:spChg chg="del">
          <ac:chgData name="Garg, Mayank" userId="S::mayank.garg@atos.net::fec3db7b-09ce-4f68-ad21-96b289f88cdd" providerId="AD" clId="Web-{C2423EBC-4C80-BE3A-62AB-B7FEB5F867BA}" dt="2022-04-06T08:52:55.093" v="21"/>
          <ac:spMkLst>
            <pc:docMk/>
            <pc:sldMk cId="3068612066" sldId="269"/>
            <ac:spMk id="3" creationId="{EC5BB7D8-34DB-1953-6A7F-81E2A52C5233}"/>
          </ac:spMkLst>
        </pc:spChg>
        <pc:graphicFrameChg chg="add mod modGraphic">
          <ac:chgData name="Garg, Mayank" userId="S::mayank.garg@atos.net::fec3db7b-09ce-4f68-ad21-96b289f88cdd" providerId="AD" clId="Web-{C2423EBC-4C80-BE3A-62AB-B7FEB5F867BA}" dt="2022-04-06T08:53:44.422" v="27" actId="20577"/>
          <ac:graphicFrameMkLst>
            <pc:docMk/>
            <pc:sldMk cId="3068612066" sldId="269"/>
            <ac:graphicFrameMk id="4" creationId="{060DE2D8-B7EE-49C7-46D9-EDA3AFEA2469}"/>
          </ac:graphicFrameMkLst>
        </pc:graphicFrame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557ECD-F2D2-471F-AD82-56F04CCD5DA5}" type="doc">
      <dgm:prSet loTypeId="urn:microsoft.com/office/officeart/2018/2/layout/IconVerticalSolidList" loCatId="icon" qsTypeId="urn:microsoft.com/office/officeart/2005/8/quickstyle/simple1" qsCatId="simple" csTypeId="urn:microsoft.com/office/officeart/2005/8/colors/accent0_2" csCatId="mainScheme" phldr="1"/>
      <dgm:spPr/>
      <dgm:t>
        <a:bodyPr/>
        <a:lstStyle/>
        <a:p>
          <a:endParaRPr lang="en-US"/>
        </a:p>
      </dgm:t>
    </dgm:pt>
    <dgm:pt modelId="{169BAF23-AD40-40A5-B6D9-D22A6EA41476}">
      <dgm:prSet/>
      <dgm:spPr/>
      <dgm:t>
        <a:bodyPr/>
        <a:lstStyle/>
        <a:p>
          <a:pPr>
            <a:lnSpc>
              <a:spcPct val="100000"/>
            </a:lnSpc>
          </a:pPr>
          <a:r>
            <a:rPr lang="en-US" dirty="0">
              <a:latin typeface="Calibri"/>
              <a:ea typeface="Verdana"/>
              <a:cs typeface="Calibri"/>
            </a:rPr>
            <a:t>The Agile team must design the scalable payment platform using the microservices architecture.  </a:t>
          </a:r>
        </a:p>
      </dgm:t>
    </dgm:pt>
    <dgm:pt modelId="{6B16BF9E-5E74-4113-BF0D-DB2163C7D721}" type="parTrans" cxnId="{1D2F39A9-E698-47E1-92FB-15C2E7EBD0F1}">
      <dgm:prSet/>
      <dgm:spPr/>
      <dgm:t>
        <a:bodyPr/>
        <a:lstStyle/>
        <a:p>
          <a:endParaRPr lang="en-US"/>
        </a:p>
      </dgm:t>
    </dgm:pt>
    <dgm:pt modelId="{D6F9CB05-0190-4EF6-8EED-2B843D4FD18E}" type="sibTrans" cxnId="{1D2F39A9-E698-47E1-92FB-15C2E7EBD0F1}">
      <dgm:prSet/>
      <dgm:spPr/>
      <dgm:t>
        <a:bodyPr/>
        <a:lstStyle/>
        <a:p>
          <a:endParaRPr lang="en-US"/>
        </a:p>
      </dgm:t>
    </dgm:pt>
    <dgm:pt modelId="{FA789D83-E5E7-498A-82B6-5CA7BE09A50C}">
      <dgm:prSet/>
      <dgm:spPr/>
      <dgm:t>
        <a:bodyPr/>
        <a:lstStyle/>
        <a:p>
          <a:pPr>
            <a:lnSpc>
              <a:spcPct val="100000"/>
            </a:lnSpc>
          </a:pPr>
          <a:r>
            <a:rPr lang="en-US" dirty="0">
              <a:latin typeface="+mn-lt"/>
              <a:ea typeface="Verdana"/>
              <a:cs typeface="Calibri"/>
            </a:rPr>
            <a:t>Create a CI/CD pipeline to facilitate faster software delivery.</a:t>
          </a:r>
        </a:p>
      </dgm:t>
    </dgm:pt>
    <dgm:pt modelId="{FC6C9420-82AB-4A89-BD30-61A1C4F66435}" type="parTrans" cxnId="{D54ABEF2-25A3-44EB-9EA7-070E6060F6B2}">
      <dgm:prSet/>
      <dgm:spPr/>
      <dgm:t>
        <a:bodyPr/>
        <a:lstStyle/>
        <a:p>
          <a:endParaRPr lang="en-US"/>
        </a:p>
      </dgm:t>
    </dgm:pt>
    <dgm:pt modelId="{7AD797D1-C25A-4131-91C3-6398018A28FC}" type="sibTrans" cxnId="{D54ABEF2-25A3-44EB-9EA7-070E6060F6B2}">
      <dgm:prSet/>
      <dgm:spPr/>
      <dgm:t>
        <a:bodyPr/>
        <a:lstStyle/>
        <a:p>
          <a:endParaRPr lang="en-US"/>
        </a:p>
      </dgm:t>
    </dgm:pt>
    <dgm:pt modelId="{8F70CB80-0A76-44E8-AE29-90C986483418}">
      <dgm:prSet/>
      <dgm:spPr/>
      <dgm:t>
        <a:bodyPr/>
        <a:lstStyle/>
        <a:p>
          <a:pPr>
            <a:lnSpc>
              <a:spcPct val="100000"/>
            </a:lnSpc>
          </a:pPr>
          <a:r>
            <a:rPr lang="en-US" dirty="0">
              <a:latin typeface="+mn-lt"/>
              <a:ea typeface="Verdana"/>
              <a:cs typeface="Calibri"/>
            </a:rPr>
            <a:t>Team needs to collaborate with other teams working on the same project.</a:t>
          </a:r>
        </a:p>
      </dgm:t>
    </dgm:pt>
    <dgm:pt modelId="{3A002AD5-F000-4C1C-A7EF-914221289AFB}" type="parTrans" cxnId="{020EC222-A29D-49F0-959D-4E267B3F0D69}">
      <dgm:prSet/>
      <dgm:spPr/>
      <dgm:t>
        <a:bodyPr/>
        <a:lstStyle/>
        <a:p>
          <a:endParaRPr lang="en-US"/>
        </a:p>
      </dgm:t>
    </dgm:pt>
    <dgm:pt modelId="{4DD60E9B-A116-40A6-93C9-319206B8E6BE}" type="sibTrans" cxnId="{020EC222-A29D-49F0-959D-4E267B3F0D69}">
      <dgm:prSet/>
      <dgm:spPr/>
      <dgm:t>
        <a:bodyPr/>
        <a:lstStyle/>
        <a:p>
          <a:endParaRPr lang="en-US"/>
        </a:p>
      </dgm:t>
    </dgm:pt>
    <dgm:pt modelId="{21C2A550-6F22-4E8D-A266-CDE8ED5A5A0C}">
      <dgm:prSet/>
      <dgm:spPr/>
      <dgm:t>
        <a:bodyPr/>
        <a:lstStyle/>
        <a:p>
          <a:pPr>
            <a:lnSpc>
              <a:spcPct val="100000"/>
            </a:lnSpc>
          </a:pPr>
          <a:r>
            <a:rPr lang="en-US" dirty="0">
              <a:latin typeface="+mn-lt"/>
              <a:ea typeface="Verdana"/>
              <a:cs typeface="Calibri"/>
            </a:rPr>
            <a:t>Because teams will be interdependent, there should be good coordination between them so that dependencies may be mitigated.</a:t>
          </a:r>
        </a:p>
      </dgm:t>
    </dgm:pt>
    <dgm:pt modelId="{C226C41F-6603-4AE7-9C78-4076EB6388BB}" type="parTrans" cxnId="{CFDF5BF6-08C3-47A9-B325-8DE020AB48C4}">
      <dgm:prSet/>
      <dgm:spPr/>
      <dgm:t>
        <a:bodyPr/>
        <a:lstStyle/>
        <a:p>
          <a:endParaRPr lang="en-US"/>
        </a:p>
      </dgm:t>
    </dgm:pt>
    <dgm:pt modelId="{8F199689-D419-4F92-A936-B97EEBFE72D4}" type="sibTrans" cxnId="{CFDF5BF6-08C3-47A9-B325-8DE020AB48C4}">
      <dgm:prSet/>
      <dgm:spPr/>
      <dgm:t>
        <a:bodyPr/>
        <a:lstStyle/>
        <a:p>
          <a:endParaRPr lang="en-US"/>
        </a:p>
      </dgm:t>
    </dgm:pt>
    <dgm:pt modelId="{D62AE505-55B0-42DC-B00F-41B714C50B84}">
      <dgm:prSet/>
      <dgm:spPr/>
      <dgm:t>
        <a:bodyPr/>
        <a:lstStyle/>
        <a:p>
          <a:pPr>
            <a:lnSpc>
              <a:spcPct val="100000"/>
            </a:lnSpc>
          </a:pPr>
          <a:r>
            <a:rPr lang="en-US" dirty="0">
              <a:latin typeface="+mn-lt"/>
              <a:ea typeface="Verdana"/>
              <a:cs typeface="Calibri"/>
            </a:rPr>
            <a:t>To achieve high quality and minimal to no defect leakage, the application should be thoroughly tested.</a:t>
          </a:r>
        </a:p>
      </dgm:t>
    </dgm:pt>
    <dgm:pt modelId="{462D3B8C-2260-4541-BE64-17C0962559A3}" type="parTrans" cxnId="{CB3AA2E2-D670-4F89-A9F6-C3C3B3F44370}">
      <dgm:prSet/>
      <dgm:spPr/>
      <dgm:t>
        <a:bodyPr/>
        <a:lstStyle/>
        <a:p>
          <a:endParaRPr lang="en-US"/>
        </a:p>
      </dgm:t>
    </dgm:pt>
    <dgm:pt modelId="{A00DD0F7-9006-426B-9CFB-6DBE1EDBE2C5}" type="sibTrans" cxnId="{CB3AA2E2-D670-4F89-A9F6-C3C3B3F44370}">
      <dgm:prSet/>
      <dgm:spPr/>
      <dgm:t>
        <a:bodyPr/>
        <a:lstStyle/>
        <a:p>
          <a:endParaRPr lang="en-US"/>
        </a:p>
      </dgm:t>
    </dgm:pt>
    <dgm:pt modelId="{30756554-AE57-4664-BE6E-D9E6CC60009B}" type="pres">
      <dgm:prSet presAssocID="{4C557ECD-F2D2-471F-AD82-56F04CCD5DA5}" presName="root" presStyleCnt="0">
        <dgm:presLayoutVars>
          <dgm:dir/>
          <dgm:resizeHandles val="exact"/>
        </dgm:presLayoutVars>
      </dgm:prSet>
      <dgm:spPr/>
    </dgm:pt>
    <dgm:pt modelId="{024FEB7B-A0E3-42BE-88D5-0CD83665BFB4}" type="pres">
      <dgm:prSet presAssocID="{169BAF23-AD40-40A5-B6D9-D22A6EA41476}" presName="compNode" presStyleCnt="0"/>
      <dgm:spPr/>
    </dgm:pt>
    <dgm:pt modelId="{D3182647-50BA-4353-992D-4FA765A972E3}" type="pres">
      <dgm:prSet presAssocID="{169BAF23-AD40-40A5-B6D9-D22A6EA41476}" presName="bgRect" presStyleLbl="bgShp" presStyleIdx="0" presStyleCnt="5"/>
      <dgm:spPr/>
    </dgm:pt>
    <dgm:pt modelId="{7A590FC8-705E-41D6-8D11-A12A1F847BCD}" type="pres">
      <dgm:prSet presAssocID="{169BAF23-AD40-40A5-B6D9-D22A6EA4147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DAB8A4CA-4D8C-4086-B0C6-C3A955F17FC0}" type="pres">
      <dgm:prSet presAssocID="{169BAF23-AD40-40A5-B6D9-D22A6EA41476}" presName="spaceRect" presStyleCnt="0"/>
      <dgm:spPr/>
    </dgm:pt>
    <dgm:pt modelId="{C0B1D0B9-B6D5-4910-B36D-8AD000CD10CD}" type="pres">
      <dgm:prSet presAssocID="{169BAF23-AD40-40A5-B6D9-D22A6EA41476}" presName="parTx" presStyleLbl="revTx" presStyleIdx="0" presStyleCnt="5">
        <dgm:presLayoutVars>
          <dgm:chMax val="0"/>
          <dgm:chPref val="0"/>
        </dgm:presLayoutVars>
      </dgm:prSet>
      <dgm:spPr/>
    </dgm:pt>
    <dgm:pt modelId="{281DA4FC-80AE-46B4-B006-412D7F8EE656}" type="pres">
      <dgm:prSet presAssocID="{D6F9CB05-0190-4EF6-8EED-2B843D4FD18E}" presName="sibTrans" presStyleCnt="0"/>
      <dgm:spPr/>
    </dgm:pt>
    <dgm:pt modelId="{1FE56793-C5CF-4623-9367-68A8207A915D}" type="pres">
      <dgm:prSet presAssocID="{FA789D83-E5E7-498A-82B6-5CA7BE09A50C}" presName="compNode" presStyleCnt="0"/>
      <dgm:spPr/>
    </dgm:pt>
    <dgm:pt modelId="{534B7699-B1A5-49FF-A301-991008615140}" type="pres">
      <dgm:prSet presAssocID="{FA789D83-E5E7-498A-82B6-5CA7BE09A50C}" presName="bgRect" presStyleLbl="bgShp" presStyleIdx="1" presStyleCnt="5"/>
      <dgm:spPr/>
    </dgm:pt>
    <dgm:pt modelId="{ED35EDBE-2B7B-4099-8FB0-5A6D2BA2A6BA}" type="pres">
      <dgm:prSet presAssocID="{FA789D83-E5E7-498A-82B6-5CA7BE09A50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Optical disc"/>
        </a:ext>
      </dgm:extLst>
    </dgm:pt>
    <dgm:pt modelId="{2668E50A-CFD7-42A6-A6B0-F1EDB50AB2B3}" type="pres">
      <dgm:prSet presAssocID="{FA789D83-E5E7-498A-82B6-5CA7BE09A50C}" presName="spaceRect" presStyleCnt="0"/>
      <dgm:spPr/>
    </dgm:pt>
    <dgm:pt modelId="{B4ADA10C-EB53-4034-95EC-AD1A22F64B0E}" type="pres">
      <dgm:prSet presAssocID="{FA789D83-E5E7-498A-82B6-5CA7BE09A50C}" presName="parTx" presStyleLbl="revTx" presStyleIdx="1" presStyleCnt="5">
        <dgm:presLayoutVars>
          <dgm:chMax val="0"/>
          <dgm:chPref val="0"/>
        </dgm:presLayoutVars>
      </dgm:prSet>
      <dgm:spPr/>
    </dgm:pt>
    <dgm:pt modelId="{321EB0AD-A62E-4954-BD7A-49D45D420FF4}" type="pres">
      <dgm:prSet presAssocID="{7AD797D1-C25A-4131-91C3-6398018A28FC}" presName="sibTrans" presStyleCnt="0"/>
      <dgm:spPr/>
    </dgm:pt>
    <dgm:pt modelId="{E497E945-35E6-42BD-ADBC-D77C2F81FF41}" type="pres">
      <dgm:prSet presAssocID="{8F70CB80-0A76-44E8-AE29-90C986483418}" presName="compNode" presStyleCnt="0"/>
      <dgm:spPr/>
    </dgm:pt>
    <dgm:pt modelId="{AED0DDAF-E25C-474B-97DF-A4B7FB62027C}" type="pres">
      <dgm:prSet presAssocID="{8F70CB80-0A76-44E8-AE29-90C986483418}" presName="bgRect" presStyleLbl="bgShp" presStyleIdx="2" presStyleCnt="5" custLinFactNeighborY="-8637"/>
      <dgm:spPr/>
    </dgm:pt>
    <dgm:pt modelId="{44FD3852-F88C-4349-B3FC-5DC2D9E6B161}" type="pres">
      <dgm:prSet presAssocID="{8F70CB80-0A76-44E8-AE29-90C98648341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sers"/>
        </a:ext>
      </dgm:extLst>
    </dgm:pt>
    <dgm:pt modelId="{D26653DF-148C-4C05-AD40-0FEFC5491D23}" type="pres">
      <dgm:prSet presAssocID="{8F70CB80-0A76-44E8-AE29-90C986483418}" presName="spaceRect" presStyleCnt="0"/>
      <dgm:spPr/>
    </dgm:pt>
    <dgm:pt modelId="{D6D794D8-2AAF-448F-939D-CA9CFA75582D}" type="pres">
      <dgm:prSet presAssocID="{8F70CB80-0A76-44E8-AE29-90C986483418}" presName="parTx" presStyleLbl="revTx" presStyleIdx="2" presStyleCnt="5">
        <dgm:presLayoutVars>
          <dgm:chMax val="0"/>
          <dgm:chPref val="0"/>
        </dgm:presLayoutVars>
      </dgm:prSet>
      <dgm:spPr/>
    </dgm:pt>
    <dgm:pt modelId="{1609790D-78A5-4B4C-B68D-D34F63D4CEFA}" type="pres">
      <dgm:prSet presAssocID="{4DD60E9B-A116-40A6-93C9-319206B8E6BE}" presName="sibTrans" presStyleCnt="0"/>
      <dgm:spPr/>
    </dgm:pt>
    <dgm:pt modelId="{1431E5A0-C592-450A-9411-A21FA899E916}" type="pres">
      <dgm:prSet presAssocID="{21C2A550-6F22-4E8D-A266-CDE8ED5A5A0C}" presName="compNode" presStyleCnt="0"/>
      <dgm:spPr/>
    </dgm:pt>
    <dgm:pt modelId="{7B3975C6-87E9-4F3D-AA5E-649C21253A5D}" type="pres">
      <dgm:prSet presAssocID="{21C2A550-6F22-4E8D-A266-CDE8ED5A5A0C}" presName="bgRect" presStyleLbl="bgShp" presStyleIdx="3" presStyleCnt="5"/>
      <dgm:spPr/>
    </dgm:pt>
    <dgm:pt modelId="{588BAF13-1EBE-4D2C-BE0E-8D9917D4E04C}" type="pres">
      <dgm:prSet presAssocID="{21C2A550-6F22-4E8D-A266-CDE8ED5A5A0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ranching Diagram"/>
        </a:ext>
      </dgm:extLst>
    </dgm:pt>
    <dgm:pt modelId="{512BA34B-76AF-407C-9011-F97E74ED1167}" type="pres">
      <dgm:prSet presAssocID="{21C2A550-6F22-4E8D-A266-CDE8ED5A5A0C}" presName="spaceRect" presStyleCnt="0"/>
      <dgm:spPr/>
    </dgm:pt>
    <dgm:pt modelId="{317AA8AB-FFC7-4F5F-9E3E-65C03B2F1D20}" type="pres">
      <dgm:prSet presAssocID="{21C2A550-6F22-4E8D-A266-CDE8ED5A5A0C}" presName="parTx" presStyleLbl="revTx" presStyleIdx="3" presStyleCnt="5">
        <dgm:presLayoutVars>
          <dgm:chMax val="0"/>
          <dgm:chPref val="0"/>
        </dgm:presLayoutVars>
      </dgm:prSet>
      <dgm:spPr/>
    </dgm:pt>
    <dgm:pt modelId="{742FB69A-8B6D-4468-A9FB-78EA97D34C85}" type="pres">
      <dgm:prSet presAssocID="{8F199689-D419-4F92-A936-B97EEBFE72D4}" presName="sibTrans" presStyleCnt="0"/>
      <dgm:spPr/>
    </dgm:pt>
    <dgm:pt modelId="{E61FBFEA-9512-4E3D-B946-9A44F2DAECA3}" type="pres">
      <dgm:prSet presAssocID="{D62AE505-55B0-42DC-B00F-41B714C50B84}" presName="compNode" presStyleCnt="0"/>
      <dgm:spPr/>
    </dgm:pt>
    <dgm:pt modelId="{BA17CBE8-E2DD-4703-9BFE-F2D589DD7C26}" type="pres">
      <dgm:prSet presAssocID="{D62AE505-55B0-42DC-B00F-41B714C50B84}" presName="bgRect" presStyleLbl="bgShp" presStyleIdx="4" presStyleCnt="5"/>
      <dgm:spPr/>
    </dgm:pt>
    <dgm:pt modelId="{28C6A940-6E46-4F65-8B29-2B7F806A93DF}" type="pres">
      <dgm:prSet presAssocID="{D62AE505-55B0-42DC-B00F-41B714C50B8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peed Bump"/>
        </a:ext>
      </dgm:extLst>
    </dgm:pt>
    <dgm:pt modelId="{99832F33-01D5-44F6-BD1D-794B427F3377}" type="pres">
      <dgm:prSet presAssocID="{D62AE505-55B0-42DC-B00F-41B714C50B84}" presName="spaceRect" presStyleCnt="0"/>
      <dgm:spPr/>
    </dgm:pt>
    <dgm:pt modelId="{25798CCA-945A-4826-8A30-20005FA4CDE5}" type="pres">
      <dgm:prSet presAssocID="{D62AE505-55B0-42DC-B00F-41B714C50B84}" presName="parTx" presStyleLbl="revTx" presStyleIdx="4" presStyleCnt="5">
        <dgm:presLayoutVars>
          <dgm:chMax val="0"/>
          <dgm:chPref val="0"/>
        </dgm:presLayoutVars>
      </dgm:prSet>
      <dgm:spPr/>
    </dgm:pt>
  </dgm:ptLst>
  <dgm:cxnLst>
    <dgm:cxn modelId="{32927C18-5B6D-45AD-830E-48A34A364FFE}" type="presOf" srcId="{D62AE505-55B0-42DC-B00F-41B714C50B84}" destId="{25798CCA-945A-4826-8A30-20005FA4CDE5}" srcOrd="0" destOrd="0" presId="urn:microsoft.com/office/officeart/2018/2/layout/IconVerticalSolidList"/>
    <dgm:cxn modelId="{020EC222-A29D-49F0-959D-4E267B3F0D69}" srcId="{4C557ECD-F2D2-471F-AD82-56F04CCD5DA5}" destId="{8F70CB80-0A76-44E8-AE29-90C986483418}" srcOrd="2" destOrd="0" parTransId="{3A002AD5-F000-4C1C-A7EF-914221289AFB}" sibTransId="{4DD60E9B-A116-40A6-93C9-319206B8E6BE}"/>
    <dgm:cxn modelId="{6A949A94-869C-459B-86CF-C7B5D82A96DC}" type="presOf" srcId="{4C557ECD-F2D2-471F-AD82-56F04CCD5DA5}" destId="{30756554-AE57-4664-BE6E-D9E6CC60009B}" srcOrd="0" destOrd="0" presId="urn:microsoft.com/office/officeart/2018/2/layout/IconVerticalSolidList"/>
    <dgm:cxn modelId="{7760DCA2-A6C5-4453-89CD-314B91FD9A96}" type="presOf" srcId="{169BAF23-AD40-40A5-B6D9-D22A6EA41476}" destId="{C0B1D0B9-B6D5-4910-B36D-8AD000CD10CD}" srcOrd="0" destOrd="0" presId="urn:microsoft.com/office/officeart/2018/2/layout/IconVerticalSolidList"/>
    <dgm:cxn modelId="{1D2F39A9-E698-47E1-92FB-15C2E7EBD0F1}" srcId="{4C557ECD-F2D2-471F-AD82-56F04CCD5DA5}" destId="{169BAF23-AD40-40A5-B6D9-D22A6EA41476}" srcOrd="0" destOrd="0" parTransId="{6B16BF9E-5E74-4113-BF0D-DB2163C7D721}" sibTransId="{D6F9CB05-0190-4EF6-8EED-2B843D4FD18E}"/>
    <dgm:cxn modelId="{DA149EBC-5184-4343-AF02-8B53502F271C}" type="presOf" srcId="{21C2A550-6F22-4E8D-A266-CDE8ED5A5A0C}" destId="{317AA8AB-FFC7-4F5F-9E3E-65C03B2F1D20}" srcOrd="0" destOrd="0" presId="urn:microsoft.com/office/officeart/2018/2/layout/IconVerticalSolidList"/>
    <dgm:cxn modelId="{E47F80BD-A1C3-4865-9A0E-9F12FC53A6AE}" type="presOf" srcId="{FA789D83-E5E7-498A-82B6-5CA7BE09A50C}" destId="{B4ADA10C-EB53-4034-95EC-AD1A22F64B0E}" srcOrd="0" destOrd="0" presId="urn:microsoft.com/office/officeart/2018/2/layout/IconVerticalSolidList"/>
    <dgm:cxn modelId="{CB3AA2E2-D670-4F89-A9F6-C3C3B3F44370}" srcId="{4C557ECD-F2D2-471F-AD82-56F04CCD5DA5}" destId="{D62AE505-55B0-42DC-B00F-41B714C50B84}" srcOrd="4" destOrd="0" parTransId="{462D3B8C-2260-4541-BE64-17C0962559A3}" sibTransId="{A00DD0F7-9006-426B-9CFB-6DBE1EDBE2C5}"/>
    <dgm:cxn modelId="{F2EADDEE-8D9D-4D2F-A221-D1686A519293}" type="presOf" srcId="{8F70CB80-0A76-44E8-AE29-90C986483418}" destId="{D6D794D8-2AAF-448F-939D-CA9CFA75582D}" srcOrd="0" destOrd="0" presId="urn:microsoft.com/office/officeart/2018/2/layout/IconVerticalSolidList"/>
    <dgm:cxn modelId="{D54ABEF2-25A3-44EB-9EA7-070E6060F6B2}" srcId="{4C557ECD-F2D2-471F-AD82-56F04CCD5DA5}" destId="{FA789D83-E5E7-498A-82B6-5CA7BE09A50C}" srcOrd="1" destOrd="0" parTransId="{FC6C9420-82AB-4A89-BD30-61A1C4F66435}" sibTransId="{7AD797D1-C25A-4131-91C3-6398018A28FC}"/>
    <dgm:cxn modelId="{CFDF5BF6-08C3-47A9-B325-8DE020AB48C4}" srcId="{4C557ECD-F2D2-471F-AD82-56F04CCD5DA5}" destId="{21C2A550-6F22-4E8D-A266-CDE8ED5A5A0C}" srcOrd="3" destOrd="0" parTransId="{C226C41F-6603-4AE7-9C78-4076EB6388BB}" sibTransId="{8F199689-D419-4F92-A936-B97EEBFE72D4}"/>
    <dgm:cxn modelId="{3A0A2115-F67B-4A69-ABE8-E3D98ED495A6}" type="presParOf" srcId="{30756554-AE57-4664-BE6E-D9E6CC60009B}" destId="{024FEB7B-A0E3-42BE-88D5-0CD83665BFB4}" srcOrd="0" destOrd="0" presId="urn:microsoft.com/office/officeart/2018/2/layout/IconVerticalSolidList"/>
    <dgm:cxn modelId="{9D33B65C-7603-4AE4-8266-7F8E93D6FC95}" type="presParOf" srcId="{024FEB7B-A0E3-42BE-88D5-0CD83665BFB4}" destId="{D3182647-50BA-4353-992D-4FA765A972E3}" srcOrd="0" destOrd="0" presId="urn:microsoft.com/office/officeart/2018/2/layout/IconVerticalSolidList"/>
    <dgm:cxn modelId="{F76E2200-B027-44C9-9E0D-44D515904784}" type="presParOf" srcId="{024FEB7B-A0E3-42BE-88D5-0CD83665BFB4}" destId="{7A590FC8-705E-41D6-8D11-A12A1F847BCD}" srcOrd="1" destOrd="0" presId="urn:microsoft.com/office/officeart/2018/2/layout/IconVerticalSolidList"/>
    <dgm:cxn modelId="{072E1CD2-D4C6-4D92-9680-4AA1A89407BA}" type="presParOf" srcId="{024FEB7B-A0E3-42BE-88D5-0CD83665BFB4}" destId="{DAB8A4CA-4D8C-4086-B0C6-C3A955F17FC0}" srcOrd="2" destOrd="0" presId="urn:microsoft.com/office/officeart/2018/2/layout/IconVerticalSolidList"/>
    <dgm:cxn modelId="{EDF27E2A-32D8-4B4D-9EFD-38D1DA6C2B0D}" type="presParOf" srcId="{024FEB7B-A0E3-42BE-88D5-0CD83665BFB4}" destId="{C0B1D0B9-B6D5-4910-B36D-8AD000CD10CD}" srcOrd="3" destOrd="0" presId="urn:microsoft.com/office/officeart/2018/2/layout/IconVerticalSolidList"/>
    <dgm:cxn modelId="{D8E30964-43EA-40AD-BCD7-184E548F9F66}" type="presParOf" srcId="{30756554-AE57-4664-BE6E-D9E6CC60009B}" destId="{281DA4FC-80AE-46B4-B006-412D7F8EE656}" srcOrd="1" destOrd="0" presId="urn:microsoft.com/office/officeart/2018/2/layout/IconVerticalSolidList"/>
    <dgm:cxn modelId="{4D643CC3-7025-4B17-A752-402106A2AECB}" type="presParOf" srcId="{30756554-AE57-4664-BE6E-D9E6CC60009B}" destId="{1FE56793-C5CF-4623-9367-68A8207A915D}" srcOrd="2" destOrd="0" presId="urn:microsoft.com/office/officeart/2018/2/layout/IconVerticalSolidList"/>
    <dgm:cxn modelId="{D01AA25D-0E4A-4C42-A276-89563CE9FC63}" type="presParOf" srcId="{1FE56793-C5CF-4623-9367-68A8207A915D}" destId="{534B7699-B1A5-49FF-A301-991008615140}" srcOrd="0" destOrd="0" presId="urn:microsoft.com/office/officeart/2018/2/layout/IconVerticalSolidList"/>
    <dgm:cxn modelId="{B2B0E73D-F9DA-4D83-8A71-3BF0C6726118}" type="presParOf" srcId="{1FE56793-C5CF-4623-9367-68A8207A915D}" destId="{ED35EDBE-2B7B-4099-8FB0-5A6D2BA2A6BA}" srcOrd="1" destOrd="0" presId="urn:microsoft.com/office/officeart/2018/2/layout/IconVerticalSolidList"/>
    <dgm:cxn modelId="{23FC08D3-32C7-4ACE-A47A-8DC498022754}" type="presParOf" srcId="{1FE56793-C5CF-4623-9367-68A8207A915D}" destId="{2668E50A-CFD7-42A6-A6B0-F1EDB50AB2B3}" srcOrd="2" destOrd="0" presId="urn:microsoft.com/office/officeart/2018/2/layout/IconVerticalSolidList"/>
    <dgm:cxn modelId="{B88698AE-E645-4DF5-86C7-7058299CA0A8}" type="presParOf" srcId="{1FE56793-C5CF-4623-9367-68A8207A915D}" destId="{B4ADA10C-EB53-4034-95EC-AD1A22F64B0E}" srcOrd="3" destOrd="0" presId="urn:microsoft.com/office/officeart/2018/2/layout/IconVerticalSolidList"/>
    <dgm:cxn modelId="{1D450BA9-0ACC-44D5-8734-B8AEC3D3CEEE}" type="presParOf" srcId="{30756554-AE57-4664-BE6E-D9E6CC60009B}" destId="{321EB0AD-A62E-4954-BD7A-49D45D420FF4}" srcOrd="3" destOrd="0" presId="urn:microsoft.com/office/officeart/2018/2/layout/IconVerticalSolidList"/>
    <dgm:cxn modelId="{CB5D6FC9-796B-43BE-A58E-97E83C21EEDB}" type="presParOf" srcId="{30756554-AE57-4664-BE6E-D9E6CC60009B}" destId="{E497E945-35E6-42BD-ADBC-D77C2F81FF41}" srcOrd="4" destOrd="0" presId="urn:microsoft.com/office/officeart/2018/2/layout/IconVerticalSolidList"/>
    <dgm:cxn modelId="{13CE495C-5486-45DF-B844-F204C0CBBE5A}" type="presParOf" srcId="{E497E945-35E6-42BD-ADBC-D77C2F81FF41}" destId="{AED0DDAF-E25C-474B-97DF-A4B7FB62027C}" srcOrd="0" destOrd="0" presId="urn:microsoft.com/office/officeart/2018/2/layout/IconVerticalSolidList"/>
    <dgm:cxn modelId="{50667262-D735-4287-ADFA-813BA2CB7646}" type="presParOf" srcId="{E497E945-35E6-42BD-ADBC-D77C2F81FF41}" destId="{44FD3852-F88C-4349-B3FC-5DC2D9E6B161}" srcOrd="1" destOrd="0" presId="urn:microsoft.com/office/officeart/2018/2/layout/IconVerticalSolidList"/>
    <dgm:cxn modelId="{7B8A7474-D67D-4049-939A-224C84CC817F}" type="presParOf" srcId="{E497E945-35E6-42BD-ADBC-D77C2F81FF41}" destId="{D26653DF-148C-4C05-AD40-0FEFC5491D23}" srcOrd="2" destOrd="0" presId="urn:microsoft.com/office/officeart/2018/2/layout/IconVerticalSolidList"/>
    <dgm:cxn modelId="{9DDFA00D-4AC7-429A-89E3-BEFE9B04380A}" type="presParOf" srcId="{E497E945-35E6-42BD-ADBC-D77C2F81FF41}" destId="{D6D794D8-2AAF-448F-939D-CA9CFA75582D}" srcOrd="3" destOrd="0" presId="urn:microsoft.com/office/officeart/2018/2/layout/IconVerticalSolidList"/>
    <dgm:cxn modelId="{5CDA3D4A-8A68-4AF1-8518-7EAF476D0C6B}" type="presParOf" srcId="{30756554-AE57-4664-BE6E-D9E6CC60009B}" destId="{1609790D-78A5-4B4C-B68D-D34F63D4CEFA}" srcOrd="5" destOrd="0" presId="urn:microsoft.com/office/officeart/2018/2/layout/IconVerticalSolidList"/>
    <dgm:cxn modelId="{241E39BC-C3EC-40A8-B5E2-4F2162E8497F}" type="presParOf" srcId="{30756554-AE57-4664-BE6E-D9E6CC60009B}" destId="{1431E5A0-C592-450A-9411-A21FA899E916}" srcOrd="6" destOrd="0" presId="urn:microsoft.com/office/officeart/2018/2/layout/IconVerticalSolidList"/>
    <dgm:cxn modelId="{F61CF2B2-2BD4-4731-84EB-2010FFC93236}" type="presParOf" srcId="{1431E5A0-C592-450A-9411-A21FA899E916}" destId="{7B3975C6-87E9-4F3D-AA5E-649C21253A5D}" srcOrd="0" destOrd="0" presId="urn:microsoft.com/office/officeart/2018/2/layout/IconVerticalSolidList"/>
    <dgm:cxn modelId="{AD2445C1-E4A4-4520-85D0-BF14BE811316}" type="presParOf" srcId="{1431E5A0-C592-450A-9411-A21FA899E916}" destId="{588BAF13-1EBE-4D2C-BE0E-8D9917D4E04C}" srcOrd="1" destOrd="0" presId="urn:microsoft.com/office/officeart/2018/2/layout/IconVerticalSolidList"/>
    <dgm:cxn modelId="{D4763155-0526-4506-A72A-E6CD2236187D}" type="presParOf" srcId="{1431E5A0-C592-450A-9411-A21FA899E916}" destId="{512BA34B-76AF-407C-9011-F97E74ED1167}" srcOrd="2" destOrd="0" presId="urn:microsoft.com/office/officeart/2018/2/layout/IconVerticalSolidList"/>
    <dgm:cxn modelId="{EBB0EB56-2C95-4EB2-B994-FA37C11ACBA1}" type="presParOf" srcId="{1431E5A0-C592-450A-9411-A21FA899E916}" destId="{317AA8AB-FFC7-4F5F-9E3E-65C03B2F1D20}" srcOrd="3" destOrd="0" presId="urn:microsoft.com/office/officeart/2018/2/layout/IconVerticalSolidList"/>
    <dgm:cxn modelId="{240696BF-896B-4284-97F0-1138BC4FC483}" type="presParOf" srcId="{30756554-AE57-4664-BE6E-D9E6CC60009B}" destId="{742FB69A-8B6D-4468-A9FB-78EA97D34C85}" srcOrd="7" destOrd="0" presId="urn:microsoft.com/office/officeart/2018/2/layout/IconVerticalSolidList"/>
    <dgm:cxn modelId="{2825DAEC-E82A-42E4-807E-E2541A800659}" type="presParOf" srcId="{30756554-AE57-4664-BE6E-D9E6CC60009B}" destId="{E61FBFEA-9512-4E3D-B946-9A44F2DAECA3}" srcOrd="8" destOrd="0" presId="urn:microsoft.com/office/officeart/2018/2/layout/IconVerticalSolidList"/>
    <dgm:cxn modelId="{DF472A54-4B47-4206-A2C3-B15A372327B9}" type="presParOf" srcId="{E61FBFEA-9512-4E3D-B946-9A44F2DAECA3}" destId="{BA17CBE8-E2DD-4703-9BFE-F2D589DD7C26}" srcOrd="0" destOrd="0" presId="urn:microsoft.com/office/officeart/2018/2/layout/IconVerticalSolidList"/>
    <dgm:cxn modelId="{28142C84-2713-48E5-A67F-8525B028ECF1}" type="presParOf" srcId="{E61FBFEA-9512-4E3D-B946-9A44F2DAECA3}" destId="{28C6A940-6E46-4F65-8B29-2B7F806A93DF}" srcOrd="1" destOrd="0" presId="urn:microsoft.com/office/officeart/2018/2/layout/IconVerticalSolidList"/>
    <dgm:cxn modelId="{5C97C57E-7E70-472F-A013-40574CFA5D0A}" type="presParOf" srcId="{E61FBFEA-9512-4E3D-B946-9A44F2DAECA3}" destId="{99832F33-01D5-44F6-BD1D-794B427F3377}" srcOrd="2" destOrd="0" presId="urn:microsoft.com/office/officeart/2018/2/layout/IconVerticalSolidList"/>
    <dgm:cxn modelId="{28C855CB-99CA-4127-A696-9DBC73DA9D5F}" type="presParOf" srcId="{E61FBFEA-9512-4E3D-B946-9A44F2DAECA3}" destId="{25798CCA-945A-4826-8A30-20005FA4CDE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386464-54B2-4420-B563-C3BF0DF83EEF}"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0DE62FAE-9088-4707-BEAD-5EA59EC1870C}">
      <dgm:prSet/>
      <dgm:spPr/>
      <dgm:t>
        <a:bodyPr/>
        <a:lstStyle/>
        <a:p>
          <a:pPr rtl="0"/>
          <a:r>
            <a:rPr lang="en-US" b="1" dirty="0">
              <a:latin typeface="Calibri"/>
              <a:ea typeface="Verdana"/>
              <a:cs typeface="Calibri"/>
            </a:rPr>
            <a:t>Tech lead</a:t>
          </a:r>
          <a:r>
            <a:rPr lang="en-US" dirty="0">
              <a:latin typeface="Calibri"/>
              <a:ea typeface="Verdana"/>
              <a:cs typeface="Calibri"/>
            </a:rPr>
            <a:t>  - A tech lead is a person responsible for leading a development group. Tech lead guides the technical decision within a team. The responsibility of a tech lead is to drive, lead, motivate the team and its members. He also help the team members to resolve e technical queries/blockers.</a:t>
          </a:r>
        </a:p>
      </dgm:t>
    </dgm:pt>
    <dgm:pt modelId="{3CE7E4F1-D241-4540-8F22-710FEE30B61F}" type="parTrans" cxnId="{8E16078C-361F-43EA-BBA7-95451DF81FD2}">
      <dgm:prSet/>
      <dgm:spPr/>
      <dgm:t>
        <a:bodyPr/>
        <a:lstStyle/>
        <a:p>
          <a:endParaRPr lang="en-US"/>
        </a:p>
      </dgm:t>
    </dgm:pt>
    <dgm:pt modelId="{D0355329-B943-4688-9FCA-5696AFB5155B}" type="sibTrans" cxnId="{8E16078C-361F-43EA-BBA7-95451DF81FD2}">
      <dgm:prSet/>
      <dgm:spPr/>
      <dgm:t>
        <a:bodyPr/>
        <a:lstStyle/>
        <a:p>
          <a:endParaRPr lang="en-US"/>
        </a:p>
      </dgm:t>
    </dgm:pt>
    <dgm:pt modelId="{757D02AE-CE79-4AD9-B92A-C1AB8E379C96}">
      <dgm:prSet/>
      <dgm:spPr/>
      <dgm:t>
        <a:bodyPr/>
        <a:lstStyle/>
        <a:p>
          <a:pPr rtl="0"/>
          <a:r>
            <a:rPr lang="en-US" b="1" dirty="0">
              <a:latin typeface="Calibri"/>
              <a:ea typeface="Verdana"/>
              <a:cs typeface="Calibri"/>
            </a:rPr>
            <a:t>Developers </a:t>
          </a:r>
          <a:r>
            <a:rPr lang="en-US" dirty="0">
              <a:latin typeface="Calibri"/>
              <a:ea typeface="Verdana"/>
              <a:cs typeface="Calibri"/>
            </a:rPr>
            <a:t>- They are cross functional and cross skilled self-organizing team members. They are responsible for developing the code as per the planned sprint to achieve the sprint goals. They are also responsible for estimating the stories and sprint planning. In ideal scrum team developers are consists of Front-end Developers, Backend Developers, Dev-Ops, QA Experts, Business Analyst, DBA etc.</a:t>
          </a:r>
        </a:p>
      </dgm:t>
    </dgm:pt>
    <dgm:pt modelId="{EE191C55-B66D-4582-B248-86293BE5BCD6}" type="parTrans" cxnId="{9B7CE718-D56D-4221-91DC-D5E8D8BEECE5}">
      <dgm:prSet/>
      <dgm:spPr/>
      <dgm:t>
        <a:bodyPr/>
        <a:lstStyle/>
        <a:p>
          <a:endParaRPr lang="en-US"/>
        </a:p>
      </dgm:t>
    </dgm:pt>
    <dgm:pt modelId="{784479ED-C6F7-4BBC-B80E-225C4F681C56}" type="sibTrans" cxnId="{9B7CE718-D56D-4221-91DC-D5E8D8BEECE5}">
      <dgm:prSet/>
      <dgm:spPr/>
      <dgm:t>
        <a:bodyPr/>
        <a:lstStyle/>
        <a:p>
          <a:endParaRPr lang="en-US"/>
        </a:p>
      </dgm:t>
    </dgm:pt>
    <dgm:pt modelId="{7B9AB8DF-23FD-4230-8167-1F1AB23FA96C}">
      <dgm:prSet/>
      <dgm:spPr/>
      <dgm:t>
        <a:bodyPr/>
        <a:lstStyle/>
        <a:p>
          <a:pPr rtl="0"/>
          <a:r>
            <a:rPr lang="en-US" b="1" dirty="0">
              <a:latin typeface="Calibri"/>
              <a:ea typeface="Verdana"/>
              <a:cs typeface="Calibri"/>
            </a:rPr>
            <a:t>QA engineer - </a:t>
          </a:r>
          <a:r>
            <a:rPr lang="en-US" dirty="0">
              <a:latin typeface="Calibri"/>
              <a:ea typeface="Verdana"/>
              <a:cs typeface="Calibri"/>
            </a:rPr>
            <a:t>QA engineer analyze the requirement, write and execute the test cases to make sure the product meets its specifications or requirements. They are responsible for finding bugs in the product, which is under test and thereby helping to improve the product quality.  </a:t>
          </a:r>
        </a:p>
      </dgm:t>
    </dgm:pt>
    <dgm:pt modelId="{4F83D531-36DA-491F-BA3B-B6756F9586B1}" type="parTrans" cxnId="{368EC4CC-1DD4-4FBF-9C4A-026C65B2E610}">
      <dgm:prSet/>
      <dgm:spPr/>
      <dgm:t>
        <a:bodyPr/>
        <a:lstStyle/>
        <a:p>
          <a:endParaRPr lang="en-US"/>
        </a:p>
      </dgm:t>
    </dgm:pt>
    <dgm:pt modelId="{F2B503C7-E19A-4203-AA51-8B027EDDCE08}" type="sibTrans" cxnId="{368EC4CC-1DD4-4FBF-9C4A-026C65B2E610}">
      <dgm:prSet/>
      <dgm:spPr/>
      <dgm:t>
        <a:bodyPr/>
        <a:lstStyle/>
        <a:p>
          <a:endParaRPr lang="en-US"/>
        </a:p>
      </dgm:t>
    </dgm:pt>
    <dgm:pt modelId="{0C7EF4E4-31F3-414E-BBA3-A891A10DD2A4}">
      <dgm:prSet phldr="0"/>
      <dgm:spPr/>
      <dgm:t>
        <a:bodyPr/>
        <a:lstStyle/>
        <a:p>
          <a:pPr rtl="0"/>
          <a:r>
            <a:rPr lang="en-US" b="1" dirty="0">
              <a:latin typeface="Calibri"/>
              <a:ea typeface="Verdana"/>
              <a:cs typeface="Calibri"/>
            </a:rPr>
            <a:t>DevOps engineer</a:t>
          </a:r>
          <a:r>
            <a:rPr lang="en-US" dirty="0">
              <a:latin typeface="Calibri"/>
              <a:ea typeface="Verdana"/>
              <a:cs typeface="Calibri"/>
            </a:rPr>
            <a:t> - </a:t>
          </a:r>
          <a:r>
            <a:rPr lang="en-US" dirty="0" err="1">
              <a:latin typeface="Calibri"/>
              <a:ea typeface="Verdana"/>
              <a:cs typeface="Calibri"/>
            </a:rPr>
            <a:t>Devops</a:t>
          </a:r>
          <a:r>
            <a:rPr lang="en-US" dirty="0">
              <a:latin typeface="Calibri"/>
              <a:ea typeface="Verdana"/>
              <a:cs typeface="Calibri"/>
            </a:rPr>
            <a:t> engineer is responsible for Designing, building, testing, and maintaining the continuous integration and continuous delivery (CI/CD) process. Automating different phases of the DevOps cycle and monitoring systems for malicious activity</a:t>
          </a:r>
        </a:p>
      </dgm:t>
    </dgm:pt>
    <dgm:pt modelId="{6E17482E-7B8C-48FD-A61E-9596972942EA}" type="parTrans" cxnId="{B98ACE3A-BC51-4D2D-980E-BAFC6487A151}">
      <dgm:prSet/>
      <dgm:spPr/>
    </dgm:pt>
    <dgm:pt modelId="{988EA475-F2AC-4194-B7E3-183069310706}" type="sibTrans" cxnId="{B98ACE3A-BC51-4D2D-980E-BAFC6487A151}">
      <dgm:prSet/>
      <dgm:spPr/>
    </dgm:pt>
    <dgm:pt modelId="{88637844-CA9C-4896-BB1A-1264FEADF15F}">
      <dgm:prSet phldr="0"/>
      <dgm:spPr/>
      <dgm:t>
        <a:bodyPr/>
        <a:lstStyle/>
        <a:p>
          <a:r>
            <a:rPr lang="en-US" b="1" dirty="0">
              <a:latin typeface="Calibri"/>
              <a:ea typeface="Verdana"/>
              <a:cs typeface="Calibri"/>
            </a:rPr>
            <a:t>Support engineer</a:t>
          </a:r>
          <a:r>
            <a:rPr lang="en-US" dirty="0">
              <a:latin typeface="Calibri"/>
              <a:ea typeface="Verdana"/>
              <a:cs typeface="Calibri"/>
            </a:rPr>
            <a:t> - Support engineer is responsible to review and resolve the production issues. He will be first point of contact in scrum team for any production issue without disturbing the whole team. As per his requirement he will reach out to developer in case he need support in resolving the issues.</a:t>
          </a:r>
        </a:p>
      </dgm:t>
    </dgm:pt>
    <dgm:pt modelId="{5B700E0A-00A6-4C9E-82C3-2329E0A7159C}" type="parTrans" cxnId="{A49FAFF8-8368-4EBD-B4FA-4A04295B8C17}">
      <dgm:prSet/>
      <dgm:spPr/>
    </dgm:pt>
    <dgm:pt modelId="{BF4F6CAE-33F2-49CF-9DCF-6C43BC7424DB}" type="sibTrans" cxnId="{A49FAFF8-8368-4EBD-B4FA-4A04295B8C17}">
      <dgm:prSet/>
      <dgm:spPr/>
    </dgm:pt>
    <dgm:pt modelId="{8785FB39-6D76-4FC4-9616-385B844B2A28}" type="pres">
      <dgm:prSet presAssocID="{AB386464-54B2-4420-B563-C3BF0DF83EEF}" presName="vert0" presStyleCnt="0">
        <dgm:presLayoutVars>
          <dgm:dir/>
          <dgm:animOne val="branch"/>
          <dgm:animLvl val="lvl"/>
        </dgm:presLayoutVars>
      </dgm:prSet>
      <dgm:spPr/>
    </dgm:pt>
    <dgm:pt modelId="{11AA961E-6BF6-452F-A785-23364A833DE7}" type="pres">
      <dgm:prSet presAssocID="{0DE62FAE-9088-4707-BEAD-5EA59EC1870C}" presName="thickLine" presStyleLbl="alignNode1" presStyleIdx="0" presStyleCnt="5"/>
      <dgm:spPr/>
    </dgm:pt>
    <dgm:pt modelId="{FEE95421-DCB2-4EB0-A47F-4963169DA8C3}" type="pres">
      <dgm:prSet presAssocID="{0DE62FAE-9088-4707-BEAD-5EA59EC1870C}" presName="horz1" presStyleCnt="0"/>
      <dgm:spPr/>
    </dgm:pt>
    <dgm:pt modelId="{4AECA517-DEEC-452F-B867-CC482984D685}" type="pres">
      <dgm:prSet presAssocID="{0DE62FAE-9088-4707-BEAD-5EA59EC1870C}" presName="tx1" presStyleLbl="revTx" presStyleIdx="0" presStyleCnt="5"/>
      <dgm:spPr/>
    </dgm:pt>
    <dgm:pt modelId="{06A5D386-50A0-48B6-BF90-2F4B632812F5}" type="pres">
      <dgm:prSet presAssocID="{0DE62FAE-9088-4707-BEAD-5EA59EC1870C}" presName="vert1" presStyleCnt="0"/>
      <dgm:spPr/>
    </dgm:pt>
    <dgm:pt modelId="{79AF55A1-2136-4DD3-BFA7-09E86FE35E97}" type="pres">
      <dgm:prSet presAssocID="{757D02AE-CE79-4AD9-B92A-C1AB8E379C96}" presName="thickLine" presStyleLbl="alignNode1" presStyleIdx="1" presStyleCnt="5"/>
      <dgm:spPr/>
    </dgm:pt>
    <dgm:pt modelId="{94B37831-34EF-48E9-990E-70D5232232BF}" type="pres">
      <dgm:prSet presAssocID="{757D02AE-CE79-4AD9-B92A-C1AB8E379C96}" presName="horz1" presStyleCnt="0"/>
      <dgm:spPr/>
    </dgm:pt>
    <dgm:pt modelId="{5956F49E-C3B0-4CAA-B68D-59D03677D907}" type="pres">
      <dgm:prSet presAssocID="{757D02AE-CE79-4AD9-B92A-C1AB8E379C96}" presName="tx1" presStyleLbl="revTx" presStyleIdx="1" presStyleCnt="5"/>
      <dgm:spPr/>
    </dgm:pt>
    <dgm:pt modelId="{98158B05-2F07-42D6-B742-CD621E55C76C}" type="pres">
      <dgm:prSet presAssocID="{757D02AE-CE79-4AD9-B92A-C1AB8E379C96}" presName="vert1" presStyleCnt="0"/>
      <dgm:spPr/>
    </dgm:pt>
    <dgm:pt modelId="{1060C546-19FB-41A9-BEBF-BA01DAF267CB}" type="pres">
      <dgm:prSet presAssocID="{7B9AB8DF-23FD-4230-8167-1F1AB23FA96C}" presName="thickLine" presStyleLbl="alignNode1" presStyleIdx="2" presStyleCnt="5"/>
      <dgm:spPr/>
    </dgm:pt>
    <dgm:pt modelId="{7746B27F-1B21-46AF-B050-3541D30C20DE}" type="pres">
      <dgm:prSet presAssocID="{7B9AB8DF-23FD-4230-8167-1F1AB23FA96C}" presName="horz1" presStyleCnt="0"/>
      <dgm:spPr/>
    </dgm:pt>
    <dgm:pt modelId="{591F5ACF-0648-47A8-8299-D020D6C44B37}" type="pres">
      <dgm:prSet presAssocID="{7B9AB8DF-23FD-4230-8167-1F1AB23FA96C}" presName="tx1" presStyleLbl="revTx" presStyleIdx="2" presStyleCnt="5"/>
      <dgm:spPr/>
    </dgm:pt>
    <dgm:pt modelId="{D1828183-5500-4296-A59A-3A272DC021A9}" type="pres">
      <dgm:prSet presAssocID="{7B9AB8DF-23FD-4230-8167-1F1AB23FA96C}" presName="vert1" presStyleCnt="0"/>
      <dgm:spPr/>
    </dgm:pt>
    <dgm:pt modelId="{7B245826-966E-482A-B565-8321CFE7C90D}" type="pres">
      <dgm:prSet presAssocID="{0C7EF4E4-31F3-414E-BBA3-A891A10DD2A4}" presName="thickLine" presStyleLbl="alignNode1" presStyleIdx="3" presStyleCnt="5"/>
      <dgm:spPr/>
    </dgm:pt>
    <dgm:pt modelId="{D25296FF-6696-4612-91E2-BB8F47895A58}" type="pres">
      <dgm:prSet presAssocID="{0C7EF4E4-31F3-414E-BBA3-A891A10DD2A4}" presName="horz1" presStyleCnt="0"/>
      <dgm:spPr/>
    </dgm:pt>
    <dgm:pt modelId="{2697B6D3-9A3D-4119-BC31-56C2942217F1}" type="pres">
      <dgm:prSet presAssocID="{0C7EF4E4-31F3-414E-BBA3-A891A10DD2A4}" presName="tx1" presStyleLbl="revTx" presStyleIdx="3" presStyleCnt="5"/>
      <dgm:spPr/>
    </dgm:pt>
    <dgm:pt modelId="{4C159E4B-35DB-480A-9B5B-EA34B75B28B7}" type="pres">
      <dgm:prSet presAssocID="{0C7EF4E4-31F3-414E-BBA3-A891A10DD2A4}" presName="vert1" presStyleCnt="0"/>
      <dgm:spPr/>
    </dgm:pt>
    <dgm:pt modelId="{AE710763-8221-481F-A1D7-893708E3E85C}" type="pres">
      <dgm:prSet presAssocID="{88637844-CA9C-4896-BB1A-1264FEADF15F}" presName="thickLine" presStyleLbl="alignNode1" presStyleIdx="4" presStyleCnt="5"/>
      <dgm:spPr/>
    </dgm:pt>
    <dgm:pt modelId="{03CCA35E-22B2-4C44-8BA4-C6DA9A2A4128}" type="pres">
      <dgm:prSet presAssocID="{88637844-CA9C-4896-BB1A-1264FEADF15F}" presName="horz1" presStyleCnt="0"/>
      <dgm:spPr/>
    </dgm:pt>
    <dgm:pt modelId="{BFB182EE-7374-4408-B601-0499BFD44009}" type="pres">
      <dgm:prSet presAssocID="{88637844-CA9C-4896-BB1A-1264FEADF15F}" presName="tx1" presStyleLbl="revTx" presStyleIdx="4" presStyleCnt="5"/>
      <dgm:spPr/>
    </dgm:pt>
    <dgm:pt modelId="{DEB3E2D8-10BE-425E-B1C2-C46DAB2418F9}" type="pres">
      <dgm:prSet presAssocID="{88637844-CA9C-4896-BB1A-1264FEADF15F}" presName="vert1" presStyleCnt="0"/>
      <dgm:spPr/>
    </dgm:pt>
  </dgm:ptLst>
  <dgm:cxnLst>
    <dgm:cxn modelId="{1C312702-3576-455D-A8EE-07620BFD73B8}" type="presOf" srcId="{AB386464-54B2-4420-B563-C3BF0DF83EEF}" destId="{8785FB39-6D76-4FC4-9616-385B844B2A28}" srcOrd="0" destOrd="0" presId="urn:microsoft.com/office/officeart/2008/layout/LinedList"/>
    <dgm:cxn modelId="{77D0220F-181B-4CE1-ACD6-3941C6F07BF7}" type="presOf" srcId="{0DE62FAE-9088-4707-BEAD-5EA59EC1870C}" destId="{4AECA517-DEEC-452F-B867-CC482984D685}" srcOrd="0" destOrd="0" presId="urn:microsoft.com/office/officeart/2008/layout/LinedList"/>
    <dgm:cxn modelId="{9B7CE718-D56D-4221-91DC-D5E8D8BEECE5}" srcId="{AB386464-54B2-4420-B563-C3BF0DF83EEF}" destId="{757D02AE-CE79-4AD9-B92A-C1AB8E379C96}" srcOrd="1" destOrd="0" parTransId="{EE191C55-B66D-4582-B248-86293BE5BCD6}" sibTransId="{784479ED-C6F7-4BBC-B80E-225C4F681C56}"/>
    <dgm:cxn modelId="{B98ACE3A-BC51-4D2D-980E-BAFC6487A151}" srcId="{AB386464-54B2-4420-B563-C3BF0DF83EEF}" destId="{0C7EF4E4-31F3-414E-BBA3-A891A10DD2A4}" srcOrd="3" destOrd="0" parTransId="{6E17482E-7B8C-48FD-A61E-9596972942EA}" sibTransId="{988EA475-F2AC-4194-B7E3-183069310706}"/>
    <dgm:cxn modelId="{16E81664-E901-49EE-8CEE-B4B2ACB1887B}" type="presOf" srcId="{757D02AE-CE79-4AD9-B92A-C1AB8E379C96}" destId="{5956F49E-C3B0-4CAA-B68D-59D03677D907}" srcOrd="0" destOrd="0" presId="urn:microsoft.com/office/officeart/2008/layout/LinedList"/>
    <dgm:cxn modelId="{6FD2E089-672B-4F35-89D3-B650C9B7B7AA}" type="presOf" srcId="{0C7EF4E4-31F3-414E-BBA3-A891A10DD2A4}" destId="{2697B6D3-9A3D-4119-BC31-56C2942217F1}" srcOrd="0" destOrd="0" presId="urn:microsoft.com/office/officeart/2008/layout/LinedList"/>
    <dgm:cxn modelId="{8E16078C-361F-43EA-BBA7-95451DF81FD2}" srcId="{AB386464-54B2-4420-B563-C3BF0DF83EEF}" destId="{0DE62FAE-9088-4707-BEAD-5EA59EC1870C}" srcOrd="0" destOrd="0" parTransId="{3CE7E4F1-D241-4540-8F22-710FEE30B61F}" sibTransId="{D0355329-B943-4688-9FCA-5696AFB5155B}"/>
    <dgm:cxn modelId="{F39201C7-2210-45EC-B4C0-A2EFD2575805}" type="presOf" srcId="{88637844-CA9C-4896-BB1A-1264FEADF15F}" destId="{BFB182EE-7374-4408-B601-0499BFD44009}" srcOrd="0" destOrd="0" presId="urn:microsoft.com/office/officeart/2008/layout/LinedList"/>
    <dgm:cxn modelId="{368EC4CC-1DD4-4FBF-9C4A-026C65B2E610}" srcId="{AB386464-54B2-4420-B563-C3BF0DF83EEF}" destId="{7B9AB8DF-23FD-4230-8167-1F1AB23FA96C}" srcOrd="2" destOrd="0" parTransId="{4F83D531-36DA-491F-BA3B-B6756F9586B1}" sibTransId="{F2B503C7-E19A-4203-AA51-8B027EDDCE08}"/>
    <dgm:cxn modelId="{1D5DF0ED-EFDE-4F27-AE3F-8F8E4C0A2C51}" type="presOf" srcId="{7B9AB8DF-23FD-4230-8167-1F1AB23FA96C}" destId="{591F5ACF-0648-47A8-8299-D020D6C44B37}" srcOrd="0" destOrd="0" presId="urn:microsoft.com/office/officeart/2008/layout/LinedList"/>
    <dgm:cxn modelId="{A49FAFF8-8368-4EBD-B4FA-4A04295B8C17}" srcId="{AB386464-54B2-4420-B563-C3BF0DF83EEF}" destId="{88637844-CA9C-4896-BB1A-1264FEADF15F}" srcOrd="4" destOrd="0" parTransId="{5B700E0A-00A6-4C9E-82C3-2329E0A7159C}" sibTransId="{BF4F6CAE-33F2-49CF-9DCF-6C43BC7424DB}"/>
    <dgm:cxn modelId="{C42E3E94-2D99-45C7-B681-582B291375E1}" type="presParOf" srcId="{8785FB39-6D76-4FC4-9616-385B844B2A28}" destId="{11AA961E-6BF6-452F-A785-23364A833DE7}" srcOrd="0" destOrd="0" presId="urn:microsoft.com/office/officeart/2008/layout/LinedList"/>
    <dgm:cxn modelId="{129DBB32-73D3-4963-93DB-774B98671E16}" type="presParOf" srcId="{8785FB39-6D76-4FC4-9616-385B844B2A28}" destId="{FEE95421-DCB2-4EB0-A47F-4963169DA8C3}" srcOrd="1" destOrd="0" presId="urn:microsoft.com/office/officeart/2008/layout/LinedList"/>
    <dgm:cxn modelId="{757764E3-99A3-4048-AFDB-9279719A9201}" type="presParOf" srcId="{FEE95421-DCB2-4EB0-A47F-4963169DA8C3}" destId="{4AECA517-DEEC-452F-B867-CC482984D685}" srcOrd="0" destOrd="0" presId="urn:microsoft.com/office/officeart/2008/layout/LinedList"/>
    <dgm:cxn modelId="{077A5E02-1128-4A3B-9147-41AC676CD663}" type="presParOf" srcId="{FEE95421-DCB2-4EB0-A47F-4963169DA8C3}" destId="{06A5D386-50A0-48B6-BF90-2F4B632812F5}" srcOrd="1" destOrd="0" presId="urn:microsoft.com/office/officeart/2008/layout/LinedList"/>
    <dgm:cxn modelId="{97DC56F9-826A-40D6-A542-8A522903FF35}" type="presParOf" srcId="{8785FB39-6D76-4FC4-9616-385B844B2A28}" destId="{79AF55A1-2136-4DD3-BFA7-09E86FE35E97}" srcOrd="2" destOrd="0" presId="urn:microsoft.com/office/officeart/2008/layout/LinedList"/>
    <dgm:cxn modelId="{C28BD765-77E5-400E-AD82-82FD209BBA6B}" type="presParOf" srcId="{8785FB39-6D76-4FC4-9616-385B844B2A28}" destId="{94B37831-34EF-48E9-990E-70D5232232BF}" srcOrd="3" destOrd="0" presId="urn:microsoft.com/office/officeart/2008/layout/LinedList"/>
    <dgm:cxn modelId="{C5D7E999-DC89-4E8B-B125-91D1B480E549}" type="presParOf" srcId="{94B37831-34EF-48E9-990E-70D5232232BF}" destId="{5956F49E-C3B0-4CAA-B68D-59D03677D907}" srcOrd="0" destOrd="0" presId="urn:microsoft.com/office/officeart/2008/layout/LinedList"/>
    <dgm:cxn modelId="{210FE1F9-3815-48AA-916B-288BD6B19E62}" type="presParOf" srcId="{94B37831-34EF-48E9-990E-70D5232232BF}" destId="{98158B05-2F07-42D6-B742-CD621E55C76C}" srcOrd="1" destOrd="0" presId="urn:microsoft.com/office/officeart/2008/layout/LinedList"/>
    <dgm:cxn modelId="{CD4A8BE6-5FFD-415A-9819-53168B41C333}" type="presParOf" srcId="{8785FB39-6D76-4FC4-9616-385B844B2A28}" destId="{1060C546-19FB-41A9-BEBF-BA01DAF267CB}" srcOrd="4" destOrd="0" presId="urn:microsoft.com/office/officeart/2008/layout/LinedList"/>
    <dgm:cxn modelId="{5061EE8C-206F-42DA-B4D4-DD66BD7BB99A}" type="presParOf" srcId="{8785FB39-6D76-4FC4-9616-385B844B2A28}" destId="{7746B27F-1B21-46AF-B050-3541D30C20DE}" srcOrd="5" destOrd="0" presId="urn:microsoft.com/office/officeart/2008/layout/LinedList"/>
    <dgm:cxn modelId="{27F4493F-A097-499C-AFD0-AD2EB70632B9}" type="presParOf" srcId="{7746B27F-1B21-46AF-B050-3541D30C20DE}" destId="{591F5ACF-0648-47A8-8299-D020D6C44B37}" srcOrd="0" destOrd="0" presId="urn:microsoft.com/office/officeart/2008/layout/LinedList"/>
    <dgm:cxn modelId="{B0842B24-A4CD-47E9-AA72-55FC89CBC0C6}" type="presParOf" srcId="{7746B27F-1B21-46AF-B050-3541D30C20DE}" destId="{D1828183-5500-4296-A59A-3A272DC021A9}" srcOrd="1" destOrd="0" presId="urn:microsoft.com/office/officeart/2008/layout/LinedList"/>
    <dgm:cxn modelId="{ECB6FCC9-6075-4363-A847-068CE9B63145}" type="presParOf" srcId="{8785FB39-6D76-4FC4-9616-385B844B2A28}" destId="{7B245826-966E-482A-B565-8321CFE7C90D}" srcOrd="6" destOrd="0" presId="urn:microsoft.com/office/officeart/2008/layout/LinedList"/>
    <dgm:cxn modelId="{3A1273D5-95C3-4843-B587-DFC02C2FBC6F}" type="presParOf" srcId="{8785FB39-6D76-4FC4-9616-385B844B2A28}" destId="{D25296FF-6696-4612-91E2-BB8F47895A58}" srcOrd="7" destOrd="0" presId="urn:microsoft.com/office/officeart/2008/layout/LinedList"/>
    <dgm:cxn modelId="{012B02BE-7383-476A-8C9B-F1B684195ABC}" type="presParOf" srcId="{D25296FF-6696-4612-91E2-BB8F47895A58}" destId="{2697B6D3-9A3D-4119-BC31-56C2942217F1}" srcOrd="0" destOrd="0" presId="urn:microsoft.com/office/officeart/2008/layout/LinedList"/>
    <dgm:cxn modelId="{3E7DF591-F803-485A-994D-8A4C0E1868B0}" type="presParOf" srcId="{D25296FF-6696-4612-91E2-BB8F47895A58}" destId="{4C159E4B-35DB-480A-9B5B-EA34B75B28B7}" srcOrd="1" destOrd="0" presId="urn:microsoft.com/office/officeart/2008/layout/LinedList"/>
    <dgm:cxn modelId="{5634F008-4D8B-419A-8838-D7B9E9C8ECEA}" type="presParOf" srcId="{8785FB39-6D76-4FC4-9616-385B844B2A28}" destId="{AE710763-8221-481F-A1D7-893708E3E85C}" srcOrd="8" destOrd="0" presId="urn:microsoft.com/office/officeart/2008/layout/LinedList"/>
    <dgm:cxn modelId="{FBDF082E-E396-4C51-8386-56FEB1A7C191}" type="presParOf" srcId="{8785FB39-6D76-4FC4-9616-385B844B2A28}" destId="{03CCA35E-22B2-4C44-8BA4-C6DA9A2A4128}" srcOrd="9" destOrd="0" presId="urn:microsoft.com/office/officeart/2008/layout/LinedList"/>
    <dgm:cxn modelId="{D5FD9E86-F3DC-4E72-BCA2-D38EF1156866}" type="presParOf" srcId="{03CCA35E-22B2-4C44-8BA4-C6DA9A2A4128}" destId="{BFB182EE-7374-4408-B601-0499BFD44009}" srcOrd="0" destOrd="0" presId="urn:microsoft.com/office/officeart/2008/layout/LinedList"/>
    <dgm:cxn modelId="{AFCB15B0-DC2E-4766-921B-91F785AE610F}" type="presParOf" srcId="{03CCA35E-22B2-4C44-8BA4-C6DA9A2A4128}" destId="{DEB3E2D8-10BE-425E-B1C2-C46DAB2418F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491EA54-DABF-47FC-8D1C-E005FA905286}" type="doc">
      <dgm:prSet loTypeId="urn:microsoft.com/office/officeart/2008/layout/LinedList" loCatId="list" qsTypeId="urn:microsoft.com/office/officeart/2005/8/quickstyle/simple1" qsCatId="simple" csTypeId="urn:microsoft.com/office/officeart/2005/8/colors/accent3_2" csCatId="accent3" phldr="1"/>
      <dgm:spPr/>
      <dgm:t>
        <a:bodyPr/>
        <a:lstStyle/>
        <a:p>
          <a:endParaRPr lang="en-US"/>
        </a:p>
      </dgm:t>
    </dgm:pt>
    <dgm:pt modelId="{F41895E0-B555-4917-9E73-DBD52542435C}">
      <dgm:prSet/>
      <dgm:spPr/>
      <dgm:t>
        <a:bodyPr/>
        <a:lstStyle/>
        <a:p>
          <a:r>
            <a:rPr lang="en-US" b="1" dirty="0">
              <a:latin typeface="Calibri"/>
              <a:ea typeface="Verdana"/>
              <a:cs typeface="Calibri"/>
            </a:rPr>
            <a:t>Average Team Velocity - </a:t>
          </a:r>
          <a:r>
            <a:rPr lang="en-US" dirty="0">
              <a:latin typeface="Calibri"/>
              <a:ea typeface="Verdana"/>
              <a:cs typeface="Calibri"/>
            </a:rPr>
            <a:t>Average of last 5 to 6 sprints story points accepted each sprint.</a:t>
          </a:r>
        </a:p>
      </dgm:t>
    </dgm:pt>
    <dgm:pt modelId="{DFE3A2A5-E88F-4D09-B95C-2C9AD7887CEB}" type="parTrans" cxnId="{188E1E3E-0AD7-44A3-9E52-AF2F6B63E0C1}">
      <dgm:prSet/>
      <dgm:spPr/>
      <dgm:t>
        <a:bodyPr/>
        <a:lstStyle/>
        <a:p>
          <a:endParaRPr lang="en-US"/>
        </a:p>
      </dgm:t>
    </dgm:pt>
    <dgm:pt modelId="{73F5ED8D-9137-40F6-8442-E1C13BC965E7}" type="sibTrans" cxnId="{188E1E3E-0AD7-44A3-9E52-AF2F6B63E0C1}">
      <dgm:prSet/>
      <dgm:spPr/>
      <dgm:t>
        <a:bodyPr/>
        <a:lstStyle/>
        <a:p>
          <a:endParaRPr lang="en-US"/>
        </a:p>
      </dgm:t>
    </dgm:pt>
    <dgm:pt modelId="{456C27E9-5F6B-4042-A7F6-EC844CDF0962}">
      <dgm:prSet/>
      <dgm:spPr/>
      <dgm:t>
        <a:bodyPr/>
        <a:lstStyle/>
        <a:p>
          <a:r>
            <a:rPr lang="en-US" b="1" dirty="0">
              <a:latin typeface="Calibri"/>
              <a:ea typeface="Verdana"/>
              <a:cs typeface="Calibri"/>
            </a:rPr>
            <a:t>Commitment Reliability</a:t>
          </a:r>
          <a:r>
            <a:rPr lang="en-US" dirty="0">
              <a:latin typeface="Calibri"/>
              <a:ea typeface="Verdana"/>
              <a:cs typeface="Calibri"/>
            </a:rPr>
            <a:t> - The ratio of points delivered vs points committed in a sprint.</a:t>
          </a:r>
        </a:p>
      </dgm:t>
    </dgm:pt>
    <dgm:pt modelId="{6953FFA9-5FEA-4EF4-86C6-80B82B8E81F7}" type="parTrans" cxnId="{D9B80289-0E7E-4D0F-8214-D7206F5A0367}">
      <dgm:prSet/>
      <dgm:spPr/>
      <dgm:t>
        <a:bodyPr/>
        <a:lstStyle/>
        <a:p>
          <a:endParaRPr lang="en-US"/>
        </a:p>
      </dgm:t>
    </dgm:pt>
    <dgm:pt modelId="{56EB6742-07E9-404C-B38E-2BFDD89EC1E9}" type="sibTrans" cxnId="{D9B80289-0E7E-4D0F-8214-D7206F5A0367}">
      <dgm:prSet/>
      <dgm:spPr/>
      <dgm:t>
        <a:bodyPr/>
        <a:lstStyle/>
        <a:p>
          <a:endParaRPr lang="en-US"/>
        </a:p>
      </dgm:t>
    </dgm:pt>
    <dgm:pt modelId="{C93186CE-F36A-40BB-85B3-3D3F2843F0A1}">
      <dgm:prSet/>
      <dgm:spPr/>
      <dgm:t>
        <a:bodyPr/>
        <a:lstStyle/>
        <a:p>
          <a:r>
            <a:rPr lang="en-US" b="1" dirty="0">
              <a:latin typeface="Calibri"/>
              <a:ea typeface="Verdana"/>
              <a:cs typeface="Calibri"/>
            </a:rPr>
            <a:t>Capacity Utilization</a:t>
          </a:r>
          <a:r>
            <a:rPr lang="en-US" dirty="0">
              <a:latin typeface="Calibri"/>
              <a:ea typeface="Verdana"/>
              <a:cs typeface="Calibri"/>
            </a:rPr>
            <a:t> - This the ratio of committed story points vs available capacity for the sprint.</a:t>
          </a:r>
        </a:p>
      </dgm:t>
    </dgm:pt>
    <dgm:pt modelId="{0EABD93D-3502-41B0-B249-6793B5285CC6}" type="parTrans" cxnId="{A4FF0A3D-3C99-4CCC-AE05-DD8A5936B602}">
      <dgm:prSet/>
      <dgm:spPr/>
      <dgm:t>
        <a:bodyPr/>
        <a:lstStyle/>
        <a:p>
          <a:endParaRPr lang="en-US"/>
        </a:p>
      </dgm:t>
    </dgm:pt>
    <dgm:pt modelId="{4B581373-51BD-4DB6-9526-A609C42604C4}" type="sibTrans" cxnId="{A4FF0A3D-3C99-4CCC-AE05-DD8A5936B602}">
      <dgm:prSet/>
      <dgm:spPr/>
      <dgm:t>
        <a:bodyPr/>
        <a:lstStyle/>
        <a:p>
          <a:endParaRPr lang="en-US"/>
        </a:p>
      </dgm:t>
    </dgm:pt>
    <dgm:pt modelId="{9A926D2E-5FE3-41B7-9B31-C65729D3BB89}">
      <dgm:prSet/>
      <dgm:spPr/>
      <dgm:t>
        <a:bodyPr/>
        <a:lstStyle/>
        <a:p>
          <a:r>
            <a:rPr lang="en-US" b="1" dirty="0">
              <a:latin typeface="Calibri"/>
              <a:ea typeface="Verdana"/>
              <a:cs typeface="Calibri"/>
            </a:rPr>
            <a:t>Estimation Variance - </a:t>
          </a:r>
          <a:r>
            <a:rPr lang="en-US" dirty="0">
              <a:latin typeface="Calibri"/>
              <a:ea typeface="Verdana"/>
              <a:cs typeface="Calibri"/>
            </a:rPr>
            <a:t>This is the difference of actual efforts and estimated efforts.</a:t>
          </a:r>
        </a:p>
      </dgm:t>
    </dgm:pt>
    <dgm:pt modelId="{BF9EC0BB-C0CE-41E5-B329-30797E29BA8A}" type="parTrans" cxnId="{1A8B2F5F-08CD-4BE5-9B6D-E1183F8A662C}">
      <dgm:prSet/>
      <dgm:spPr/>
      <dgm:t>
        <a:bodyPr/>
        <a:lstStyle/>
        <a:p>
          <a:endParaRPr lang="en-US"/>
        </a:p>
      </dgm:t>
    </dgm:pt>
    <dgm:pt modelId="{99518466-7240-4908-BA8E-1D0F4CEA9359}" type="sibTrans" cxnId="{1A8B2F5F-08CD-4BE5-9B6D-E1183F8A662C}">
      <dgm:prSet/>
      <dgm:spPr/>
      <dgm:t>
        <a:bodyPr/>
        <a:lstStyle/>
        <a:p>
          <a:endParaRPr lang="en-US"/>
        </a:p>
      </dgm:t>
    </dgm:pt>
    <dgm:pt modelId="{0EC24ED5-FD56-48D5-884D-30EB72B8066F}">
      <dgm:prSet/>
      <dgm:spPr/>
      <dgm:t>
        <a:bodyPr/>
        <a:lstStyle/>
        <a:p>
          <a:r>
            <a:rPr lang="en-US" b="1" dirty="0">
              <a:latin typeface="Calibri"/>
              <a:ea typeface="Verdana"/>
              <a:cs typeface="Calibri"/>
            </a:rPr>
            <a:t>Scope Change - </a:t>
          </a:r>
          <a:r>
            <a:rPr lang="en-US" dirty="0">
              <a:latin typeface="Calibri"/>
              <a:ea typeface="Verdana"/>
              <a:cs typeface="Calibri"/>
            </a:rPr>
            <a:t>Items added or removed from sprint scope after sprint started.</a:t>
          </a:r>
        </a:p>
      </dgm:t>
    </dgm:pt>
    <dgm:pt modelId="{62E2F579-4452-4EE9-BAA0-9FD4EDDD15B3}" type="parTrans" cxnId="{5A2447C1-2854-49E3-A9D8-882A35476B1E}">
      <dgm:prSet/>
      <dgm:spPr/>
      <dgm:t>
        <a:bodyPr/>
        <a:lstStyle/>
        <a:p>
          <a:endParaRPr lang="en-US"/>
        </a:p>
      </dgm:t>
    </dgm:pt>
    <dgm:pt modelId="{3A674ABC-7B8E-4F91-96AC-CD271C5538F4}" type="sibTrans" cxnId="{5A2447C1-2854-49E3-A9D8-882A35476B1E}">
      <dgm:prSet/>
      <dgm:spPr/>
      <dgm:t>
        <a:bodyPr/>
        <a:lstStyle/>
        <a:p>
          <a:endParaRPr lang="en-US"/>
        </a:p>
      </dgm:t>
    </dgm:pt>
    <dgm:pt modelId="{448F9D2E-632E-444E-A144-9464B390620D}">
      <dgm:prSet/>
      <dgm:spPr/>
      <dgm:t>
        <a:bodyPr/>
        <a:lstStyle/>
        <a:p>
          <a:r>
            <a:rPr lang="en-US" b="1" dirty="0">
              <a:latin typeface="Calibri"/>
              <a:ea typeface="Verdana"/>
              <a:cs typeface="Calibri"/>
            </a:rPr>
            <a:t>Defects Leakage - </a:t>
          </a:r>
          <a:r>
            <a:rPr lang="en-US" dirty="0">
              <a:latin typeface="Calibri"/>
              <a:ea typeface="Verdana"/>
              <a:cs typeface="Calibri"/>
            </a:rPr>
            <a:t>Total number of defects detected after the sprint closure.</a:t>
          </a:r>
        </a:p>
      </dgm:t>
    </dgm:pt>
    <dgm:pt modelId="{B0582152-8C74-4CD5-8240-95B107CBFB50}" type="parTrans" cxnId="{AEDA219C-3ABF-489D-82A4-D059B31C1A07}">
      <dgm:prSet/>
      <dgm:spPr/>
      <dgm:t>
        <a:bodyPr/>
        <a:lstStyle/>
        <a:p>
          <a:endParaRPr lang="en-US"/>
        </a:p>
      </dgm:t>
    </dgm:pt>
    <dgm:pt modelId="{1AC96152-37CA-4142-8E56-6BEE81B55647}" type="sibTrans" cxnId="{AEDA219C-3ABF-489D-82A4-D059B31C1A07}">
      <dgm:prSet/>
      <dgm:spPr/>
      <dgm:t>
        <a:bodyPr/>
        <a:lstStyle/>
        <a:p>
          <a:endParaRPr lang="en-US"/>
        </a:p>
      </dgm:t>
    </dgm:pt>
    <dgm:pt modelId="{9076DC29-55A5-4FBC-8AB5-BFDF96152BB6}">
      <dgm:prSet phldr="0"/>
      <dgm:spPr/>
      <dgm:t>
        <a:bodyPr/>
        <a:lstStyle/>
        <a:p>
          <a:endParaRPr lang="en-US" b="0" dirty="0">
            <a:latin typeface="Calibri"/>
            <a:ea typeface="Verdana"/>
            <a:cs typeface="Calibri"/>
          </a:endParaRPr>
        </a:p>
      </dgm:t>
    </dgm:pt>
    <dgm:pt modelId="{0F64832D-2A4A-48EA-989A-98B3FB0FFD60}" type="parTrans" cxnId="{913DBBA6-723A-4D40-8F69-5A7FD339B2D7}">
      <dgm:prSet/>
      <dgm:spPr/>
    </dgm:pt>
    <dgm:pt modelId="{0CE6F65B-729F-4C8B-90E4-813BCF2A8D04}" type="sibTrans" cxnId="{913DBBA6-723A-4D40-8F69-5A7FD339B2D7}">
      <dgm:prSet/>
      <dgm:spPr/>
      <dgm:t>
        <a:bodyPr/>
        <a:lstStyle/>
        <a:p>
          <a:endParaRPr lang="en-US"/>
        </a:p>
      </dgm:t>
    </dgm:pt>
    <dgm:pt modelId="{17A945E4-A55E-4C5E-8B8E-F518DE127C7D}">
      <dgm:prSet phldr="0"/>
      <dgm:spPr/>
      <dgm:t>
        <a:bodyPr/>
        <a:lstStyle/>
        <a:p>
          <a:endParaRPr lang="en-US" b="0" dirty="0">
            <a:latin typeface="Calibri"/>
            <a:ea typeface="Verdana"/>
            <a:cs typeface="Calibri"/>
          </a:endParaRPr>
        </a:p>
      </dgm:t>
    </dgm:pt>
    <dgm:pt modelId="{F4D9C853-F776-4CEA-AE7D-097D62AA8E56}" type="parTrans" cxnId="{97BA2983-184E-41C6-90C2-721744A1AA78}">
      <dgm:prSet/>
      <dgm:spPr/>
    </dgm:pt>
    <dgm:pt modelId="{EDF100D7-712D-452C-932C-BCD6B99E9FA3}" type="sibTrans" cxnId="{97BA2983-184E-41C6-90C2-721744A1AA78}">
      <dgm:prSet/>
      <dgm:spPr/>
      <dgm:t>
        <a:bodyPr/>
        <a:lstStyle/>
        <a:p>
          <a:endParaRPr lang="en-US"/>
        </a:p>
      </dgm:t>
    </dgm:pt>
    <dgm:pt modelId="{2528E2EF-BCC5-4A22-9E2D-DBBEE6B3D29F}">
      <dgm:prSet phldr="0"/>
      <dgm:spPr/>
      <dgm:t>
        <a:bodyPr/>
        <a:lstStyle/>
        <a:p>
          <a:endParaRPr lang="en-US" b="0" dirty="0">
            <a:latin typeface="Calibri"/>
            <a:ea typeface="Verdana"/>
            <a:cs typeface="Calibri"/>
          </a:endParaRPr>
        </a:p>
      </dgm:t>
    </dgm:pt>
    <dgm:pt modelId="{D7ECEC0F-1FAC-4E2E-95DD-216E9218350B}" type="parTrans" cxnId="{FD472F8C-B865-4A97-8CC4-885FD745D150}">
      <dgm:prSet/>
      <dgm:spPr/>
    </dgm:pt>
    <dgm:pt modelId="{E54C2CAB-80BE-4C18-98D5-DAC3200D5EA0}" type="sibTrans" cxnId="{FD472F8C-B865-4A97-8CC4-885FD745D150}">
      <dgm:prSet/>
      <dgm:spPr/>
      <dgm:t>
        <a:bodyPr/>
        <a:lstStyle/>
        <a:p>
          <a:endParaRPr lang="en-US"/>
        </a:p>
      </dgm:t>
    </dgm:pt>
    <dgm:pt modelId="{F62ACCFD-FF84-4909-9185-6D3A1FCF01FA}">
      <dgm:prSet phldr="0"/>
      <dgm:spPr/>
      <dgm:t>
        <a:bodyPr/>
        <a:lstStyle/>
        <a:p>
          <a:endParaRPr lang="en-US" b="0" dirty="0">
            <a:latin typeface="Calibri"/>
            <a:ea typeface="Verdana"/>
            <a:cs typeface="Calibri"/>
          </a:endParaRPr>
        </a:p>
      </dgm:t>
    </dgm:pt>
    <dgm:pt modelId="{15A337A8-E4CF-4B35-8928-E23BD89A9553}" type="parTrans" cxnId="{1819458B-7A87-463A-A326-A0651CFD3DC2}">
      <dgm:prSet/>
      <dgm:spPr/>
    </dgm:pt>
    <dgm:pt modelId="{443561FE-9356-41C0-B0A6-3112CB70CD62}" type="sibTrans" cxnId="{1819458B-7A87-463A-A326-A0651CFD3DC2}">
      <dgm:prSet/>
      <dgm:spPr/>
      <dgm:t>
        <a:bodyPr/>
        <a:lstStyle/>
        <a:p>
          <a:endParaRPr lang="en-US"/>
        </a:p>
      </dgm:t>
    </dgm:pt>
    <dgm:pt modelId="{5C84C636-2BBB-4B5D-BF0A-8B45EEDBF643}">
      <dgm:prSet phldr="0"/>
      <dgm:spPr/>
      <dgm:t>
        <a:bodyPr/>
        <a:lstStyle/>
        <a:p>
          <a:endParaRPr lang="en-US" b="0" dirty="0">
            <a:latin typeface="Calibri"/>
            <a:ea typeface="Verdana"/>
            <a:cs typeface="Calibri"/>
          </a:endParaRPr>
        </a:p>
      </dgm:t>
    </dgm:pt>
    <dgm:pt modelId="{80FC7214-F882-45F4-B900-CA4E5FDEABA9}" type="parTrans" cxnId="{EB9D5664-2A1C-4DE2-82D2-13259B88C51F}">
      <dgm:prSet/>
      <dgm:spPr/>
    </dgm:pt>
    <dgm:pt modelId="{1104670E-4546-4D7F-99FB-310351951DB8}" type="sibTrans" cxnId="{EB9D5664-2A1C-4DE2-82D2-13259B88C51F}">
      <dgm:prSet/>
      <dgm:spPr/>
      <dgm:t>
        <a:bodyPr/>
        <a:lstStyle/>
        <a:p>
          <a:endParaRPr lang="en-US"/>
        </a:p>
      </dgm:t>
    </dgm:pt>
    <dgm:pt modelId="{67AC18DA-108F-47CC-BE3A-AF6FCFF2100C}">
      <dgm:prSet phldr="0"/>
      <dgm:spPr/>
      <dgm:t>
        <a:bodyPr/>
        <a:lstStyle/>
        <a:p>
          <a:endParaRPr lang="en-US" dirty="0">
            <a:latin typeface="Calibri"/>
            <a:ea typeface="Verdana"/>
            <a:cs typeface="Calibri"/>
          </a:endParaRPr>
        </a:p>
      </dgm:t>
    </dgm:pt>
    <dgm:pt modelId="{7B58D300-CED1-4EE0-825A-66AB96B5AFAF}" type="parTrans" cxnId="{C60F3521-CC40-4747-A562-46A6005BEC31}">
      <dgm:prSet/>
      <dgm:spPr/>
    </dgm:pt>
    <dgm:pt modelId="{8C625C85-450A-475D-940A-BDD1474953B9}" type="sibTrans" cxnId="{C60F3521-CC40-4747-A562-46A6005BEC31}">
      <dgm:prSet/>
      <dgm:spPr/>
    </dgm:pt>
    <dgm:pt modelId="{B1DCEB85-E710-40A1-9372-F0F35FEAA503}">
      <dgm:prSet phldr="0"/>
      <dgm:spPr/>
      <dgm:t>
        <a:bodyPr/>
        <a:lstStyle/>
        <a:p>
          <a:pPr rtl="0"/>
          <a:r>
            <a:rPr lang="en-US" b="1" dirty="0">
              <a:latin typeface="Calibri"/>
              <a:ea typeface="Verdana"/>
              <a:cs typeface="Calibri"/>
            </a:rPr>
            <a:t>Backlog Health</a:t>
          </a:r>
          <a:r>
            <a:rPr lang="en-US" dirty="0">
              <a:latin typeface="Calibri"/>
              <a:ea typeface="Verdana"/>
              <a:cs typeface="Calibri"/>
            </a:rPr>
            <a:t> – Shows the health of backlog in as number of story Points available in backlog Vs Average Velocity.</a:t>
          </a:r>
        </a:p>
      </dgm:t>
    </dgm:pt>
    <dgm:pt modelId="{D5F58D8F-EA19-4E1B-9052-B51A87A3525C}" type="parTrans" cxnId="{1A3671E4-5D34-4710-8A15-E6EF77CC7E6F}">
      <dgm:prSet/>
      <dgm:spPr/>
    </dgm:pt>
    <dgm:pt modelId="{2CE36ADC-8F26-4E70-B447-EC7C55C7A51D}" type="sibTrans" cxnId="{1A3671E4-5D34-4710-8A15-E6EF77CC7E6F}">
      <dgm:prSet/>
      <dgm:spPr/>
    </dgm:pt>
    <dgm:pt modelId="{E8560B67-799B-4419-9D66-FFAF9081E0A6}" type="pres">
      <dgm:prSet presAssocID="{D491EA54-DABF-47FC-8D1C-E005FA905286}" presName="vert0" presStyleCnt="0">
        <dgm:presLayoutVars>
          <dgm:dir/>
          <dgm:animOne val="branch"/>
          <dgm:animLvl val="lvl"/>
        </dgm:presLayoutVars>
      </dgm:prSet>
      <dgm:spPr/>
    </dgm:pt>
    <dgm:pt modelId="{672B1005-AD1E-4EF1-B699-806793C9AF70}" type="pres">
      <dgm:prSet presAssocID="{F41895E0-B555-4917-9E73-DBD52542435C}" presName="thickLine" presStyleLbl="alignNode1" presStyleIdx="0" presStyleCnt="13"/>
      <dgm:spPr/>
    </dgm:pt>
    <dgm:pt modelId="{5EB6EEDD-6DA1-4F92-BB5C-C7208C2D5139}" type="pres">
      <dgm:prSet presAssocID="{F41895E0-B555-4917-9E73-DBD52542435C}" presName="horz1" presStyleCnt="0"/>
      <dgm:spPr/>
    </dgm:pt>
    <dgm:pt modelId="{A2656CB3-70A1-47A4-BE7F-EF4578D537EE}" type="pres">
      <dgm:prSet presAssocID="{F41895E0-B555-4917-9E73-DBD52542435C}" presName="tx1" presStyleLbl="revTx" presStyleIdx="0" presStyleCnt="13"/>
      <dgm:spPr/>
    </dgm:pt>
    <dgm:pt modelId="{93763F79-7CB3-42CA-85C8-5833BAF2BBAF}" type="pres">
      <dgm:prSet presAssocID="{F41895E0-B555-4917-9E73-DBD52542435C}" presName="vert1" presStyleCnt="0"/>
      <dgm:spPr/>
    </dgm:pt>
    <dgm:pt modelId="{2B2981CA-232F-4505-9BF5-FDA46BB43D83}" type="pres">
      <dgm:prSet presAssocID="{9076DC29-55A5-4FBC-8AB5-BFDF96152BB6}" presName="thickLine" presStyleLbl="alignNode1" presStyleIdx="1" presStyleCnt="13"/>
      <dgm:spPr/>
    </dgm:pt>
    <dgm:pt modelId="{E58732CB-A9AE-47A9-B076-EE8B36FB85C0}" type="pres">
      <dgm:prSet presAssocID="{9076DC29-55A5-4FBC-8AB5-BFDF96152BB6}" presName="horz1" presStyleCnt="0"/>
      <dgm:spPr/>
    </dgm:pt>
    <dgm:pt modelId="{BC7713A9-6435-4747-A616-7A3FBA5320D3}" type="pres">
      <dgm:prSet presAssocID="{9076DC29-55A5-4FBC-8AB5-BFDF96152BB6}" presName="tx1" presStyleLbl="revTx" presStyleIdx="1" presStyleCnt="13"/>
      <dgm:spPr/>
    </dgm:pt>
    <dgm:pt modelId="{5B8246B0-178F-4E46-9087-35C6D107CA05}" type="pres">
      <dgm:prSet presAssocID="{9076DC29-55A5-4FBC-8AB5-BFDF96152BB6}" presName="vert1" presStyleCnt="0"/>
      <dgm:spPr/>
    </dgm:pt>
    <dgm:pt modelId="{8EA192B0-319B-4E29-BB57-AD5BA9B99C4D}" type="pres">
      <dgm:prSet presAssocID="{456C27E9-5F6B-4042-A7F6-EC844CDF0962}" presName="thickLine" presStyleLbl="alignNode1" presStyleIdx="2" presStyleCnt="13"/>
      <dgm:spPr/>
    </dgm:pt>
    <dgm:pt modelId="{84A0DF08-465E-4825-B33C-DFAD5EEAE5AB}" type="pres">
      <dgm:prSet presAssocID="{456C27E9-5F6B-4042-A7F6-EC844CDF0962}" presName="horz1" presStyleCnt="0"/>
      <dgm:spPr/>
    </dgm:pt>
    <dgm:pt modelId="{0799139F-AAA2-426B-83AF-25671399EA72}" type="pres">
      <dgm:prSet presAssocID="{456C27E9-5F6B-4042-A7F6-EC844CDF0962}" presName="tx1" presStyleLbl="revTx" presStyleIdx="2" presStyleCnt="13"/>
      <dgm:spPr/>
    </dgm:pt>
    <dgm:pt modelId="{4B93D18A-41A7-40CA-AC33-F03AD83910A7}" type="pres">
      <dgm:prSet presAssocID="{456C27E9-5F6B-4042-A7F6-EC844CDF0962}" presName="vert1" presStyleCnt="0"/>
      <dgm:spPr/>
    </dgm:pt>
    <dgm:pt modelId="{2843FFFA-3D4F-4923-84F1-67B2F489537F}" type="pres">
      <dgm:prSet presAssocID="{17A945E4-A55E-4C5E-8B8E-F518DE127C7D}" presName="thickLine" presStyleLbl="alignNode1" presStyleIdx="3" presStyleCnt="13"/>
      <dgm:spPr/>
    </dgm:pt>
    <dgm:pt modelId="{74FF289F-76C6-4F35-AFDA-3DC763096659}" type="pres">
      <dgm:prSet presAssocID="{17A945E4-A55E-4C5E-8B8E-F518DE127C7D}" presName="horz1" presStyleCnt="0"/>
      <dgm:spPr/>
    </dgm:pt>
    <dgm:pt modelId="{5FDE5DCF-49BC-4D77-9E64-7422B4D0D1F7}" type="pres">
      <dgm:prSet presAssocID="{17A945E4-A55E-4C5E-8B8E-F518DE127C7D}" presName="tx1" presStyleLbl="revTx" presStyleIdx="3" presStyleCnt="13"/>
      <dgm:spPr/>
    </dgm:pt>
    <dgm:pt modelId="{CFE6FC51-FED1-44A2-B3C9-045470ED761D}" type="pres">
      <dgm:prSet presAssocID="{17A945E4-A55E-4C5E-8B8E-F518DE127C7D}" presName="vert1" presStyleCnt="0"/>
      <dgm:spPr/>
    </dgm:pt>
    <dgm:pt modelId="{8B5AAE2F-43DA-4659-9ABF-B56C1B7B3187}" type="pres">
      <dgm:prSet presAssocID="{C93186CE-F36A-40BB-85B3-3D3F2843F0A1}" presName="thickLine" presStyleLbl="alignNode1" presStyleIdx="4" presStyleCnt="13"/>
      <dgm:spPr/>
    </dgm:pt>
    <dgm:pt modelId="{764BA7A3-24BC-40EE-B9D5-1B1A2B8DF0AD}" type="pres">
      <dgm:prSet presAssocID="{C93186CE-F36A-40BB-85B3-3D3F2843F0A1}" presName="horz1" presStyleCnt="0"/>
      <dgm:spPr/>
    </dgm:pt>
    <dgm:pt modelId="{53B18AF1-FC10-4ACB-A06B-753FB50BDA8C}" type="pres">
      <dgm:prSet presAssocID="{C93186CE-F36A-40BB-85B3-3D3F2843F0A1}" presName="tx1" presStyleLbl="revTx" presStyleIdx="4" presStyleCnt="13"/>
      <dgm:spPr/>
    </dgm:pt>
    <dgm:pt modelId="{14292B06-326C-4ACA-A4A5-250DEDED5DDB}" type="pres">
      <dgm:prSet presAssocID="{C93186CE-F36A-40BB-85B3-3D3F2843F0A1}" presName="vert1" presStyleCnt="0"/>
      <dgm:spPr/>
    </dgm:pt>
    <dgm:pt modelId="{F0668E27-5369-4AEC-B003-45FB0C1EEF49}" type="pres">
      <dgm:prSet presAssocID="{2528E2EF-BCC5-4A22-9E2D-DBBEE6B3D29F}" presName="thickLine" presStyleLbl="alignNode1" presStyleIdx="5" presStyleCnt="13"/>
      <dgm:spPr/>
    </dgm:pt>
    <dgm:pt modelId="{B6DD4E75-EBEE-4DBD-B67F-AB0326A1CF1D}" type="pres">
      <dgm:prSet presAssocID="{2528E2EF-BCC5-4A22-9E2D-DBBEE6B3D29F}" presName="horz1" presStyleCnt="0"/>
      <dgm:spPr/>
    </dgm:pt>
    <dgm:pt modelId="{83224863-AC78-4E7F-80B3-79D93B2D20BD}" type="pres">
      <dgm:prSet presAssocID="{2528E2EF-BCC5-4A22-9E2D-DBBEE6B3D29F}" presName="tx1" presStyleLbl="revTx" presStyleIdx="5" presStyleCnt="13"/>
      <dgm:spPr/>
    </dgm:pt>
    <dgm:pt modelId="{FC51DC78-3827-45FE-A4F8-CD4D851AE0B7}" type="pres">
      <dgm:prSet presAssocID="{2528E2EF-BCC5-4A22-9E2D-DBBEE6B3D29F}" presName="vert1" presStyleCnt="0"/>
      <dgm:spPr/>
    </dgm:pt>
    <dgm:pt modelId="{65A50725-0379-4E0F-B83D-A3CB6C691223}" type="pres">
      <dgm:prSet presAssocID="{9A926D2E-5FE3-41B7-9B31-C65729D3BB89}" presName="thickLine" presStyleLbl="alignNode1" presStyleIdx="6" presStyleCnt="13"/>
      <dgm:spPr/>
    </dgm:pt>
    <dgm:pt modelId="{BC49B790-EE98-477D-94BB-7EED81DDD63F}" type="pres">
      <dgm:prSet presAssocID="{9A926D2E-5FE3-41B7-9B31-C65729D3BB89}" presName="horz1" presStyleCnt="0"/>
      <dgm:spPr/>
    </dgm:pt>
    <dgm:pt modelId="{2644B47D-7A06-4004-A928-E58CA2A3327B}" type="pres">
      <dgm:prSet presAssocID="{9A926D2E-5FE3-41B7-9B31-C65729D3BB89}" presName="tx1" presStyleLbl="revTx" presStyleIdx="6" presStyleCnt="13"/>
      <dgm:spPr/>
    </dgm:pt>
    <dgm:pt modelId="{81E1C199-B6DE-414B-830F-C60BF48F88E5}" type="pres">
      <dgm:prSet presAssocID="{9A926D2E-5FE3-41B7-9B31-C65729D3BB89}" presName="vert1" presStyleCnt="0"/>
      <dgm:spPr/>
    </dgm:pt>
    <dgm:pt modelId="{48ADA503-04F6-4654-8424-895F4D86B8A3}" type="pres">
      <dgm:prSet presAssocID="{F62ACCFD-FF84-4909-9185-6D3A1FCF01FA}" presName="thickLine" presStyleLbl="alignNode1" presStyleIdx="7" presStyleCnt="13"/>
      <dgm:spPr/>
    </dgm:pt>
    <dgm:pt modelId="{8B1913BE-B2E9-4FE6-B8E7-3ADA760C29E8}" type="pres">
      <dgm:prSet presAssocID="{F62ACCFD-FF84-4909-9185-6D3A1FCF01FA}" presName="horz1" presStyleCnt="0"/>
      <dgm:spPr/>
    </dgm:pt>
    <dgm:pt modelId="{B11ED437-4B7D-442F-AE54-1AA2E88DF8C4}" type="pres">
      <dgm:prSet presAssocID="{F62ACCFD-FF84-4909-9185-6D3A1FCF01FA}" presName="tx1" presStyleLbl="revTx" presStyleIdx="7" presStyleCnt="13"/>
      <dgm:spPr/>
    </dgm:pt>
    <dgm:pt modelId="{74FD125B-DA7A-4854-BA1F-3ADE52EA700B}" type="pres">
      <dgm:prSet presAssocID="{F62ACCFD-FF84-4909-9185-6D3A1FCF01FA}" presName="vert1" presStyleCnt="0"/>
      <dgm:spPr/>
    </dgm:pt>
    <dgm:pt modelId="{807EC52E-F73A-4B25-B63D-470EB303A749}" type="pres">
      <dgm:prSet presAssocID="{0EC24ED5-FD56-48D5-884D-30EB72B8066F}" presName="thickLine" presStyleLbl="alignNode1" presStyleIdx="8" presStyleCnt="13"/>
      <dgm:spPr/>
    </dgm:pt>
    <dgm:pt modelId="{C3833DB6-B5EA-41AD-BDE7-EA482A46403F}" type="pres">
      <dgm:prSet presAssocID="{0EC24ED5-FD56-48D5-884D-30EB72B8066F}" presName="horz1" presStyleCnt="0"/>
      <dgm:spPr/>
    </dgm:pt>
    <dgm:pt modelId="{9578C40B-2FC4-47A4-A3FD-299C73BD1584}" type="pres">
      <dgm:prSet presAssocID="{0EC24ED5-FD56-48D5-884D-30EB72B8066F}" presName="tx1" presStyleLbl="revTx" presStyleIdx="8" presStyleCnt="13"/>
      <dgm:spPr/>
    </dgm:pt>
    <dgm:pt modelId="{A149F787-AC17-43FB-80AB-47BD9C23C5D8}" type="pres">
      <dgm:prSet presAssocID="{0EC24ED5-FD56-48D5-884D-30EB72B8066F}" presName="vert1" presStyleCnt="0"/>
      <dgm:spPr/>
    </dgm:pt>
    <dgm:pt modelId="{7483A3F5-DA58-48F1-A79C-0428DB716F97}" type="pres">
      <dgm:prSet presAssocID="{5C84C636-2BBB-4B5D-BF0A-8B45EEDBF643}" presName="thickLine" presStyleLbl="alignNode1" presStyleIdx="9" presStyleCnt="13"/>
      <dgm:spPr/>
    </dgm:pt>
    <dgm:pt modelId="{D452AA79-4D3A-4990-AD5E-19B3ABEEB966}" type="pres">
      <dgm:prSet presAssocID="{5C84C636-2BBB-4B5D-BF0A-8B45EEDBF643}" presName="horz1" presStyleCnt="0"/>
      <dgm:spPr/>
    </dgm:pt>
    <dgm:pt modelId="{BCD25DD9-75F9-46AE-BC24-93D9E549292C}" type="pres">
      <dgm:prSet presAssocID="{5C84C636-2BBB-4B5D-BF0A-8B45EEDBF643}" presName="tx1" presStyleLbl="revTx" presStyleIdx="9" presStyleCnt="13"/>
      <dgm:spPr/>
    </dgm:pt>
    <dgm:pt modelId="{2CCD1C2F-A92C-45B1-9EA5-8FC3B5523330}" type="pres">
      <dgm:prSet presAssocID="{5C84C636-2BBB-4B5D-BF0A-8B45EEDBF643}" presName="vert1" presStyleCnt="0"/>
      <dgm:spPr/>
    </dgm:pt>
    <dgm:pt modelId="{E37762C4-F4BD-43B7-ABC3-AA26D5A72209}" type="pres">
      <dgm:prSet presAssocID="{448F9D2E-632E-444E-A144-9464B390620D}" presName="thickLine" presStyleLbl="alignNode1" presStyleIdx="10" presStyleCnt="13"/>
      <dgm:spPr/>
    </dgm:pt>
    <dgm:pt modelId="{9897F18F-D151-4B37-A5A9-687806B17F7F}" type="pres">
      <dgm:prSet presAssocID="{448F9D2E-632E-444E-A144-9464B390620D}" presName="horz1" presStyleCnt="0"/>
      <dgm:spPr/>
    </dgm:pt>
    <dgm:pt modelId="{9C7B7CFD-AC89-40A7-B5CA-961BD1A75729}" type="pres">
      <dgm:prSet presAssocID="{448F9D2E-632E-444E-A144-9464B390620D}" presName="tx1" presStyleLbl="revTx" presStyleIdx="10" presStyleCnt="13"/>
      <dgm:spPr/>
    </dgm:pt>
    <dgm:pt modelId="{1E59F100-ACEC-4D3B-AF71-3DA3A8B06B14}" type="pres">
      <dgm:prSet presAssocID="{448F9D2E-632E-444E-A144-9464B390620D}" presName="vert1" presStyleCnt="0"/>
      <dgm:spPr/>
    </dgm:pt>
    <dgm:pt modelId="{EDA116FC-41D7-4EFA-AD05-B6D330AF539D}" type="pres">
      <dgm:prSet presAssocID="{67AC18DA-108F-47CC-BE3A-AF6FCFF2100C}" presName="thickLine" presStyleLbl="alignNode1" presStyleIdx="11" presStyleCnt="13"/>
      <dgm:spPr/>
    </dgm:pt>
    <dgm:pt modelId="{FDDCBC92-9EF8-4312-96F1-9A47A1398EE5}" type="pres">
      <dgm:prSet presAssocID="{67AC18DA-108F-47CC-BE3A-AF6FCFF2100C}" presName="horz1" presStyleCnt="0"/>
      <dgm:spPr/>
    </dgm:pt>
    <dgm:pt modelId="{7BE6823B-5A44-471B-A548-0CB749C21226}" type="pres">
      <dgm:prSet presAssocID="{67AC18DA-108F-47CC-BE3A-AF6FCFF2100C}" presName="tx1" presStyleLbl="revTx" presStyleIdx="11" presStyleCnt="13"/>
      <dgm:spPr/>
    </dgm:pt>
    <dgm:pt modelId="{BB44A76F-3BD8-4A5E-B9B5-3BF57F7811C0}" type="pres">
      <dgm:prSet presAssocID="{67AC18DA-108F-47CC-BE3A-AF6FCFF2100C}" presName="vert1" presStyleCnt="0"/>
      <dgm:spPr/>
    </dgm:pt>
    <dgm:pt modelId="{1D6405CB-9EE2-49DA-8E7C-BB62096108F0}" type="pres">
      <dgm:prSet presAssocID="{B1DCEB85-E710-40A1-9372-F0F35FEAA503}" presName="thickLine" presStyleLbl="alignNode1" presStyleIdx="12" presStyleCnt="13"/>
      <dgm:spPr/>
    </dgm:pt>
    <dgm:pt modelId="{FB56D5C5-5E5D-4F4B-AA5C-B3079A3854DD}" type="pres">
      <dgm:prSet presAssocID="{B1DCEB85-E710-40A1-9372-F0F35FEAA503}" presName="horz1" presStyleCnt="0"/>
      <dgm:spPr/>
    </dgm:pt>
    <dgm:pt modelId="{F1EAAEE3-B0C5-42FE-840D-8E8751C399F3}" type="pres">
      <dgm:prSet presAssocID="{B1DCEB85-E710-40A1-9372-F0F35FEAA503}" presName="tx1" presStyleLbl="revTx" presStyleIdx="12" presStyleCnt="13"/>
      <dgm:spPr/>
    </dgm:pt>
    <dgm:pt modelId="{E8D202F5-601F-4AF6-9398-1B0CB2332273}" type="pres">
      <dgm:prSet presAssocID="{B1DCEB85-E710-40A1-9372-F0F35FEAA503}" presName="vert1" presStyleCnt="0"/>
      <dgm:spPr/>
    </dgm:pt>
  </dgm:ptLst>
  <dgm:cxnLst>
    <dgm:cxn modelId="{6E0D4400-1064-4EF8-A93A-4602580EE76A}" type="presOf" srcId="{B1DCEB85-E710-40A1-9372-F0F35FEAA503}" destId="{F1EAAEE3-B0C5-42FE-840D-8E8751C399F3}" srcOrd="0" destOrd="0" presId="urn:microsoft.com/office/officeart/2008/layout/LinedList"/>
    <dgm:cxn modelId="{83650E0C-B5B2-41F2-8013-A36D6718686E}" type="presOf" srcId="{456C27E9-5F6B-4042-A7F6-EC844CDF0962}" destId="{0799139F-AAA2-426B-83AF-25671399EA72}" srcOrd="0" destOrd="0" presId="urn:microsoft.com/office/officeart/2008/layout/LinedList"/>
    <dgm:cxn modelId="{95357E19-6F7B-4734-AA86-AAC3336F8668}" type="presOf" srcId="{F41895E0-B555-4917-9E73-DBD52542435C}" destId="{A2656CB3-70A1-47A4-BE7F-EF4578D537EE}" srcOrd="0" destOrd="0" presId="urn:microsoft.com/office/officeart/2008/layout/LinedList"/>
    <dgm:cxn modelId="{410A401F-3E7F-4366-9E47-A5678CAD979D}" type="presOf" srcId="{9076DC29-55A5-4FBC-8AB5-BFDF96152BB6}" destId="{BC7713A9-6435-4747-A616-7A3FBA5320D3}" srcOrd="0" destOrd="0" presId="urn:microsoft.com/office/officeart/2008/layout/LinedList"/>
    <dgm:cxn modelId="{C60F3521-CC40-4747-A562-46A6005BEC31}" srcId="{D491EA54-DABF-47FC-8D1C-E005FA905286}" destId="{67AC18DA-108F-47CC-BE3A-AF6FCFF2100C}" srcOrd="11" destOrd="0" parTransId="{7B58D300-CED1-4EE0-825A-66AB96B5AFAF}" sibTransId="{8C625C85-450A-475D-940A-BDD1474953B9}"/>
    <dgm:cxn modelId="{A4FF0A3D-3C99-4CCC-AE05-DD8A5936B602}" srcId="{D491EA54-DABF-47FC-8D1C-E005FA905286}" destId="{C93186CE-F36A-40BB-85B3-3D3F2843F0A1}" srcOrd="4" destOrd="0" parTransId="{0EABD93D-3502-41B0-B249-6793B5285CC6}" sibTransId="{4B581373-51BD-4DB6-9526-A609C42604C4}"/>
    <dgm:cxn modelId="{188E1E3E-0AD7-44A3-9E52-AF2F6B63E0C1}" srcId="{D491EA54-DABF-47FC-8D1C-E005FA905286}" destId="{F41895E0-B555-4917-9E73-DBD52542435C}" srcOrd="0" destOrd="0" parTransId="{DFE3A2A5-E88F-4D09-B95C-2C9AD7887CEB}" sibTransId="{73F5ED8D-9137-40F6-8442-E1C13BC965E7}"/>
    <dgm:cxn modelId="{1A8B2F5F-08CD-4BE5-9B6D-E1183F8A662C}" srcId="{D491EA54-DABF-47FC-8D1C-E005FA905286}" destId="{9A926D2E-5FE3-41B7-9B31-C65729D3BB89}" srcOrd="6" destOrd="0" parTransId="{BF9EC0BB-C0CE-41E5-B329-30797E29BA8A}" sibTransId="{99518466-7240-4908-BA8E-1D0F4CEA9359}"/>
    <dgm:cxn modelId="{92ED9163-1F81-4E22-AD51-4248182EE5E7}" type="presOf" srcId="{67AC18DA-108F-47CC-BE3A-AF6FCFF2100C}" destId="{7BE6823B-5A44-471B-A548-0CB749C21226}" srcOrd="0" destOrd="0" presId="urn:microsoft.com/office/officeart/2008/layout/LinedList"/>
    <dgm:cxn modelId="{EB9D5664-2A1C-4DE2-82D2-13259B88C51F}" srcId="{D491EA54-DABF-47FC-8D1C-E005FA905286}" destId="{5C84C636-2BBB-4B5D-BF0A-8B45EEDBF643}" srcOrd="9" destOrd="0" parTransId="{80FC7214-F882-45F4-B900-CA4E5FDEABA9}" sibTransId="{1104670E-4546-4D7F-99FB-310351951DB8}"/>
    <dgm:cxn modelId="{02A8D067-22D1-4B13-A456-5A3FE43464A9}" type="presOf" srcId="{D491EA54-DABF-47FC-8D1C-E005FA905286}" destId="{E8560B67-799B-4419-9D66-FFAF9081E0A6}" srcOrd="0" destOrd="0" presId="urn:microsoft.com/office/officeart/2008/layout/LinedList"/>
    <dgm:cxn modelId="{AF401C54-773F-4731-9155-FD627FBC534F}" type="presOf" srcId="{2528E2EF-BCC5-4A22-9E2D-DBBEE6B3D29F}" destId="{83224863-AC78-4E7F-80B3-79D93B2D20BD}" srcOrd="0" destOrd="0" presId="urn:microsoft.com/office/officeart/2008/layout/LinedList"/>
    <dgm:cxn modelId="{5AC8A77A-EE83-4A58-A268-A4EE27A12397}" type="presOf" srcId="{0EC24ED5-FD56-48D5-884D-30EB72B8066F}" destId="{9578C40B-2FC4-47A4-A3FD-299C73BD1584}" srcOrd="0" destOrd="0" presId="urn:microsoft.com/office/officeart/2008/layout/LinedList"/>
    <dgm:cxn modelId="{5FC9587C-F8EC-44B8-B45D-FC93BA4997BD}" type="presOf" srcId="{17A945E4-A55E-4C5E-8B8E-F518DE127C7D}" destId="{5FDE5DCF-49BC-4D77-9E64-7422B4D0D1F7}" srcOrd="0" destOrd="0" presId="urn:microsoft.com/office/officeart/2008/layout/LinedList"/>
    <dgm:cxn modelId="{97BA2983-184E-41C6-90C2-721744A1AA78}" srcId="{D491EA54-DABF-47FC-8D1C-E005FA905286}" destId="{17A945E4-A55E-4C5E-8B8E-F518DE127C7D}" srcOrd="3" destOrd="0" parTransId="{F4D9C853-F776-4CEA-AE7D-097D62AA8E56}" sibTransId="{EDF100D7-712D-452C-932C-BCD6B99E9FA3}"/>
    <dgm:cxn modelId="{D9B80289-0E7E-4D0F-8214-D7206F5A0367}" srcId="{D491EA54-DABF-47FC-8D1C-E005FA905286}" destId="{456C27E9-5F6B-4042-A7F6-EC844CDF0962}" srcOrd="2" destOrd="0" parTransId="{6953FFA9-5FEA-4EF4-86C6-80B82B8E81F7}" sibTransId="{56EB6742-07E9-404C-B38E-2BFDD89EC1E9}"/>
    <dgm:cxn modelId="{1819458B-7A87-463A-A326-A0651CFD3DC2}" srcId="{D491EA54-DABF-47FC-8D1C-E005FA905286}" destId="{F62ACCFD-FF84-4909-9185-6D3A1FCF01FA}" srcOrd="7" destOrd="0" parTransId="{15A337A8-E4CF-4B35-8928-E23BD89A9553}" sibTransId="{443561FE-9356-41C0-B0A6-3112CB70CD62}"/>
    <dgm:cxn modelId="{FD472F8C-B865-4A97-8CC4-885FD745D150}" srcId="{D491EA54-DABF-47FC-8D1C-E005FA905286}" destId="{2528E2EF-BCC5-4A22-9E2D-DBBEE6B3D29F}" srcOrd="5" destOrd="0" parTransId="{D7ECEC0F-1FAC-4E2E-95DD-216E9218350B}" sibTransId="{E54C2CAB-80BE-4C18-98D5-DAC3200D5EA0}"/>
    <dgm:cxn modelId="{AEDA219C-3ABF-489D-82A4-D059B31C1A07}" srcId="{D491EA54-DABF-47FC-8D1C-E005FA905286}" destId="{448F9D2E-632E-444E-A144-9464B390620D}" srcOrd="10" destOrd="0" parTransId="{B0582152-8C74-4CD5-8240-95B107CBFB50}" sibTransId="{1AC96152-37CA-4142-8E56-6BEE81B55647}"/>
    <dgm:cxn modelId="{913DBBA6-723A-4D40-8F69-5A7FD339B2D7}" srcId="{D491EA54-DABF-47FC-8D1C-E005FA905286}" destId="{9076DC29-55A5-4FBC-8AB5-BFDF96152BB6}" srcOrd="1" destOrd="0" parTransId="{0F64832D-2A4A-48EA-989A-98B3FB0FFD60}" sibTransId="{0CE6F65B-729F-4C8B-90E4-813BCF2A8D04}"/>
    <dgm:cxn modelId="{93854EB3-D88D-4A4F-B828-2831283FC174}" type="presOf" srcId="{9A926D2E-5FE3-41B7-9B31-C65729D3BB89}" destId="{2644B47D-7A06-4004-A928-E58CA2A3327B}" srcOrd="0" destOrd="0" presId="urn:microsoft.com/office/officeart/2008/layout/LinedList"/>
    <dgm:cxn modelId="{3BE0BDB4-5C32-4473-8B69-BF1308757131}" type="presOf" srcId="{5C84C636-2BBB-4B5D-BF0A-8B45EEDBF643}" destId="{BCD25DD9-75F9-46AE-BC24-93D9E549292C}" srcOrd="0" destOrd="0" presId="urn:microsoft.com/office/officeart/2008/layout/LinedList"/>
    <dgm:cxn modelId="{5A2447C1-2854-49E3-A9D8-882A35476B1E}" srcId="{D491EA54-DABF-47FC-8D1C-E005FA905286}" destId="{0EC24ED5-FD56-48D5-884D-30EB72B8066F}" srcOrd="8" destOrd="0" parTransId="{62E2F579-4452-4EE9-BAA0-9FD4EDDD15B3}" sibTransId="{3A674ABC-7B8E-4F91-96AC-CD271C5538F4}"/>
    <dgm:cxn modelId="{1A3671E4-5D34-4710-8A15-E6EF77CC7E6F}" srcId="{D491EA54-DABF-47FC-8D1C-E005FA905286}" destId="{B1DCEB85-E710-40A1-9372-F0F35FEAA503}" srcOrd="12" destOrd="0" parTransId="{D5F58D8F-EA19-4E1B-9052-B51A87A3525C}" sibTransId="{2CE36ADC-8F26-4E70-B447-EC7C55C7A51D}"/>
    <dgm:cxn modelId="{656652E5-E647-4BF4-9C5A-4A2633D087C1}" type="presOf" srcId="{448F9D2E-632E-444E-A144-9464B390620D}" destId="{9C7B7CFD-AC89-40A7-B5CA-961BD1A75729}" srcOrd="0" destOrd="0" presId="urn:microsoft.com/office/officeart/2008/layout/LinedList"/>
    <dgm:cxn modelId="{6100F8E9-72E1-4B91-89FE-FF378848AE6E}" type="presOf" srcId="{C93186CE-F36A-40BB-85B3-3D3F2843F0A1}" destId="{53B18AF1-FC10-4ACB-A06B-753FB50BDA8C}" srcOrd="0" destOrd="0" presId="urn:microsoft.com/office/officeart/2008/layout/LinedList"/>
    <dgm:cxn modelId="{7CDDDDF4-0845-4257-9C12-B0740244E6A0}" type="presOf" srcId="{F62ACCFD-FF84-4909-9185-6D3A1FCF01FA}" destId="{B11ED437-4B7D-442F-AE54-1AA2E88DF8C4}" srcOrd="0" destOrd="0" presId="urn:microsoft.com/office/officeart/2008/layout/LinedList"/>
    <dgm:cxn modelId="{93935060-DCCA-423C-92CA-D32FF316B6D0}" type="presParOf" srcId="{E8560B67-799B-4419-9D66-FFAF9081E0A6}" destId="{672B1005-AD1E-4EF1-B699-806793C9AF70}" srcOrd="0" destOrd="0" presId="urn:microsoft.com/office/officeart/2008/layout/LinedList"/>
    <dgm:cxn modelId="{27C39E06-53A0-474C-9BB0-1021D86BED49}" type="presParOf" srcId="{E8560B67-799B-4419-9D66-FFAF9081E0A6}" destId="{5EB6EEDD-6DA1-4F92-BB5C-C7208C2D5139}" srcOrd="1" destOrd="0" presId="urn:microsoft.com/office/officeart/2008/layout/LinedList"/>
    <dgm:cxn modelId="{6E46D00B-7BED-4C18-9AA4-474C8C8B2E63}" type="presParOf" srcId="{5EB6EEDD-6DA1-4F92-BB5C-C7208C2D5139}" destId="{A2656CB3-70A1-47A4-BE7F-EF4578D537EE}" srcOrd="0" destOrd="0" presId="urn:microsoft.com/office/officeart/2008/layout/LinedList"/>
    <dgm:cxn modelId="{97F2FA89-3024-4573-B55E-881E27FA6B24}" type="presParOf" srcId="{5EB6EEDD-6DA1-4F92-BB5C-C7208C2D5139}" destId="{93763F79-7CB3-42CA-85C8-5833BAF2BBAF}" srcOrd="1" destOrd="0" presId="urn:microsoft.com/office/officeart/2008/layout/LinedList"/>
    <dgm:cxn modelId="{9D91184E-B1C9-4CD1-AE10-639A254DD022}" type="presParOf" srcId="{E8560B67-799B-4419-9D66-FFAF9081E0A6}" destId="{2B2981CA-232F-4505-9BF5-FDA46BB43D83}" srcOrd="2" destOrd="0" presId="urn:microsoft.com/office/officeart/2008/layout/LinedList"/>
    <dgm:cxn modelId="{249B72F3-2B66-4223-8365-27317102BA8C}" type="presParOf" srcId="{E8560B67-799B-4419-9D66-FFAF9081E0A6}" destId="{E58732CB-A9AE-47A9-B076-EE8B36FB85C0}" srcOrd="3" destOrd="0" presId="urn:microsoft.com/office/officeart/2008/layout/LinedList"/>
    <dgm:cxn modelId="{237944FE-A293-4094-8901-F35E3F3FC092}" type="presParOf" srcId="{E58732CB-A9AE-47A9-B076-EE8B36FB85C0}" destId="{BC7713A9-6435-4747-A616-7A3FBA5320D3}" srcOrd="0" destOrd="0" presId="urn:microsoft.com/office/officeart/2008/layout/LinedList"/>
    <dgm:cxn modelId="{ECE31F5A-F9B7-43B5-8A94-125CB6771673}" type="presParOf" srcId="{E58732CB-A9AE-47A9-B076-EE8B36FB85C0}" destId="{5B8246B0-178F-4E46-9087-35C6D107CA05}" srcOrd="1" destOrd="0" presId="urn:microsoft.com/office/officeart/2008/layout/LinedList"/>
    <dgm:cxn modelId="{A588F857-60A8-4273-9569-EFBFEE1385A9}" type="presParOf" srcId="{E8560B67-799B-4419-9D66-FFAF9081E0A6}" destId="{8EA192B0-319B-4E29-BB57-AD5BA9B99C4D}" srcOrd="4" destOrd="0" presId="urn:microsoft.com/office/officeart/2008/layout/LinedList"/>
    <dgm:cxn modelId="{490FFE55-F083-4371-96B4-C9BA94948164}" type="presParOf" srcId="{E8560B67-799B-4419-9D66-FFAF9081E0A6}" destId="{84A0DF08-465E-4825-B33C-DFAD5EEAE5AB}" srcOrd="5" destOrd="0" presId="urn:microsoft.com/office/officeart/2008/layout/LinedList"/>
    <dgm:cxn modelId="{1D618B8D-1614-4F4D-8DFC-E95A049662B2}" type="presParOf" srcId="{84A0DF08-465E-4825-B33C-DFAD5EEAE5AB}" destId="{0799139F-AAA2-426B-83AF-25671399EA72}" srcOrd="0" destOrd="0" presId="urn:microsoft.com/office/officeart/2008/layout/LinedList"/>
    <dgm:cxn modelId="{90676B1F-C455-4D1F-B5E4-0CE9594A63CE}" type="presParOf" srcId="{84A0DF08-465E-4825-B33C-DFAD5EEAE5AB}" destId="{4B93D18A-41A7-40CA-AC33-F03AD83910A7}" srcOrd="1" destOrd="0" presId="urn:microsoft.com/office/officeart/2008/layout/LinedList"/>
    <dgm:cxn modelId="{08D1749D-12F2-4EA0-9E2F-9C55AE6D0D4E}" type="presParOf" srcId="{E8560B67-799B-4419-9D66-FFAF9081E0A6}" destId="{2843FFFA-3D4F-4923-84F1-67B2F489537F}" srcOrd="6" destOrd="0" presId="urn:microsoft.com/office/officeart/2008/layout/LinedList"/>
    <dgm:cxn modelId="{906AF944-947C-4532-BBC4-79145A82869B}" type="presParOf" srcId="{E8560B67-799B-4419-9D66-FFAF9081E0A6}" destId="{74FF289F-76C6-4F35-AFDA-3DC763096659}" srcOrd="7" destOrd="0" presId="urn:microsoft.com/office/officeart/2008/layout/LinedList"/>
    <dgm:cxn modelId="{947A88D7-C446-4FB7-9B6A-BB578FF1AD00}" type="presParOf" srcId="{74FF289F-76C6-4F35-AFDA-3DC763096659}" destId="{5FDE5DCF-49BC-4D77-9E64-7422B4D0D1F7}" srcOrd="0" destOrd="0" presId="urn:microsoft.com/office/officeart/2008/layout/LinedList"/>
    <dgm:cxn modelId="{EC902E23-330C-47CF-AA2C-E7F4FB52B639}" type="presParOf" srcId="{74FF289F-76C6-4F35-AFDA-3DC763096659}" destId="{CFE6FC51-FED1-44A2-B3C9-045470ED761D}" srcOrd="1" destOrd="0" presId="urn:microsoft.com/office/officeart/2008/layout/LinedList"/>
    <dgm:cxn modelId="{FA8AD95E-2369-4557-8DB3-87C54A6615E6}" type="presParOf" srcId="{E8560B67-799B-4419-9D66-FFAF9081E0A6}" destId="{8B5AAE2F-43DA-4659-9ABF-B56C1B7B3187}" srcOrd="8" destOrd="0" presId="urn:microsoft.com/office/officeart/2008/layout/LinedList"/>
    <dgm:cxn modelId="{C9F157CB-5F55-42FD-B673-A480C505B405}" type="presParOf" srcId="{E8560B67-799B-4419-9D66-FFAF9081E0A6}" destId="{764BA7A3-24BC-40EE-B9D5-1B1A2B8DF0AD}" srcOrd="9" destOrd="0" presId="urn:microsoft.com/office/officeart/2008/layout/LinedList"/>
    <dgm:cxn modelId="{24C9E8D0-22DE-4BB2-9C67-DADA798DDCA3}" type="presParOf" srcId="{764BA7A3-24BC-40EE-B9D5-1B1A2B8DF0AD}" destId="{53B18AF1-FC10-4ACB-A06B-753FB50BDA8C}" srcOrd="0" destOrd="0" presId="urn:microsoft.com/office/officeart/2008/layout/LinedList"/>
    <dgm:cxn modelId="{B64FB0F6-0DC3-4450-9806-3F108FEB2118}" type="presParOf" srcId="{764BA7A3-24BC-40EE-B9D5-1B1A2B8DF0AD}" destId="{14292B06-326C-4ACA-A4A5-250DEDED5DDB}" srcOrd="1" destOrd="0" presId="urn:microsoft.com/office/officeart/2008/layout/LinedList"/>
    <dgm:cxn modelId="{4CEF947C-BE79-459F-8FB4-5F6E6F6E1F7A}" type="presParOf" srcId="{E8560B67-799B-4419-9D66-FFAF9081E0A6}" destId="{F0668E27-5369-4AEC-B003-45FB0C1EEF49}" srcOrd="10" destOrd="0" presId="urn:microsoft.com/office/officeart/2008/layout/LinedList"/>
    <dgm:cxn modelId="{3EFF42D6-7A59-4330-93DD-3CA429235D6C}" type="presParOf" srcId="{E8560B67-799B-4419-9D66-FFAF9081E0A6}" destId="{B6DD4E75-EBEE-4DBD-B67F-AB0326A1CF1D}" srcOrd="11" destOrd="0" presId="urn:microsoft.com/office/officeart/2008/layout/LinedList"/>
    <dgm:cxn modelId="{80D0F394-BD67-43EE-B4EA-FE59175F3ECA}" type="presParOf" srcId="{B6DD4E75-EBEE-4DBD-B67F-AB0326A1CF1D}" destId="{83224863-AC78-4E7F-80B3-79D93B2D20BD}" srcOrd="0" destOrd="0" presId="urn:microsoft.com/office/officeart/2008/layout/LinedList"/>
    <dgm:cxn modelId="{3F0E19BF-4BCE-4455-83D8-D5E9DAB7A725}" type="presParOf" srcId="{B6DD4E75-EBEE-4DBD-B67F-AB0326A1CF1D}" destId="{FC51DC78-3827-45FE-A4F8-CD4D851AE0B7}" srcOrd="1" destOrd="0" presId="urn:microsoft.com/office/officeart/2008/layout/LinedList"/>
    <dgm:cxn modelId="{96AFFB35-8CBF-4ACD-8DEB-1937081367C6}" type="presParOf" srcId="{E8560B67-799B-4419-9D66-FFAF9081E0A6}" destId="{65A50725-0379-4E0F-B83D-A3CB6C691223}" srcOrd="12" destOrd="0" presId="urn:microsoft.com/office/officeart/2008/layout/LinedList"/>
    <dgm:cxn modelId="{678CC2A7-3138-4309-8A00-F95A6F6CB404}" type="presParOf" srcId="{E8560B67-799B-4419-9D66-FFAF9081E0A6}" destId="{BC49B790-EE98-477D-94BB-7EED81DDD63F}" srcOrd="13" destOrd="0" presId="urn:microsoft.com/office/officeart/2008/layout/LinedList"/>
    <dgm:cxn modelId="{3E09F2F3-D6CA-47CC-8590-7162ABADB783}" type="presParOf" srcId="{BC49B790-EE98-477D-94BB-7EED81DDD63F}" destId="{2644B47D-7A06-4004-A928-E58CA2A3327B}" srcOrd="0" destOrd="0" presId="urn:microsoft.com/office/officeart/2008/layout/LinedList"/>
    <dgm:cxn modelId="{87F81D37-3EC9-4A6D-8406-D993B9EB4C9B}" type="presParOf" srcId="{BC49B790-EE98-477D-94BB-7EED81DDD63F}" destId="{81E1C199-B6DE-414B-830F-C60BF48F88E5}" srcOrd="1" destOrd="0" presId="urn:microsoft.com/office/officeart/2008/layout/LinedList"/>
    <dgm:cxn modelId="{1C9982F2-BD13-4ACF-8BAA-10844A58BDEB}" type="presParOf" srcId="{E8560B67-799B-4419-9D66-FFAF9081E0A6}" destId="{48ADA503-04F6-4654-8424-895F4D86B8A3}" srcOrd="14" destOrd="0" presId="urn:microsoft.com/office/officeart/2008/layout/LinedList"/>
    <dgm:cxn modelId="{560AFC69-3BA7-4683-9961-3EDCFB910B3B}" type="presParOf" srcId="{E8560B67-799B-4419-9D66-FFAF9081E0A6}" destId="{8B1913BE-B2E9-4FE6-B8E7-3ADA760C29E8}" srcOrd="15" destOrd="0" presId="urn:microsoft.com/office/officeart/2008/layout/LinedList"/>
    <dgm:cxn modelId="{DF57BF99-696F-4948-9EB9-77FAE91FFB25}" type="presParOf" srcId="{8B1913BE-B2E9-4FE6-B8E7-3ADA760C29E8}" destId="{B11ED437-4B7D-442F-AE54-1AA2E88DF8C4}" srcOrd="0" destOrd="0" presId="urn:microsoft.com/office/officeart/2008/layout/LinedList"/>
    <dgm:cxn modelId="{3FC00E8B-53C8-47FE-89BD-B5FE54F7F375}" type="presParOf" srcId="{8B1913BE-B2E9-4FE6-B8E7-3ADA760C29E8}" destId="{74FD125B-DA7A-4854-BA1F-3ADE52EA700B}" srcOrd="1" destOrd="0" presId="urn:microsoft.com/office/officeart/2008/layout/LinedList"/>
    <dgm:cxn modelId="{887ED7EE-6436-4068-B463-3032B9FD7233}" type="presParOf" srcId="{E8560B67-799B-4419-9D66-FFAF9081E0A6}" destId="{807EC52E-F73A-4B25-B63D-470EB303A749}" srcOrd="16" destOrd="0" presId="urn:microsoft.com/office/officeart/2008/layout/LinedList"/>
    <dgm:cxn modelId="{4C461111-F04B-46C8-B2F8-50F6B2FD0F08}" type="presParOf" srcId="{E8560B67-799B-4419-9D66-FFAF9081E0A6}" destId="{C3833DB6-B5EA-41AD-BDE7-EA482A46403F}" srcOrd="17" destOrd="0" presId="urn:microsoft.com/office/officeart/2008/layout/LinedList"/>
    <dgm:cxn modelId="{D6781759-1925-456D-8624-2CCD788B63ED}" type="presParOf" srcId="{C3833DB6-B5EA-41AD-BDE7-EA482A46403F}" destId="{9578C40B-2FC4-47A4-A3FD-299C73BD1584}" srcOrd="0" destOrd="0" presId="urn:microsoft.com/office/officeart/2008/layout/LinedList"/>
    <dgm:cxn modelId="{22DF7576-8C50-430E-9198-B59947FBDECC}" type="presParOf" srcId="{C3833DB6-B5EA-41AD-BDE7-EA482A46403F}" destId="{A149F787-AC17-43FB-80AB-47BD9C23C5D8}" srcOrd="1" destOrd="0" presId="urn:microsoft.com/office/officeart/2008/layout/LinedList"/>
    <dgm:cxn modelId="{8779AE8D-9149-4A4F-9168-B0D508BAF5AA}" type="presParOf" srcId="{E8560B67-799B-4419-9D66-FFAF9081E0A6}" destId="{7483A3F5-DA58-48F1-A79C-0428DB716F97}" srcOrd="18" destOrd="0" presId="urn:microsoft.com/office/officeart/2008/layout/LinedList"/>
    <dgm:cxn modelId="{3D90FDA8-9146-4243-81CD-4C4EA5EAC5E0}" type="presParOf" srcId="{E8560B67-799B-4419-9D66-FFAF9081E0A6}" destId="{D452AA79-4D3A-4990-AD5E-19B3ABEEB966}" srcOrd="19" destOrd="0" presId="urn:microsoft.com/office/officeart/2008/layout/LinedList"/>
    <dgm:cxn modelId="{F79062B4-B85B-48A0-9CC8-2CF9E7124F03}" type="presParOf" srcId="{D452AA79-4D3A-4990-AD5E-19B3ABEEB966}" destId="{BCD25DD9-75F9-46AE-BC24-93D9E549292C}" srcOrd="0" destOrd="0" presId="urn:microsoft.com/office/officeart/2008/layout/LinedList"/>
    <dgm:cxn modelId="{FB0A08D6-D073-4E56-98C5-87BE0A73D37C}" type="presParOf" srcId="{D452AA79-4D3A-4990-AD5E-19B3ABEEB966}" destId="{2CCD1C2F-A92C-45B1-9EA5-8FC3B5523330}" srcOrd="1" destOrd="0" presId="urn:microsoft.com/office/officeart/2008/layout/LinedList"/>
    <dgm:cxn modelId="{691C84E7-DF12-4B25-9F59-1D379F032CF7}" type="presParOf" srcId="{E8560B67-799B-4419-9D66-FFAF9081E0A6}" destId="{E37762C4-F4BD-43B7-ABC3-AA26D5A72209}" srcOrd="20" destOrd="0" presId="urn:microsoft.com/office/officeart/2008/layout/LinedList"/>
    <dgm:cxn modelId="{0A5F8F23-2CE5-4F88-9BE8-1768F10E8BDA}" type="presParOf" srcId="{E8560B67-799B-4419-9D66-FFAF9081E0A6}" destId="{9897F18F-D151-4B37-A5A9-687806B17F7F}" srcOrd="21" destOrd="0" presId="urn:microsoft.com/office/officeart/2008/layout/LinedList"/>
    <dgm:cxn modelId="{50A2846A-9671-4BD6-A5D6-EF18B31142BF}" type="presParOf" srcId="{9897F18F-D151-4B37-A5A9-687806B17F7F}" destId="{9C7B7CFD-AC89-40A7-B5CA-961BD1A75729}" srcOrd="0" destOrd="0" presId="urn:microsoft.com/office/officeart/2008/layout/LinedList"/>
    <dgm:cxn modelId="{E39FE65C-0374-4AD8-A36B-779DEC5A8454}" type="presParOf" srcId="{9897F18F-D151-4B37-A5A9-687806B17F7F}" destId="{1E59F100-ACEC-4D3B-AF71-3DA3A8B06B14}" srcOrd="1" destOrd="0" presId="urn:microsoft.com/office/officeart/2008/layout/LinedList"/>
    <dgm:cxn modelId="{BE25ABB0-DC56-4700-8221-E55DA50A6FF8}" type="presParOf" srcId="{E8560B67-799B-4419-9D66-FFAF9081E0A6}" destId="{EDA116FC-41D7-4EFA-AD05-B6D330AF539D}" srcOrd="22" destOrd="0" presId="urn:microsoft.com/office/officeart/2008/layout/LinedList"/>
    <dgm:cxn modelId="{6924E7F7-D6E0-48D1-BE25-9819D78775B8}" type="presParOf" srcId="{E8560B67-799B-4419-9D66-FFAF9081E0A6}" destId="{FDDCBC92-9EF8-4312-96F1-9A47A1398EE5}" srcOrd="23" destOrd="0" presId="urn:microsoft.com/office/officeart/2008/layout/LinedList"/>
    <dgm:cxn modelId="{3593270D-2C05-4302-B146-D8C9D81694F2}" type="presParOf" srcId="{FDDCBC92-9EF8-4312-96F1-9A47A1398EE5}" destId="{7BE6823B-5A44-471B-A548-0CB749C21226}" srcOrd="0" destOrd="0" presId="urn:microsoft.com/office/officeart/2008/layout/LinedList"/>
    <dgm:cxn modelId="{2D40D950-1FC3-43E3-8DE5-52B917428757}" type="presParOf" srcId="{FDDCBC92-9EF8-4312-96F1-9A47A1398EE5}" destId="{BB44A76F-3BD8-4A5E-B9B5-3BF57F7811C0}" srcOrd="1" destOrd="0" presId="urn:microsoft.com/office/officeart/2008/layout/LinedList"/>
    <dgm:cxn modelId="{F70427A6-20D5-4A4A-92B4-BEE69D88339C}" type="presParOf" srcId="{E8560B67-799B-4419-9D66-FFAF9081E0A6}" destId="{1D6405CB-9EE2-49DA-8E7C-BB62096108F0}" srcOrd="24" destOrd="0" presId="urn:microsoft.com/office/officeart/2008/layout/LinedList"/>
    <dgm:cxn modelId="{D6898D60-5B02-492F-8E79-7FDB9E27B9E5}" type="presParOf" srcId="{E8560B67-799B-4419-9D66-FFAF9081E0A6}" destId="{FB56D5C5-5E5D-4F4B-AA5C-B3079A3854DD}" srcOrd="25" destOrd="0" presId="urn:microsoft.com/office/officeart/2008/layout/LinedList"/>
    <dgm:cxn modelId="{2BB03137-BA7C-4FAB-8EF4-FC9D5F2CE459}" type="presParOf" srcId="{FB56D5C5-5E5D-4F4B-AA5C-B3079A3854DD}" destId="{F1EAAEE3-B0C5-42FE-840D-8E8751C399F3}" srcOrd="0" destOrd="0" presId="urn:microsoft.com/office/officeart/2008/layout/LinedList"/>
    <dgm:cxn modelId="{077CE0FA-364D-483A-91A7-CA6BF8EA32CF}" type="presParOf" srcId="{FB56D5C5-5E5D-4F4B-AA5C-B3079A3854DD}" destId="{E8D202F5-601F-4AF6-9398-1B0CB233227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99ACA76-FA11-4D7D-80CC-8BDE1AD8FCBF}" type="doc">
      <dgm:prSet loTypeId="urn:microsoft.com/office/officeart/2005/8/layout/vProcess5" loCatId="process" qsTypeId="urn:microsoft.com/office/officeart/2005/8/quickstyle/simple1" qsCatId="simple" csTypeId="urn:microsoft.com/office/officeart/2005/8/colors/accent0_2" csCatId="mainScheme" phldr="1"/>
      <dgm:spPr/>
      <dgm:t>
        <a:bodyPr/>
        <a:lstStyle/>
        <a:p>
          <a:endParaRPr lang="en-US"/>
        </a:p>
      </dgm:t>
    </dgm:pt>
    <dgm:pt modelId="{FA0D78C7-3F4F-415B-BED6-9ABA201DDB3F}">
      <dgm:prSet/>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r>
            <a:rPr lang="en-US" dirty="0">
              <a:solidFill>
                <a:schemeClr val="tx1"/>
              </a:solidFill>
              <a:latin typeface="Calibri"/>
              <a:ea typeface="Verdana"/>
              <a:cs typeface="Calibri"/>
            </a:rPr>
            <a:t>Average team velocity will help us in predicting how many sprints it will take for a team to deliver a feature. Or how quickly we can plan for releases or how many features the team can deliver per release.</a:t>
          </a:r>
        </a:p>
      </dgm:t>
    </dgm:pt>
    <dgm:pt modelId="{A53D26C1-603B-4EDC-8BE4-EB4795D53833}" type="parTrans" cxnId="{A6B22BB7-4600-45C6-919D-8D0FED731F00}">
      <dgm:prSet/>
      <dgm:spPr/>
      <dgm:t>
        <a:bodyPr/>
        <a:lstStyle/>
        <a:p>
          <a:endParaRPr lang="en-US"/>
        </a:p>
      </dgm:t>
    </dgm:pt>
    <dgm:pt modelId="{E13ED877-DD28-4BDF-9751-169A9A7BD389}" type="sibTrans" cxnId="{A6B22BB7-4600-45C6-919D-8D0FED731F00}">
      <dgm:prSet/>
      <dgm:spPr>
        <a:solidFill>
          <a:schemeClr val="tx2">
            <a:lumMod val="60000"/>
            <a:lumOff val="40000"/>
            <a:alpha val="90000"/>
          </a:schemeClr>
        </a:solidFill>
      </dgm:spPr>
      <dgm:t>
        <a:bodyPr/>
        <a:lstStyle/>
        <a:p>
          <a:endParaRPr lang="en-US"/>
        </a:p>
      </dgm:t>
    </dgm:pt>
    <dgm:pt modelId="{40400087-B620-4731-99D0-4D1AE442625E}">
      <dgm:prSet phldr="0"/>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r>
            <a:rPr lang="en-US" dirty="0">
              <a:solidFill>
                <a:schemeClr val="tx1"/>
              </a:solidFill>
              <a:latin typeface="Calibri"/>
              <a:ea typeface="Verdana"/>
              <a:cs typeface="Calibri"/>
            </a:rPr>
            <a:t>Commitment reliability will give us confidence how well we are planning our sprints and how smoothly the team is approaching to project goal.</a:t>
          </a:r>
        </a:p>
      </dgm:t>
    </dgm:pt>
    <dgm:pt modelId="{F7B88654-DCA4-4D30-9A28-37D65EAEB156}" type="parTrans" cxnId="{F0A5E16A-BDC3-433F-B5E3-BE4849670D1C}">
      <dgm:prSet/>
      <dgm:spPr/>
      <dgm:t>
        <a:bodyPr/>
        <a:lstStyle/>
        <a:p>
          <a:endParaRPr lang="en-IN"/>
        </a:p>
      </dgm:t>
    </dgm:pt>
    <dgm:pt modelId="{EED579B3-38BE-4EFD-A739-3E70F77357BA}" type="sibTrans" cxnId="{F0A5E16A-BDC3-433F-B5E3-BE4849670D1C}">
      <dgm:prSet/>
      <dgm:spPr>
        <a:solidFill>
          <a:schemeClr val="tx2">
            <a:lumMod val="60000"/>
            <a:lumOff val="40000"/>
            <a:alpha val="90000"/>
          </a:schemeClr>
        </a:solidFill>
      </dgm:spPr>
      <dgm:t>
        <a:bodyPr/>
        <a:lstStyle/>
        <a:p>
          <a:endParaRPr lang="en-US"/>
        </a:p>
        <a:p>
          <a:endParaRPr lang="en-US"/>
        </a:p>
      </dgm:t>
    </dgm:pt>
    <dgm:pt modelId="{3D5FFEFE-8A1F-45A6-9E9F-2E09AD27068A}">
      <dgm:prSet phldr="0"/>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pPr rtl="0"/>
          <a:r>
            <a:rPr lang="en-US" dirty="0">
              <a:solidFill>
                <a:schemeClr val="tx1"/>
              </a:solidFill>
            </a:rPr>
            <a:t>Capacity utilization will show how well our team is utilized, if higher the utilization that shows team is working under a pressure and this will decrease the team stability but if team utilization is balanced it will provide more stability in team.</a:t>
          </a:r>
          <a:endParaRPr lang="en-US" dirty="0">
            <a:solidFill>
              <a:schemeClr val="tx1"/>
            </a:solidFill>
            <a:latin typeface="Calibri"/>
            <a:ea typeface="Verdana"/>
            <a:cs typeface="Calibri"/>
          </a:endParaRPr>
        </a:p>
      </dgm:t>
    </dgm:pt>
    <dgm:pt modelId="{79015EE5-4E09-4D9A-876C-EB7D5781DBAE}" type="parTrans" cxnId="{012A7952-63AF-4981-B12B-50325F239ED1}">
      <dgm:prSet/>
      <dgm:spPr/>
      <dgm:t>
        <a:bodyPr/>
        <a:lstStyle/>
        <a:p>
          <a:endParaRPr lang="en-IN"/>
        </a:p>
      </dgm:t>
    </dgm:pt>
    <dgm:pt modelId="{A6F73A51-DF82-4480-8936-B05E7A71AD4C}" type="sibTrans" cxnId="{012A7952-63AF-4981-B12B-50325F239ED1}">
      <dgm:prSet/>
      <dgm:spPr/>
      <dgm:t>
        <a:bodyPr/>
        <a:lstStyle/>
        <a:p>
          <a:endParaRPr lang="en-IN"/>
        </a:p>
      </dgm:t>
    </dgm:pt>
    <dgm:pt modelId="{3B277E7A-CFE2-4417-ACAC-35EEE500EC98}" type="pres">
      <dgm:prSet presAssocID="{299ACA76-FA11-4D7D-80CC-8BDE1AD8FCBF}" presName="outerComposite" presStyleCnt="0">
        <dgm:presLayoutVars>
          <dgm:chMax val="5"/>
          <dgm:dir/>
          <dgm:resizeHandles val="exact"/>
        </dgm:presLayoutVars>
      </dgm:prSet>
      <dgm:spPr/>
    </dgm:pt>
    <dgm:pt modelId="{F7E2ACC6-3A6F-4829-99D1-17D08662082D}" type="pres">
      <dgm:prSet presAssocID="{299ACA76-FA11-4D7D-80CC-8BDE1AD8FCBF}" presName="dummyMaxCanvas" presStyleCnt="0">
        <dgm:presLayoutVars/>
      </dgm:prSet>
      <dgm:spPr/>
    </dgm:pt>
    <dgm:pt modelId="{EFC77803-70B4-409E-9B62-582882B40570}" type="pres">
      <dgm:prSet presAssocID="{299ACA76-FA11-4D7D-80CC-8BDE1AD8FCBF}" presName="ThreeNodes_1" presStyleLbl="node1" presStyleIdx="0" presStyleCnt="3">
        <dgm:presLayoutVars>
          <dgm:bulletEnabled val="1"/>
        </dgm:presLayoutVars>
      </dgm:prSet>
      <dgm:spPr/>
    </dgm:pt>
    <dgm:pt modelId="{B354E5FD-8216-4934-BC9F-6BF1C1E4CB01}" type="pres">
      <dgm:prSet presAssocID="{299ACA76-FA11-4D7D-80CC-8BDE1AD8FCBF}" presName="ThreeNodes_2" presStyleLbl="node1" presStyleIdx="1" presStyleCnt="3">
        <dgm:presLayoutVars>
          <dgm:bulletEnabled val="1"/>
        </dgm:presLayoutVars>
      </dgm:prSet>
      <dgm:spPr/>
    </dgm:pt>
    <dgm:pt modelId="{4286FC6B-BA19-49BB-9481-4EC6F6033DDB}" type="pres">
      <dgm:prSet presAssocID="{299ACA76-FA11-4D7D-80CC-8BDE1AD8FCBF}" presName="ThreeNodes_3" presStyleLbl="node1" presStyleIdx="2" presStyleCnt="3">
        <dgm:presLayoutVars>
          <dgm:bulletEnabled val="1"/>
        </dgm:presLayoutVars>
      </dgm:prSet>
      <dgm:spPr/>
    </dgm:pt>
    <dgm:pt modelId="{61F26021-DF19-4F89-9EF9-E209F75E08B5}" type="pres">
      <dgm:prSet presAssocID="{299ACA76-FA11-4D7D-80CC-8BDE1AD8FCBF}" presName="ThreeConn_1-2" presStyleLbl="fgAccFollowNode1" presStyleIdx="0" presStyleCnt="2">
        <dgm:presLayoutVars>
          <dgm:bulletEnabled val="1"/>
        </dgm:presLayoutVars>
      </dgm:prSet>
      <dgm:spPr/>
    </dgm:pt>
    <dgm:pt modelId="{B84E4320-4DF9-41E4-A5DB-6130EE4F0DB6}" type="pres">
      <dgm:prSet presAssocID="{299ACA76-FA11-4D7D-80CC-8BDE1AD8FCBF}" presName="ThreeConn_2-3" presStyleLbl="fgAccFollowNode1" presStyleIdx="1" presStyleCnt="2">
        <dgm:presLayoutVars>
          <dgm:bulletEnabled val="1"/>
        </dgm:presLayoutVars>
      </dgm:prSet>
      <dgm:spPr/>
    </dgm:pt>
    <dgm:pt modelId="{D70158FA-C503-4D30-924C-973462151F76}" type="pres">
      <dgm:prSet presAssocID="{299ACA76-FA11-4D7D-80CC-8BDE1AD8FCBF}" presName="ThreeNodes_1_text" presStyleLbl="node1" presStyleIdx="2" presStyleCnt="3">
        <dgm:presLayoutVars>
          <dgm:bulletEnabled val="1"/>
        </dgm:presLayoutVars>
      </dgm:prSet>
      <dgm:spPr/>
    </dgm:pt>
    <dgm:pt modelId="{45054726-31DD-4FBF-AA9F-1A5AF8CA2B7C}" type="pres">
      <dgm:prSet presAssocID="{299ACA76-FA11-4D7D-80CC-8BDE1AD8FCBF}" presName="ThreeNodes_2_text" presStyleLbl="node1" presStyleIdx="2" presStyleCnt="3">
        <dgm:presLayoutVars>
          <dgm:bulletEnabled val="1"/>
        </dgm:presLayoutVars>
      </dgm:prSet>
      <dgm:spPr/>
    </dgm:pt>
    <dgm:pt modelId="{0E561A14-ACD3-42A7-A9D1-4C93A6E99684}" type="pres">
      <dgm:prSet presAssocID="{299ACA76-FA11-4D7D-80CC-8BDE1AD8FCBF}" presName="ThreeNodes_3_text" presStyleLbl="node1" presStyleIdx="2" presStyleCnt="3">
        <dgm:presLayoutVars>
          <dgm:bulletEnabled val="1"/>
        </dgm:presLayoutVars>
      </dgm:prSet>
      <dgm:spPr/>
    </dgm:pt>
  </dgm:ptLst>
  <dgm:cxnLst>
    <dgm:cxn modelId="{879CF10A-D0C2-40B6-AB01-C016E7F000A4}" type="presOf" srcId="{3D5FFEFE-8A1F-45A6-9E9F-2E09AD27068A}" destId="{4286FC6B-BA19-49BB-9481-4EC6F6033DDB}" srcOrd="0" destOrd="0" presId="urn:microsoft.com/office/officeart/2005/8/layout/vProcess5"/>
    <dgm:cxn modelId="{7FD5E814-7C94-40F8-9B29-889C495CF307}" type="presOf" srcId="{FA0D78C7-3F4F-415B-BED6-9ABA201DDB3F}" destId="{EFC77803-70B4-409E-9B62-582882B40570}" srcOrd="0" destOrd="0" presId="urn:microsoft.com/office/officeart/2005/8/layout/vProcess5"/>
    <dgm:cxn modelId="{E9EA2C1A-F5B1-48AF-A858-9313498F44CC}" type="presOf" srcId="{299ACA76-FA11-4D7D-80CC-8BDE1AD8FCBF}" destId="{3B277E7A-CFE2-4417-ACAC-35EEE500EC98}" srcOrd="0" destOrd="0" presId="urn:microsoft.com/office/officeart/2005/8/layout/vProcess5"/>
    <dgm:cxn modelId="{0CC7EC25-D7F2-4AF6-902B-0A98AFC7E77C}" type="presOf" srcId="{E13ED877-DD28-4BDF-9751-169A9A7BD389}" destId="{61F26021-DF19-4F89-9EF9-E209F75E08B5}" srcOrd="0" destOrd="0" presId="urn:microsoft.com/office/officeart/2005/8/layout/vProcess5"/>
    <dgm:cxn modelId="{F0A5E16A-BDC3-433F-B5E3-BE4849670D1C}" srcId="{299ACA76-FA11-4D7D-80CC-8BDE1AD8FCBF}" destId="{40400087-B620-4731-99D0-4D1AE442625E}" srcOrd="1" destOrd="0" parTransId="{F7B88654-DCA4-4D30-9A28-37D65EAEB156}" sibTransId="{EED579B3-38BE-4EFD-A739-3E70F77357BA}"/>
    <dgm:cxn modelId="{A637424D-008D-4972-B5CA-90FE62BC9EF4}" type="presOf" srcId="{40400087-B620-4731-99D0-4D1AE442625E}" destId="{45054726-31DD-4FBF-AA9F-1A5AF8CA2B7C}" srcOrd="1" destOrd="0" presId="urn:microsoft.com/office/officeart/2005/8/layout/vProcess5"/>
    <dgm:cxn modelId="{012A7952-63AF-4981-B12B-50325F239ED1}" srcId="{299ACA76-FA11-4D7D-80CC-8BDE1AD8FCBF}" destId="{3D5FFEFE-8A1F-45A6-9E9F-2E09AD27068A}" srcOrd="2" destOrd="0" parTransId="{79015EE5-4E09-4D9A-876C-EB7D5781DBAE}" sibTransId="{A6F73A51-DF82-4480-8936-B05E7A71AD4C}"/>
    <dgm:cxn modelId="{793F8DAD-455D-4DC3-9B9B-8D30C99E7DD6}" type="presOf" srcId="{EED579B3-38BE-4EFD-A739-3E70F77357BA}" destId="{B84E4320-4DF9-41E4-A5DB-6130EE4F0DB6}" srcOrd="0" destOrd="0" presId="urn:microsoft.com/office/officeart/2005/8/layout/vProcess5"/>
    <dgm:cxn modelId="{A6B22BB7-4600-45C6-919D-8D0FED731F00}" srcId="{299ACA76-FA11-4D7D-80CC-8BDE1AD8FCBF}" destId="{FA0D78C7-3F4F-415B-BED6-9ABA201DDB3F}" srcOrd="0" destOrd="0" parTransId="{A53D26C1-603B-4EDC-8BE4-EB4795D53833}" sibTransId="{E13ED877-DD28-4BDF-9751-169A9A7BD389}"/>
    <dgm:cxn modelId="{90687AB9-0206-4DA0-9A4B-2B434F57F02C}" type="presOf" srcId="{40400087-B620-4731-99D0-4D1AE442625E}" destId="{B354E5FD-8216-4934-BC9F-6BF1C1E4CB01}" srcOrd="0" destOrd="0" presId="urn:microsoft.com/office/officeart/2005/8/layout/vProcess5"/>
    <dgm:cxn modelId="{161D32FC-6E17-4F97-8F42-69DCE6EF7C8C}" type="presOf" srcId="{FA0D78C7-3F4F-415B-BED6-9ABA201DDB3F}" destId="{D70158FA-C503-4D30-924C-973462151F76}" srcOrd="1" destOrd="0" presId="urn:microsoft.com/office/officeart/2005/8/layout/vProcess5"/>
    <dgm:cxn modelId="{799F71FE-4C6B-42FB-A71A-920528DCBDC7}" type="presOf" srcId="{3D5FFEFE-8A1F-45A6-9E9F-2E09AD27068A}" destId="{0E561A14-ACD3-42A7-A9D1-4C93A6E99684}" srcOrd="1" destOrd="0" presId="urn:microsoft.com/office/officeart/2005/8/layout/vProcess5"/>
    <dgm:cxn modelId="{8A7FC16B-FE99-4ED7-AD1E-2EC52799DACA}" type="presParOf" srcId="{3B277E7A-CFE2-4417-ACAC-35EEE500EC98}" destId="{F7E2ACC6-3A6F-4829-99D1-17D08662082D}" srcOrd="0" destOrd="0" presId="urn:microsoft.com/office/officeart/2005/8/layout/vProcess5"/>
    <dgm:cxn modelId="{C57186D1-33D4-4D6F-94B5-3868B817069F}" type="presParOf" srcId="{3B277E7A-CFE2-4417-ACAC-35EEE500EC98}" destId="{EFC77803-70B4-409E-9B62-582882B40570}" srcOrd="1" destOrd="0" presId="urn:microsoft.com/office/officeart/2005/8/layout/vProcess5"/>
    <dgm:cxn modelId="{6CA2B663-E7BA-4E5C-9C5A-73B396D1DADB}" type="presParOf" srcId="{3B277E7A-CFE2-4417-ACAC-35EEE500EC98}" destId="{B354E5FD-8216-4934-BC9F-6BF1C1E4CB01}" srcOrd="2" destOrd="0" presId="urn:microsoft.com/office/officeart/2005/8/layout/vProcess5"/>
    <dgm:cxn modelId="{090615A0-215C-42A5-B5FD-760590B55BFA}" type="presParOf" srcId="{3B277E7A-CFE2-4417-ACAC-35EEE500EC98}" destId="{4286FC6B-BA19-49BB-9481-4EC6F6033DDB}" srcOrd="3" destOrd="0" presId="urn:microsoft.com/office/officeart/2005/8/layout/vProcess5"/>
    <dgm:cxn modelId="{78A55878-0095-4737-A344-F995275BB879}" type="presParOf" srcId="{3B277E7A-CFE2-4417-ACAC-35EEE500EC98}" destId="{61F26021-DF19-4F89-9EF9-E209F75E08B5}" srcOrd="4" destOrd="0" presId="urn:microsoft.com/office/officeart/2005/8/layout/vProcess5"/>
    <dgm:cxn modelId="{AE515A60-982F-4951-A088-A699FC96CACD}" type="presParOf" srcId="{3B277E7A-CFE2-4417-ACAC-35EEE500EC98}" destId="{B84E4320-4DF9-41E4-A5DB-6130EE4F0DB6}" srcOrd="5" destOrd="0" presId="urn:microsoft.com/office/officeart/2005/8/layout/vProcess5"/>
    <dgm:cxn modelId="{EE2BD18E-AC36-42D2-8F46-DF04D0EC5643}" type="presParOf" srcId="{3B277E7A-CFE2-4417-ACAC-35EEE500EC98}" destId="{D70158FA-C503-4D30-924C-973462151F76}" srcOrd="6" destOrd="0" presId="urn:microsoft.com/office/officeart/2005/8/layout/vProcess5"/>
    <dgm:cxn modelId="{4443936D-0FF2-47C0-8BC9-B1F15CACC0EC}" type="presParOf" srcId="{3B277E7A-CFE2-4417-ACAC-35EEE500EC98}" destId="{45054726-31DD-4FBF-AA9F-1A5AF8CA2B7C}" srcOrd="7" destOrd="0" presId="urn:microsoft.com/office/officeart/2005/8/layout/vProcess5"/>
    <dgm:cxn modelId="{C46A5128-7093-494D-883E-9B42BDA97C07}" type="presParOf" srcId="{3B277E7A-CFE2-4417-ACAC-35EEE500EC98}" destId="{0E561A14-ACD3-42A7-A9D1-4C93A6E99684}"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1E51AC-04FD-41D9-BE86-35936FEC4B92}" type="doc">
      <dgm:prSet loTypeId="urn:microsoft.com/office/officeart/2005/8/layout/vProcess5" loCatId="process" qsTypeId="urn:microsoft.com/office/officeart/2005/8/quickstyle/simple1" qsCatId="simple" csTypeId="urn:microsoft.com/office/officeart/2005/8/colors/accent0_2" csCatId="mainScheme" phldr="1"/>
      <dgm:spPr/>
      <dgm:t>
        <a:bodyPr/>
        <a:lstStyle/>
        <a:p>
          <a:endParaRPr lang="en-US"/>
        </a:p>
      </dgm:t>
    </dgm:pt>
    <dgm:pt modelId="{54BE9950-BF14-4C9C-A82A-C97B53918BAD}">
      <dgm:prSet/>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pPr>
            <a:lnSpc>
              <a:spcPct val="100000"/>
            </a:lnSpc>
          </a:pPr>
          <a:r>
            <a:rPr lang="en-US" dirty="0">
              <a:solidFill>
                <a:schemeClr val="tx1"/>
              </a:solidFill>
              <a:latin typeface="Calibri"/>
              <a:ea typeface="Verdana"/>
              <a:cs typeface="Calibri"/>
            </a:rPr>
            <a:t>Estimation Variance will show how we are estimating stories, if we are spending more or less time than the estimated efforts that shows our estimations are not accurate and we need to think differently while estimating the stories so that our estimation variance should remain less.</a:t>
          </a:r>
        </a:p>
      </dgm:t>
    </dgm:pt>
    <dgm:pt modelId="{E4483B43-0A90-407E-88CC-1F3A0E73CC99}" type="parTrans" cxnId="{22B8032C-7F55-44AD-AF78-2016D86C8494}">
      <dgm:prSet/>
      <dgm:spPr/>
      <dgm:t>
        <a:bodyPr/>
        <a:lstStyle/>
        <a:p>
          <a:endParaRPr lang="en-US"/>
        </a:p>
      </dgm:t>
    </dgm:pt>
    <dgm:pt modelId="{650AD750-8D78-4379-BDBC-F20AC0320D79}" type="sibTrans" cxnId="{22B8032C-7F55-44AD-AF78-2016D86C8494}">
      <dgm:prSet/>
      <dgm:spPr>
        <a:solidFill>
          <a:schemeClr val="tx2">
            <a:lumMod val="60000"/>
            <a:lumOff val="40000"/>
            <a:alpha val="90000"/>
          </a:schemeClr>
        </a:solidFill>
      </dgm:spPr>
      <dgm:t>
        <a:bodyPr/>
        <a:lstStyle/>
        <a:p>
          <a:endParaRPr lang="en-US"/>
        </a:p>
      </dgm:t>
    </dgm:pt>
    <dgm:pt modelId="{F152FB2F-3AF2-4CB0-8250-1FBE9950426C}">
      <dgm:prSet/>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pPr>
            <a:lnSpc>
              <a:spcPct val="100000"/>
            </a:lnSpc>
          </a:pPr>
          <a:r>
            <a:rPr lang="en-US" dirty="0">
              <a:solidFill>
                <a:schemeClr val="tx1"/>
              </a:solidFill>
              <a:latin typeface="Calibri"/>
              <a:ea typeface="Verdana"/>
              <a:cs typeface="Calibri"/>
            </a:rPr>
            <a:t>Scope change, after the start of the sprint, can lead to missing our sprint goals. If there are frequent scope change within the sprint, then the team needs to align with the product owner and to decide the priority of stories before the sprint start.</a:t>
          </a:r>
        </a:p>
      </dgm:t>
    </dgm:pt>
    <dgm:pt modelId="{E6B0FCBC-ECC9-4A25-B483-70FDAA749A46}" type="parTrans" cxnId="{FAB742C9-59DD-4B37-B392-EBA1A0676AF5}">
      <dgm:prSet/>
      <dgm:spPr/>
      <dgm:t>
        <a:bodyPr/>
        <a:lstStyle/>
        <a:p>
          <a:endParaRPr lang="en-US"/>
        </a:p>
      </dgm:t>
    </dgm:pt>
    <dgm:pt modelId="{26926BCA-E731-4589-B846-E66F9BBA273F}" type="sibTrans" cxnId="{FAB742C9-59DD-4B37-B392-EBA1A0676AF5}">
      <dgm:prSet/>
      <dgm:spPr>
        <a:solidFill>
          <a:schemeClr val="tx2">
            <a:lumMod val="60000"/>
            <a:lumOff val="40000"/>
            <a:alpha val="90000"/>
          </a:schemeClr>
        </a:solidFill>
      </dgm:spPr>
      <dgm:t>
        <a:bodyPr/>
        <a:lstStyle/>
        <a:p>
          <a:endParaRPr lang="en-US"/>
        </a:p>
      </dgm:t>
    </dgm:pt>
    <dgm:pt modelId="{88D44B59-9A45-46B2-90DF-CECFB90DB465}">
      <dgm:prSet/>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pPr>
            <a:lnSpc>
              <a:spcPct val="100000"/>
            </a:lnSpc>
          </a:pPr>
          <a:r>
            <a:rPr lang="en-US" dirty="0">
              <a:solidFill>
                <a:schemeClr val="tx1"/>
              </a:solidFill>
              <a:latin typeface="Calibri"/>
              <a:ea typeface="Verdana"/>
              <a:cs typeface="Calibri"/>
            </a:rPr>
            <a:t>Defect leakage matrices will tell how good or bad our product is, and this will also impact our CSAT. Less defect leakage will give more confidence to customer.</a:t>
          </a:r>
        </a:p>
      </dgm:t>
    </dgm:pt>
    <dgm:pt modelId="{7FC31596-F77A-46FB-B2FF-8F1CF16F0E16}" type="parTrans" cxnId="{28829B29-144A-4A6D-86F2-6711C425F1A3}">
      <dgm:prSet/>
      <dgm:spPr/>
      <dgm:t>
        <a:bodyPr/>
        <a:lstStyle/>
        <a:p>
          <a:endParaRPr lang="en-US"/>
        </a:p>
      </dgm:t>
    </dgm:pt>
    <dgm:pt modelId="{33A4C6F8-2672-40D3-B823-733C0F110FAC}" type="sibTrans" cxnId="{28829B29-144A-4A6D-86F2-6711C425F1A3}">
      <dgm:prSet/>
      <dgm:spPr>
        <a:solidFill>
          <a:schemeClr val="tx2">
            <a:lumMod val="60000"/>
            <a:lumOff val="40000"/>
            <a:alpha val="90000"/>
          </a:schemeClr>
        </a:solidFill>
      </dgm:spPr>
      <dgm:t>
        <a:bodyPr/>
        <a:lstStyle/>
        <a:p>
          <a:endParaRPr lang="en-US"/>
        </a:p>
      </dgm:t>
    </dgm:pt>
    <dgm:pt modelId="{F4ED65A8-D1FA-449A-AFE4-26A1453C1DE6}">
      <dgm:prSet phldr="0"/>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pPr rtl="0">
            <a:lnSpc>
              <a:spcPct val="100000"/>
            </a:lnSpc>
          </a:pPr>
          <a:r>
            <a:rPr lang="en-US" dirty="0">
              <a:solidFill>
                <a:schemeClr val="tx1"/>
              </a:solidFill>
            </a:rPr>
            <a:t>A healthy backlog denotes the level of detail in </a:t>
          </a:r>
          <a:r>
            <a:rPr lang="en-US" dirty="0">
              <a:solidFill>
                <a:schemeClr val="tx1"/>
              </a:solidFill>
              <a:latin typeface="Calibri"/>
              <a:cs typeface="Calibri"/>
            </a:rPr>
            <a:t>our</a:t>
          </a:r>
          <a:r>
            <a:rPr lang="en-US" dirty="0">
              <a:solidFill>
                <a:schemeClr val="tx1"/>
              </a:solidFill>
            </a:rPr>
            <a:t> product backlog that the development teams and mainly product owners need for the project to be successful.</a:t>
          </a:r>
        </a:p>
      </dgm:t>
    </dgm:pt>
    <dgm:pt modelId="{20B224B4-8EC5-4A15-B3D2-9ECF2EEFDB44}" type="parTrans" cxnId="{4DBB6495-C47C-463B-A2C5-105CA3EE93B2}">
      <dgm:prSet/>
      <dgm:spPr/>
      <dgm:t>
        <a:bodyPr/>
        <a:lstStyle/>
        <a:p>
          <a:endParaRPr lang="en-IN"/>
        </a:p>
      </dgm:t>
    </dgm:pt>
    <dgm:pt modelId="{6A25F3CF-E68D-4027-A751-250428D5E9CC}" type="sibTrans" cxnId="{4DBB6495-C47C-463B-A2C5-105CA3EE93B2}">
      <dgm:prSet/>
      <dgm:spPr/>
      <dgm:t>
        <a:bodyPr/>
        <a:lstStyle/>
        <a:p>
          <a:endParaRPr lang="en-IN"/>
        </a:p>
      </dgm:t>
    </dgm:pt>
    <dgm:pt modelId="{BB7D76DF-B9FF-4864-9EEE-8D8FE72B4CBF}" type="pres">
      <dgm:prSet presAssocID="{B51E51AC-04FD-41D9-BE86-35936FEC4B92}" presName="outerComposite" presStyleCnt="0">
        <dgm:presLayoutVars>
          <dgm:chMax val="5"/>
          <dgm:dir/>
          <dgm:resizeHandles val="exact"/>
        </dgm:presLayoutVars>
      </dgm:prSet>
      <dgm:spPr/>
    </dgm:pt>
    <dgm:pt modelId="{0A45EC5B-E339-47DE-BAC0-2BDEB9E6C8D8}" type="pres">
      <dgm:prSet presAssocID="{B51E51AC-04FD-41D9-BE86-35936FEC4B92}" presName="dummyMaxCanvas" presStyleCnt="0">
        <dgm:presLayoutVars/>
      </dgm:prSet>
      <dgm:spPr/>
    </dgm:pt>
    <dgm:pt modelId="{871D5DE6-5E25-4C42-A3A8-1ACB3B5522C0}" type="pres">
      <dgm:prSet presAssocID="{B51E51AC-04FD-41D9-BE86-35936FEC4B92}" presName="FourNodes_1" presStyleLbl="node1" presStyleIdx="0" presStyleCnt="4">
        <dgm:presLayoutVars>
          <dgm:bulletEnabled val="1"/>
        </dgm:presLayoutVars>
      </dgm:prSet>
      <dgm:spPr/>
    </dgm:pt>
    <dgm:pt modelId="{4C4A4C4A-6195-41CB-A939-A86FECED8D76}" type="pres">
      <dgm:prSet presAssocID="{B51E51AC-04FD-41D9-BE86-35936FEC4B92}" presName="FourNodes_2" presStyleLbl="node1" presStyleIdx="1" presStyleCnt="4">
        <dgm:presLayoutVars>
          <dgm:bulletEnabled val="1"/>
        </dgm:presLayoutVars>
      </dgm:prSet>
      <dgm:spPr/>
    </dgm:pt>
    <dgm:pt modelId="{13192376-9300-4AA4-A8EF-20431BEE95C3}" type="pres">
      <dgm:prSet presAssocID="{B51E51AC-04FD-41D9-BE86-35936FEC4B92}" presName="FourNodes_3" presStyleLbl="node1" presStyleIdx="2" presStyleCnt="4">
        <dgm:presLayoutVars>
          <dgm:bulletEnabled val="1"/>
        </dgm:presLayoutVars>
      </dgm:prSet>
      <dgm:spPr/>
    </dgm:pt>
    <dgm:pt modelId="{44B39740-58E4-4F18-BEEE-9EF21A92DBE6}" type="pres">
      <dgm:prSet presAssocID="{B51E51AC-04FD-41D9-BE86-35936FEC4B92}" presName="FourNodes_4" presStyleLbl="node1" presStyleIdx="3" presStyleCnt="4">
        <dgm:presLayoutVars>
          <dgm:bulletEnabled val="1"/>
        </dgm:presLayoutVars>
      </dgm:prSet>
      <dgm:spPr/>
    </dgm:pt>
    <dgm:pt modelId="{DE52E5AC-5A99-4755-B9AB-DC54CB7D3EEF}" type="pres">
      <dgm:prSet presAssocID="{B51E51AC-04FD-41D9-BE86-35936FEC4B92}" presName="FourConn_1-2" presStyleLbl="fgAccFollowNode1" presStyleIdx="0" presStyleCnt="3">
        <dgm:presLayoutVars>
          <dgm:bulletEnabled val="1"/>
        </dgm:presLayoutVars>
      </dgm:prSet>
      <dgm:spPr/>
    </dgm:pt>
    <dgm:pt modelId="{67C04A8D-F394-46C2-ABD5-6836846C4D57}" type="pres">
      <dgm:prSet presAssocID="{B51E51AC-04FD-41D9-BE86-35936FEC4B92}" presName="FourConn_2-3" presStyleLbl="fgAccFollowNode1" presStyleIdx="1" presStyleCnt="3">
        <dgm:presLayoutVars>
          <dgm:bulletEnabled val="1"/>
        </dgm:presLayoutVars>
      </dgm:prSet>
      <dgm:spPr/>
    </dgm:pt>
    <dgm:pt modelId="{98839222-C013-499C-A6BF-6E1FFB586396}" type="pres">
      <dgm:prSet presAssocID="{B51E51AC-04FD-41D9-BE86-35936FEC4B92}" presName="FourConn_3-4" presStyleLbl="fgAccFollowNode1" presStyleIdx="2" presStyleCnt="3">
        <dgm:presLayoutVars>
          <dgm:bulletEnabled val="1"/>
        </dgm:presLayoutVars>
      </dgm:prSet>
      <dgm:spPr/>
    </dgm:pt>
    <dgm:pt modelId="{31965C1D-565E-44B6-BEF3-F83395DC3751}" type="pres">
      <dgm:prSet presAssocID="{B51E51AC-04FD-41D9-BE86-35936FEC4B92}" presName="FourNodes_1_text" presStyleLbl="node1" presStyleIdx="3" presStyleCnt="4">
        <dgm:presLayoutVars>
          <dgm:bulletEnabled val="1"/>
        </dgm:presLayoutVars>
      </dgm:prSet>
      <dgm:spPr/>
    </dgm:pt>
    <dgm:pt modelId="{7D1E191C-63B4-49D8-8024-0E7301B5F29E}" type="pres">
      <dgm:prSet presAssocID="{B51E51AC-04FD-41D9-BE86-35936FEC4B92}" presName="FourNodes_2_text" presStyleLbl="node1" presStyleIdx="3" presStyleCnt="4">
        <dgm:presLayoutVars>
          <dgm:bulletEnabled val="1"/>
        </dgm:presLayoutVars>
      </dgm:prSet>
      <dgm:spPr/>
    </dgm:pt>
    <dgm:pt modelId="{AE3EA52C-A599-45B6-9077-CFB0B61E4127}" type="pres">
      <dgm:prSet presAssocID="{B51E51AC-04FD-41D9-BE86-35936FEC4B92}" presName="FourNodes_3_text" presStyleLbl="node1" presStyleIdx="3" presStyleCnt="4">
        <dgm:presLayoutVars>
          <dgm:bulletEnabled val="1"/>
        </dgm:presLayoutVars>
      </dgm:prSet>
      <dgm:spPr/>
    </dgm:pt>
    <dgm:pt modelId="{619EDF9B-93C0-408F-8033-1BB696EAC145}" type="pres">
      <dgm:prSet presAssocID="{B51E51AC-04FD-41D9-BE86-35936FEC4B92}" presName="FourNodes_4_text" presStyleLbl="node1" presStyleIdx="3" presStyleCnt="4">
        <dgm:presLayoutVars>
          <dgm:bulletEnabled val="1"/>
        </dgm:presLayoutVars>
      </dgm:prSet>
      <dgm:spPr/>
    </dgm:pt>
  </dgm:ptLst>
  <dgm:cxnLst>
    <dgm:cxn modelId="{28829B29-144A-4A6D-86F2-6711C425F1A3}" srcId="{B51E51AC-04FD-41D9-BE86-35936FEC4B92}" destId="{88D44B59-9A45-46B2-90DF-CECFB90DB465}" srcOrd="2" destOrd="0" parTransId="{7FC31596-F77A-46FB-B2FF-8F1CF16F0E16}" sibTransId="{33A4C6F8-2672-40D3-B823-733C0F110FAC}"/>
    <dgm:cxn modelId="{22B8032C-7F55-44AD-AF78-2016D86C8494}" srcId="{B51E51AC-04FD-41D9-BE86-35936FEC4B92}" destId="{54BE9950-BF14-4C9C-A82A-C97B53918BAD}" srcOrd="0" destOrd="0" parTransId="{E4483B43-0A90-407E-88CC-1F3A0E73CC99}" sibTransId="{650AD750-8D78-4379-BDBC-F20AC0320D79}"/>
    <dgm:cxn modelId="{F8AD2036-B321-4883-8DB0-62E23DD7A7F5}" type="presOf" srcId="{F4ED65A8-D1FA-449A-AFE4-26A1453C1DE6}" destId="{619EDF9B-93C0-408F-8033-1BB696EAC145}" srcOrd="1" destOrd="0" presId="urn:microsoft.com/office/officeart/2005/8/layout/vProcess5"/>
    <dgm:cxn modelId="{55964139-C71E-432C-8BD7-0CEA24EC2891}" type="presOf" srcId="{88D44B59-9A45-46B2-90DF-CECFB90DB465}" destId="{13192376-9300-4AA4-A8EF-20431BEE95C3}" srcOrd="0" destOrd="0" presId="urn:microsoft.com/office/officeart/2005/8/layout/vProcess5"/>
    <dgm:cxn modelId="{3D8E844F-5F30-49CF-A11B-B4E69570F8B9}" type="presOf" srcId="{54BE9950-BF14-4C9C-A82A-C97B53918BAD}" destId="{31965C1D-565E-44B6-BEF3-F83395DC3751}" srcOrd="1" destOrd="0" presId="urn:microsoft.com/office/officeart/2005/8/layout/vProcess5"/>
    <dgm:cxn modelId="{478C2455-EB5A-425C-A7E5-20AD360FD0E9}" type="presOf" srcId="{F4ED65A8-D1FA-449A-AFE4-26A1453C1DE6}" destId="{44B39740-58E4-4F18-BEEE-9EF21A92DBE6}" srcOrd="0" destOrd="0" presId="urn:microsoft.com/office/officeart/2005/8/layout/vProcess5"/>
    <dgm:cxn modelId="{1C1FBA7B-DF4B-4D6E-87A7-6EE01B3E801E}" type="presOf" srcId="{F152FB2F-3AF2-4CB0-8250-1FBE9950426C}" destId="{4C4A4C4A-6195-41CB-A939-A86FECED8D76}" srcOrd="0" destOrd="0" presId="urn:microsoft.com/office/officeart/2005/8/layout/vProcess5"/>
    <dgm:cxn modelId="{4DBB6495-C47C-463B-A2C5-105CA3EE93B2}" srcId="{B51E51AC-04FD-41D9-BE86-35936FEC4B92}" destId="{F4ED65A8-D1FA-449A-AFE4-26A1453C1DE6}" srcOrd="3" destOrd="0" parTransId="{20B224B4-8EC5-4A15-B3D2-9ECF2EEFDB44}" sibTransId="{6A25F3CF-E68D-4027-A751-250428D5E9CC}"/>
    <dgm:cxn modelId="{44F934C5-506C-4EBA-BC06-1B47388362AD}" type="presOf" srcId="{F152FB2F-3AF2-4CB0-8250-1FBE9950426C}" destId="{7D1E191C-63B4-49D8-8024-0E7301B5F29E}" srcOrd="1" destOrd="0" presId="urn:microsoft.com/office/officeart/2005/8/layout/vProcess5"/>
    <dgm:cxn modelId="{FAB742C9-59DD-4B37-B392-EBA1A0676AF5}" srcId="{B51E51AC-04FD-41D9-BE86-35936FEC4B92}" destId="{F152FB2F-3AF2-4CB0-8250-1FBE9950426C}" srcOrd="1" destOrd="0" parTransId="{E6B0FCBC-ECC9-4A25-B483-70FDAA749A46}" sibTransId="{26926BCA-E731-4589-B846-E66F9BBA273F}"/>
    <dgm:cxn modelId="{298449CF-89B8-48DA-A916-E3C6D85D2ED1}" type="presOf" srcId="{26926BCA-E731-4589-B846-E66F9BBA273F}" destId="{67C04A8D-F394-46C2-ABD5-6836846C4D57}" srcOrd="0" destOrd="0" presId="urn:microsoft.com/office/officeart/2005/8/layout/vProcess5"/>
    <dgm:cxn modelId="{5FD68ED7-E9DB-4072-8D35-485DA182827F}" type="presOf" srcId="{88D44B59-9A45-46B2-90DF-CECFB90DB465}" destId="{AE3EA52C-A599-45B6-9077-CFB0B61E4127}" srcOrd="1" destOrd="0" presId="urn:microsoft.com/office/officeart/2005/8/layout/vProcess5"/>
    <dgm:cxn modelId="{4A65CEDB-4137-46E1-A951-7DB3D2AC4DEA}" type="presOf" srcId="{B51E51AC-04FD-41D9-BE86-35936FEC4B92}" destId="{BB7D76DF-B9FF-4864-9EEE-8D8FE72B4CBF}" srcOrd="0" destOrd="0" presId="urn:microsoft.com/office/officeart/2005/8/layout/vProcess5"/>
    <dgm:cxn modelId="{5F1D4DE7-82D6-46DF-BD76-189944B259CE}" type="presOf" srcId="{33A4C6F8-2672-40D3-B823-733C0F110FAC}" destId="{98839222-C013-499C-A6BF-6E1FFB586396}" srcOrd="0" destOrd="0" presId="urn:microsoft.com/office/officeart/2005/8/layout/vProcess5"/>
    <dgm:cxn modelId="{85E289E9-7CA8-4404-8912-1C5CDF645970}" type="presOf" srcId="{54BE9950-BF14-4C9C-A82A-C97B53918BAD}" destId="{871D5DE6-5E25-4C42-A3A8-1ACB3B5522C0}" srcOrd="0" destOrd="0" presId="urn:microsoft.com/office/officeart/2005/8/layout/vProcess5"/>
    <dgm:cxn modelId="{BB708FFE-D2A7-4400-9247-B83514842F4C}" type="presOf" srcId="{650AD750-8D78-4379-BDBC-F20AC0320D79}" destId="{DE52E5AC-5A99-4755-B9AB-DC54CB7D3EEF}" srcOrd="0" destOrd="0" presId="urn:microsoft.com/office/officeart/2005/8/layout/vProcess5"/>
    <dgm:cxn modelId="{9FF82604-284C-4D0A-82B1-812C24A4859F}" type="presParOf" srcId="{BB7D76DF-B9FF-4864-9EEE-8D8FE72B4CBF}" destId="{0A45EC5B-E339-47DE-BAC0-2BDEB9E6C8D8}" srcOrd="0" destOrd="0" presId="urn:microsoft.com/office/officeart/2005/8/layout/vProcess5"/>
    <dgm:cxn modelId="{D3D15D56-2DB6-415A-9D19-0B6A46CCE5A8}" type="presParOf" srcId="{BB7D76DF-B9FF-4864-9EEE-8D8FE72B4CBF}" destId="{871D5DE6-5E25-4C42-A3A8-1ACB3B5522C0}" srcOrd="1" destOrd="0" presId="urn:microsoft.com/office/officeart/2005/8/layout/vProcess5"/>
    <dgm:cxn modelId="{33E53321-5659-4CF7-B584-70216F43F340}" type="presParOf" srcId="{BB7D76DF-B9FF-4864-9EEE-8D8FE72B4CBF}" destId="{4C4A4C4A-6195-41CB-A939-A86FECED8D76}" srcOrd="2" destOrd="0" presId="urn:microsoft.com/office/officeart/2005/8/layout/vProcess5"/>
    <dgm:cxn modelId="{98A88BB4-84C9-4916-B0E1-AD29F5940D3E}" type="presParOf" srcId="{BB7D76DF-B9FF-4864-9EEE-8D8FE72B4CBF}" destId="{13192376-9300-4AA4-A8EF-20431BEE95C3}" srcOrd="3" destOrd="0" presId="urn:microsoft.com/office/officeart/2005/8/layout/vProcess5"/>
    <dgm:cxn modelId="{D0A58309-119E-4A41-8C23-9AA66E27844F}" type="presParOf" srcId="{BB7D76DF-B9FF-4864-9EEE-8D8FE72B4CBF}" destId="{44B39740-58E4-4F18-BEEE-9EF21A92DBE6}" srcOrd="4" destOrd="0" presId="urn:microsoft.com/office/officeart/2005/8/layout/vProcess5"/>
    <dgm:cxn modelId="{6963BF6E-50F2-47F5-8AF3-174A63B166E9}" type="presParOf" srcId="{BB7D76DF-B9FF-4864-9EEE-8D8FE72B4CBF}" destId="{DE52E5AC-5A99-4755-B9AB-DC54CB7D3EEF}" srcOrd="5" destOrd="0" presId="urn:microsoft.com/office/officeart/2005/8/layout/vProcess5"/>
    <dgm:cxn modelId="{E2C84E3D-2F82-4F9C-ACBA-71D97D75119F}" type="presParOf" srcId="{BB7D76DF-B9FF-4864-9EEE-8D8FE72B4CBF}" destId="{67C04A8D-F394-46C2-ABD5-6836846C4D57}" srcOrd="6" destOrd="0" presId="urn:microsoft.com/office/officeart/2005/8/layout/vProcess5"/>
    <dgm:cxn modelId="{3DA23E3D-5D24-4720-89EE-4263CD5566AB}" type="presParOf" srcId="{BB7D76DF-B9FF-4864-9EEE-8D8FE72B4CBF}" destId="{98839222-C013-499C-A6BF-6E1FFB586396}" srcOrd="7" destOrd="0" presId="urn:microsoft.com/office/officeart/2005/8/layout/vProcess5"/>
    <dgm:cxn modelId="{270B0D97-37A2-40FA-8296-F4879B3527A7}" type="presParOf" srcId="{BB7D76DF-B9FF-4864-9EEE-8D8FE72B4CBF}" destId="{31965C1D-565E-44B6-BEF3-F83395DC3751}" srcOrd="8" destOrd="0" presId="urn:microsoft.com/office/officeart/2005/8/layout/vProcess5"/>
    <dgm:cxn modelId="{A012C728-DE37-423A-92CC-06203E02D909}" type="presParOf" srcId="{BB7D76DF-B9FF-4864-9EEE-8D8FE72B4CBF}" destId="{7D1E191C-63B4-49D8-8024-0E7301B5F29E}" srcOrd="9" destOrd="0" presId="urn:microsoft.com/office/officeart/2005/8/layout/vProcess5"/>
    <dgm:cxn modelId="{A8714065-0E61-430B-9D55-4B4741CDAED9}" type="presParOf" srcId="{BB7D76DF-B9FF-4864-9EEE-8D8FE72B4CBF}" destId="{AE3EA52C-A599-45B6-9077-CFB0B61E4127}" srcOrd="10" destOrd="0" presId="urn:microsoft.com/office/officeart/2005/8/layout/vProcess5"/>
    <dgm:cxn modelId="{B3C07569-5C5A-4A43-BD59-FD5F12BBB800}" type="presParOf" srcId="{BB7D76DF-B9FF-4864-9EEE-8D8FE72B4CBF}" destId="{619EDF9B-93C0-408F-8033-1BB696EAC145}"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182647-50BA-4353-992D-4FA765A972E3}">
      <dsp:nvSpPr>
        <dsp:cNvPr id="0" name=""/>
        <dsp:cNvSpPr/>
      </dsp:nvSpPr>
      <dsp:spPr>
        <a:xfrm>
          <a:off x="0" y="3603"/>
          <a:ext cx="10109201" cy="767451"/>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590FC8-705E-41D6-8D11-A12A1F847BCD}">
      <dsp:nvSpPr>
        <dsp:cNvPr id="0" name=""/>
        <dsp:cNvSpPr/>
      </dsp:nvSpPr>
      <dsp:spPr>
        <a:xfrm>
          <a:off x="232153" y="176279"/>
          <a:ext cx="422098" cy="4220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B1D0B9-B6D5-4910-B36D-8AD000CD10CD}">
      <dsp:nvSpPr>
        <dsp:cNvPr id="0" name=""/>
        <dsp:cNvSpPr/>
      </dsp:nvSpPr>
      <dsp:spPr>
        <a:xfrm>
          <a:off x="886406" y="3603"/>
          <a:ext cx="9222794" cy="767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222" tIns="81222" rIns="81222" bIns="81222"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Calibri"/>
              <a:ea typeface="Verdana"/>
              <a:cs typeface="Calibri"/>
            </a:rPr>
            <a:t>The Agile team must design the scalable payment platform using the microservices architecture.  </a:t>
          </a:r>
        </a:p>
      </dsp:txBody>
      <dsp:txXfrm>
        <a:off x="886406" y="3603"/>
        <a:ext cx="9222794" cy="767451"/>
      </dsp:txXfrm>
    </dsp:sp>
    <dsp:sp modelId="{534B7699-B1A5-49FF-A301-991008615140}">
      <dsp:nvSpPr>
        <dsp:cNvPr id="0" name=""/>
        <dsp:cNvSpPr/>
      </dsp:nvSpPr>
      <dsp:spPr>
        <a:xfrm>
          <a:off x="0" y="962916"/>
          <a:ext cx="10109201" cy="767451"/>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35EDBE-2B7B-4099-8FB0-5A6D2BA2A6BA}">
      <dsp:nvSpPr>
        <dsp:cNvPr id="0" name=""/>
        <dsp:cNvSpPr/>
      </dsp:nvSpPr>
      <dsp:spPr>
        <a:xfrm>
          <a:off x="232153" y="1135593"/>
          <a:ext cx="422098" cy="4220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ADA10C-EB53-4034-95EC-AD1A22F64B0E}">
      <dsp:nvSpPr>
        <dsp:cNvPr id="0" name=""/>
        <dsp:cNvSpPr/>
      </dsp:nvSpPr>
      <dsp:spPr>
        <a:xfrm>
          <a:off x="886406" y="962916"/>
          <a:ext cx="9222794" cy="767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222" tIns="81222" rIns="81222" bIns="81222"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mn-lt"/>
              <a:ea typeface="Verdana"/>
              <a:cs typeface="Calibri"/>
            </a:rPr>
            <a:t>Create a CI/CD pipeline to facilitate faster software delivery.</a:t>
          </a:r>
        </a:p>
      </dsp:txBody>
      <dsp:txXfrm>
        <a:off x="886406" y="962916"/>
        <a:ext cx="9222794" cy="767451"/>
      </dsp:txXfrm>
    </dsp:sp>
    <dsp:sp modelId="{AED0DDAF-E25C-474B-97DF-A4B7FB62027C}">
      <dsp:nvSpPr>
        <dsp:cNvPr id="0" name=""/>
        <dsp:cNvSpPr/>
      </dsp:nvSpPr>
      <dsp:spPr>
        <a:xfrm>
          <a:off x="0" y="1855946"/>
          <a:ext cx="10109201" cy="767451"/>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FD3852-F88C-4349-B3FC-5DC2D9E6B161}">
      <dsp:nvSpPr>
        <dsp:cNvPr id="0" name=""/>
        <dsp:cNvSpPr/>
      </dsp:nvSpPr>
      <dsp:spPr>
        <a:xfrm>
          <a:off x="232153" y="2094907"/>
          <a:ext cx="422098" cy="42209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D794D8-2AAF-448F-939D-CA9CFA75582D}">
      <dsp:nvSpPr>
        <dsp:cNvPr id="0" name=""/>
        <dsp:cNvSpPr/>
      </dsp:nvSpPr>
      <dsp:spPr>
        <a:xfrm>
          <a:off x="886406" y="1922230"/>
          <a:ext cx="9222794" cy="767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222" tIns="81222" rIns="81222" bIns="81222"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mn-lt"/>
              <a:ea typeface="Verdana"/>
              <a:cs typeface="Calibri"/>
            </a:rPr>
            <a:t>Team needs to collaborate with other teams working on the same project.</a:t>
          </a:r>
        </a:p>
      </dsp:txBody>
      <dsp:txXfrm>
        <a:off x="886406" y="1922230"/>
        <a:ext cx="9222794" cy="767451"/>
      </dsp:txXfrm>
    </dsp:sp>
    <dsp:sp modelId="{7B3975C6-87E9-4F3D-AA5E-649C21253A5D}">
      <dsp:nvSpPr>
        <dsp:cNvPr id="0" name=""/>
        <dsp:cNvSpPr/>
      </dsp:nvSpPr>
      <dsp:spPr>
        <a:xfrm>
          <a:off x="0" y="2881544"/>
          <a:ext cx="10109201" cy="767451"/>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8BAF13-1EBE-4D2C-BE0E-8D9917D4E04C}">
      <dsp:nvSpPr>
        <dsp:cNvPr id="0" name=""/>
        <dsp:cNvSpPr/>
      </dsp:nvSpPr>
      <dsp:spPr>
        <a:xfrm>
          <a:off x="232153" y="3054221"/>
          <a:ext cx="422098" cy="42209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7AA8AB-FFC7-4F5F-9E3E-65C03B2F1D20}">
      <dsp:nvSpPr>
        <dsp:cNvPr id="0" name=""/>
        <dsp:cNvSpPr/>
      </dsp:nvSpPr>
      <dsp:spPr>
        <a:xfrm>
          <a:off x="886406" y="2881544"/>
          <a:ext cx="9222794" cy="767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222" tIns="81222" rIns="81222" bIns="81222"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mn-lt"/>
              <a:ea typeface="Verdana"/>
              <a:cs typeface="Calibri"/>
            </a:rPr>
            <a:t>Because teams will be interdependent, there should be good coordination between them so that dependencies may be mitigated.</a:t>
          </a:r>
        </a:p>
      </dsp:txBody>
      <dsp:txXfrm>
        <a:off x="886406" y="2881544"/>
        <a:ext cx="9222794" cy="767451"/>
      </dsp:txXfrm>
    </dsp:sp>
    <dsp:sp modelId="{BA17CBE8-E2DD-4703-9BFE-F2D589DD7C26}">
      <dsp:nvSpPr>
        <dsp:cNvPr id="0" name=""/>
        <dsp:cNvSpPr/>
      </dsp:nvSpPr>
      <dsp:spPr>
        <a:xfrm>
          <a:off x="0" y="3840858"/>
          <a:ext cx="10109201" cy="767451"/>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C6A940-6E46-4F65-8B29-2B7F806A93DF}">
      <dsp:nvSpPr>
        <dsp:cNvPr id="0" name=""/>
        <dsp:cNvSpPr/>
      </dsp:nvSpPr>
      <dsp:spPr>
        <a:xfrm>
          <a:off x="232153" y="4013535"/>
          <a:ext cx="422098" cy="42209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798CCA-945A-4826-8A30-20005FA4CDE5}">
      <dsp:nvSpPr>
        <dsp:cNvPr id="0" name=""/>
        <dsp:cNvSpPr/>
      </dsp:nvSpPr>
      <dsp:spPr>
        <a:xfrm>
          <a:off x="886406" y="3840858"/>
          <a:ext cx="9222794" cy="767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222" tIns="81222" rIns="81222" bIns="81222"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mn-lt"/>
              <a:ea typeface="Verdana"/>
              <a:cs typeface="Calibri"/>
            </a:rPr>
            <a:t>To achieve high quality and minimal to no defect leakage, the application should be thoroughly tested.</a:t>
          </a:r>
        </a:p>
      </dsp:txBody>
      <dsp:txXfrm>
        <a:off x="886406" y="3840858"/>
        <a:ext cx="9222794" cy="7674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AA961E-6BF6-452F-A785-23364A833DE7}">
      <dsp:nvSpPr>
        <dsp:cNvPr id="0" name=""/>
        <dsp:cNvSpPr/>
      </dsp:nvSpPr>
      <dsp:spPr>
        <a:xfrm>
          <a:off x="0" y="628"/>
          <a:ext cx="1092791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ECA517-DEEC-452F-B867-CC482984D685}">
      <dsp:nvSpPr>
        <dsp:cNvPr id="0" name=""/>
        <dsp:cNvSpPr/>
      </dsp:nvSpPr>
      <dsp:spPr>
        <a:xfrm>
          <a:off x="0" y="628"/>
          <a:ext cx="10927913" cy="1028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US" sz="1600" b="1" kern="1200" dirty="0">
              <a:latin typeface="Calibri"/>
              <a:ea typeface="Verdana"/>
              <a:cs typeface="Calibri"/>
            </a:rPr>
            <a:t>Tech lead</a:t>
          </a:r>
          <a:r>
            <a:rPr lang="en-US" sz="1600" kern="1200" dirty="0">
              <a:latin typeface="Calibri"/>
              <a:ea typeface="Verdana"/>
              <a:cs typeface="Calibri"/>
            </a:rPr>
            <a:t>  - A tech lead is a person responsible for leading a development group. Tech lead guides the technical decision within a team. The responsibility of a tech lead is to drive, lead, motivate the team and its members. He also help the team members to resolve e technical queries/blockers.</a:t>
          </a:r>
        </a:p>
      </dsp:txBody>
      <dsp:txXfrm>
        <a:off x="0" y="628"/>
        <a:ext cx="10927913" cy="1028766"/>
      </dsp:txXfrm>
    </dsp:sp>
    <dsp:sp modelId="{79AF55A1-2136-4DD3-BFA7-09E86FE35E97}">
      <dsp:nvSpPr>
        <dsp:cNvPr id="0" name=""/>
        <dsp:cNvSpPr/>
      </dsp:nvSpPr>
      <dsp:spPr>
        <a:xfrm>
          <a:off x="0" y="1029394"/>
          <a:ext cx="10927913"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56F49E-C3B0-4CAA-B68D-59D03677D907}">
      <dsp:nvSpPr>
        <dsp:cNvPr id="0" name=""/>
        <dsp:cNvSpPr/>
      </dsp:nvSpPr>
      <dsp:spPr>
        <a:xfrm>
          <a:off x="0" y="1029394"/>
          <a:ext cx="10927913" cy="1028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US" sz="1600" b="1" kern="1200" dirty="0">
              <a:latin typeface="Calibri"/>
              <a:ea typeface="Verdana"/>
              <a:cs typeface="Calibri"/>
            </a:rPr>
            <a:t>Developers </a:t>
          </a:r>
          <a:r>
            <a:rPr lang="en-US" sz="1600" kern="1200" dirty="0">
              <a:latin typeface="Calibri"/>
              <a:ea typeface="Verdana"/>
              <a:cs typeface="Calibri"/>
            </a:rPr>
            <a:t>- They are cross functional and cross skilled self-organizing team members. They are responsible for developing the code as per the planned sprint to achieve the sprint goals. They are also responsible for estimating the stories and sprint planning. In ideal scrum team developers are consists of Front-end Developers, Backend Developers, Dev-Ops, QA Experts, Business Analyst, DBA etc.</a:t>
          </a:r>
        </a:p>
      </dsp:txBody>
      <dsp:txXfrm>
        <a:off x="0" y="1029394"/>
        <a:ext cx="10927913" cy="1028766"/>
      </dsp:txXfrm>
    </dsp:sp>
    <dsp:sp modelId="{1060C546-19FB-41A9-BEBF-BA01DAF267CB}">
      <dsp:nvSpPr>
        <dsp:cNvPr id="0" name=""/>
        <dsp:cNvSpPr/>
      </dsp:nvSpPr>
      <dsp:spPr>
        <a:xfrm>
          <a:off x="0" y="2058160"/>
          <a:ext cx="10927913"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1F5ACF-0648-47A8-8299-D020D6C44B37}">
      <dsp:nvSpPr>
        <dsp:cNvPr id="0" name=""/>
        <dsp:cNvSpPr/>
      </dsp:nvSpPr>
      <dsp:spPr>
        <a:xfrm>
          <a:off x="0" y="2058160"/>
          <a:ext cx="10927913" cy="1028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US" sz="1600" b="1" kern="1200" dirty="0">
              <a:latin typeface="Calibri"/>
              <a:ea typeface="Verdana"/>
              <a:cs typeface="Calibri"/>
            </a:rPr>
            <a:t>QA engineer - </a:t>
          </a:r>
          <a:r>
            <a:rPr lang="en-US" sz="1600" kern="1200" dirty="0">
              <a:latin typeface="Calibri"/>
              <a:ea typeface="Verdana"/>
              <a:cs typeface="Calibri"/>
            </a:rPr>
            <a:t>QA engineer analyze the requirement, write and execute the test cases to make sure the product meets its specifications or requirements. They are responsible for finding bugs in the product, which is under test and thereby helping to improve the product quality.  </a:t>
          </a:r>
        </a:p>
      </dsp:txBody>
      <dsp:txXfrm>
        <a:off x="0" y="2058160"/>
        <a:ext cx="10927913" cy="1028766"/>
      </dsp:txXfrm>
    </dsp:sp>
    <dsp:sp modelId="{7B245826-966E-482A-B565-8321CFE7C90D}">
      <dsp:nvSpPr>
        <dsp:cNvPr id="0" name=""/>
        <dsp:cNvSpPr/>
      </dsp:nvSpPr>
      <dsp:spPr>
        <a:xfrm>
          <a:off x="0" y="3086927"/>
          <a:ext cx="10927913"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97B6D3-9A3D-4119-BC31-56C2942217F1}">
      <dsp:nvSpPr>
        <dsp:cNvPr id="0" name=""/>
        <dsp:cNvSpPr/>
      </dsp:nvSpPr>
      <dsp:spPr>
        <a:xfrm>
          <a:off x="0" y="3086927"/>
          <a:ext cx="10927913" cy="1028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US" sz="1600" b="1" kern="1200" dirty="0">
              <a:latin typeface="Calibri"/>
              <a:ea typeface="Verdana"/>
              <a:cs typeface="Calibri"/>
            </a:rPr>
            <a:t>DevOps engineer</a:t>
          </a:r>
          <a:r>
            <a:rPr lang="en-US" sz="1600" kern="1200" dirty="0">
              <a:latin typeface="Calibri"/>
              <a:ea typeface="Verdana"/>
              <a:cs typeface="Calibri"/>
            </a:rPr>
            <a:t> - </a:t>
          </a:r>
          <a:r>
            <a:rPr lang="en-US" sz="1600" kern="1200" dirty="0" err="1">
              <a:latin typeface="Calibri"/>
              <a:ea typeface="Verdana"/>
              <a:cs typeface="Calibri"/>
            </a:rPr>
            <a:t>Devops</a:t>
          </a:r>
          <a:r>
            <a:rPr lang="en-US" sz="1600" kern="1200" dirty="0">
              <a:latin typeface="Calibri"/>
              <a:ea typeface="Verdana"/>
              <a:cs typeface="Calibri"/>
            </a:rPr>
            <a:t> engineer is responsible for Designing, building, testing, and maintaining the continuous integration and continuous delivery (CI/CD) process. Automating different phases of the DevOps cycle and monitoring systems for malicious activity</a:t>
          </a:r>
        </a:p>
      </dsp:txBody>
      <dsp:txXfrm>
        <a:off x="0" y="3086927"/>
        <a:ext cx="10927913" cy="1028766"/>
      </dsp:txXfrm>
    </dsp:sp>
    <dsp:sp modelId="{AE710763-8221-481F-A1D7-893708E3E85C}">
      <dsp:nvSpPr>
        <dsp:cNvPr id="0" name=""/>
        <dsp:cNvSpPr/>
      </dsp:nvSpPr>
      <dsp:spPr>
        <a:xfrm>
          <a:off x="0" y="4115693"/>
          <a:ext cx="10927913"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B182EE-7374-4408-B601-0499BFD44009}">
      <dsp:nvSpPr>
        <dsp:cNvPr id="0" name=""/>
        <dsp:cNvSpPr/>
      </dsp:nvSpPr>
      <dsp:spPr>
        <a:xfrm>
          <a:off x="0" y="4115693"/>
          <a:ext cx="10927913" cy="1028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latin typeface="Calibri"/>
              <a:ea typeface="Verdana"/>
              <a:cs typeface="Calibri"/>
            </a:rPr>
            <a:t>Support engineer</a:t>
          </a:r>
          <a:r>
            <a:rPr lang="en-US" sz="1600" kern="1200" dirty="0">
              <a:latin typeface="Calibri"/>
              <a:ea typeface="Verdana"/>
              <a:cs typeface="Calibri"/>
            </a:rPr>
            <a:t> - Support engineer is responsible to review and resolve the production issues. He will be first point of contact in scrum team for any production issue without disturbing the whole team. As per his requirement he will reach out to developer in case he need support in resolving the issues.</a:t>
          </a:r>
        </a:p>
      </dsp:txBody>
      <dsp:txXfrm>
        <a:off x="0" y="4115693"/>
        <a:ext cx="10927913" cy="10287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2B1005-AD1E-4EF1-B699-806793C9AF70}">
      <dsp:nvSpPr>
        <dsp:cNvPr id="0" name=""/>
        <dsp:cNvSpPr/>
      </dsp:nvSpPr>
      <dsp:spPr>
        <a:xfrm>
          <a:off x="0" y="594"/>
          <a:ext cx="1140324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656CB3-70A1-47A4-BE7F-EF4578D537EE}">
      <dsp:nvSpPr>
        <dsp:cNvPr id="0" name=""/>
        <dsp:cNvSpPr/>
      </dsp:nvSpPr>
      <dsp:spPr>
        <a:xfrm>
          <a:off x="0" y="594"/>
          <a:ext cx="11403240" cy="374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dirty="0">
              <a:latin typeface="Calibri"/>
              <a:ea typeface="Verdana"/>
              <a:cs typeface="Calibri"/>
            </a:rPr>
            <a:t>Average Team Velocity - </a:t>
          </a:r>
          <a:r>
            <a:rPr lang="en-US" sz="1500" kern="1200" dirty="0">
              <a:latin typeface="Calibri"/>
              <a:ea typeface="Verdana"/>
              <a:cs typeface="Calibri"/>
            </a:rPr>
            <a:t>Average of last 5 to 6 sprints story points accepted each sprint.</a:t>
          </a:r>
        </a:p>
      </dsp:txBody>
      <dsp:txXfrm>
        <a:off x="0" y="594"/>
        <a:ext cx="11403240" cy="374314"/>
      </dsp:txXfrm>
    </dsp:sp>
    <dsp:sp modelId="{2B2981CA-232F-4505-9BF5-FDA46BB43D83}">
      <dsp:nvSpPr>
        <dsp:cNvPr id="0" name=""/>
        <dsp:cNvSpPr/>
      </dsp:nvSpPr>
      <dsp:spPr>
        <a:xfrm>
          <a:off x="0" y="374908"/>
          <a:ext cx="1140324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7713A9-6435-4747-A616-7A3FBA5320D3}">
      <dsp:nvSpPr>
        <dsp:cNvPr id="0" name=""/>
        <dsp:cNvSpPr/>
      </dsp:nvSpPr>
      <dsp:spPr>
        <a:xfrm>
          <a:off x="0" y="374908"/>
          <a:ext cx="11403240" cy="374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endParaRPr lang="en-US" sz="1500" b="0" kern="1200" dirty="0">
            <a:latin typeface="Calibri"/>
            <a:ea typeface="Verdana"/>
            <a:cs typeface="Calibri"/>
          </a:endParaRPr>
        </a:p>
      </dsp:txBody>
      <dsp:txXfrm>
        <a:off x="0" y="374908"/>
        <a:ext cx="11403240" cy="374314"/>
      </dsp:txXfrm>
    </dsp:sp>
    <dsp:sp modelId="{8EA192B0-319B-4E29-BB57-AD5BA9B99C4D}">
      <dsp:nvSpPr>
        <dsp:cNvPr id="0" name=""/>
        <dsp:cNvSpPr/>
      </dsp:nvSpPr>
      <dsp:spPr>
        <a:xfrm>
          <a:off x="0" y="749222"/>
          <a:ext cx="1140324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99139F-AAA2-426B-83AF-25671399EA72}">
      <dsp:nvSpPr>
        <dsp:cNvPr id="0" name=""/>
        <dsp:cNvSpPr/>
      </dsp:nvSpPr>
      <dsp:spPr>
        <a:xfrm>
          <a:off x="0" y="749222"/>
          <a:ext cx="11403240" cy="374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dirty="0">
              <a:latin typeface="Calibri"/>
              <a:ea typeface="Verdana"/>
              <a:cs typeface="Calibri"/>
            </a:rPr>
            <a:t>Commitment Reliability</a:t>
          </a:r>
          <a:r>
            <a:rPr lang="en-US" sz="1500" kern="1200" dirty="0">
              <a:latin typeface="Calibri"/>
              <a:ea typeface="Verdana"/>
              <a:cs typeface="Calibri"/>
            </a:rPr>
            <a:t> - The ratio of points delivered vs points committed in a sprint.</a:t>
          </a:r>
        </a:p>
      </dsp:txBody>
      <dsp:txXfrm>
        <a:off x="0" y="749222"/>
        <a:ext cx="11403240" cy="374314"/>
      </dsp:txXfrm>
    </dsp:sp>
    <dsp:sp modelId="{2843FFFA-3D4F-4923-84F1-67B2F489537F}">
      <dsp:nvSpPr>
        <dsp:cNvPr id="0" name=""/>
        <dsp:cNvSpPr/>
      </dsp:nvSpPr>
      <dsp:spPr>
        <a:xfrm>
          <a:off x="0" y="1123537"/>
          <a:ext cx="1140324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DE5DCF-49BC-4D77-9E64-7422B4D0D1F7}">
      <dsp:nvSpPr>
        <dsp:cNvPr id="0" name=""/>
        <dsp:cNvSpPr/>
      </dsp:nvSpPr>
      <dsp:spPr>
        <a:xfrm>
          <a:off x="0" y="1123537"/>
          <a:ext cx="11403240" cy="374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endParaRPr lang="en-US" sz="1500" b="0" kern="1200" dirty="0">
            <a:latin typeface="Calibri"/>
            <a:ea typeface="Verdana"/>
            <a:cs typeface="Calibri"/>
          </a:endParaRPr>
        </a:p>
      </dsp:txBody>
      <dsp:txXfrm>
        <a:off x="0" y="1123537"/>
        <a:ext cx="11403240" cy="374314"/>
      </dsp:txXfrm>
    </dsp:sp>
    <dsp:sp modelId="{8B5AAE2F-43DA-4659-9ABF-B56C1B7B3187}">
      <dsp:nvSpPr>
        <dsp:cNvPr id="0" name=""/>
        <dsp:cNvSpPr/>
      </dsp:nvSpPr>
      <dsp:spPr>
        <a:xfrm>
          <a:off x="0" y="1497851"/>
          <a:ext cx="1140324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B18AF1-FC10-4ACB-A06B-753FB50BDA8C}">
      <dsp:nvSpPr>
        <dsp:cNvPr id="0" name=""/>
        <dsp:cNvSpPr/>
      </dsp:nvSpPr>
      <dsp:spPr>
        <a:xfrm>
          <a:off x="0" y="1497851"/>
          <a:ext cx="11403240" cy="374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dirty="0">
              <a:latin typeface="Calibri"/>
              <a:ea typeface="Verdana"/>
              <a:cs typeface="Calibri"/>
            </a:rPr>
            <a:t>Capacity Utilization</a:t>
          </a:r>
          <a:r>
            <a:rPr lang="en-US" sz="1500" kern="1200" dirty="0">
              <a:latin typeface="Calibri"/>
              <a:ea typeface="Verdana"/>
              <a:cs typeface="Calibri"/>
            </a:rPr>
            <a:t> - This the ratio of committed story points vs available capacity for the sprint.</a:t>
          </a:r>
        </a:p>
      </dsp:txBody>
      <dsp:txXfrm>
        <a:off x="0" y="1497851"/>
        <a:ext cx="11403240" cy="374314"/>
      </dsp:txXfrm>
    </dsp:sp>
    <dsp:sp modelId="{F0668E27-5369-4AEC-B003-45FB0C1EEF49}">
      <dsp:nvSpPr>
        <dsp:cNvPr id="0" name=""/>
        <dsp:cNvSpPr/>
      </dsp:nvSpPr>
      <dsp:spPr>
        <a:xfrm>
          <a:off x="0" y="1872165"/>
          <a:ext cx="1140324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224863-AC78-4E7F-80B3-79D93B2D20BD}">
      <dsp:nvSpPr>
        <dsp:cNvPr id="0" name=""/>
        <dsp:cNvSpPr/>
      </dsp:nvSpPr>
      <dsp:spPr>
        <a:xfrm>
          <a:off x="0" y="1872165"/>
          <a:ext cx="11403240" cy="374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endParaRPr lang="en-US" sz="1500" b="0" kern="1200" dirty="0">
            <a:latin typeface="Calibri"/>
            <a:ea typeface="Verdana"/>
            <a:cs typeface="Calibri"/>
          </a:endParaRPr>
        </a:p>
      </dsp:txBody>
      <dsp:txXfrm>
        <a:off x="0" y="1872165"/>
        <a:ext cx="11403240" cy="374314"/>
      </dsp:txXfrm>
    </dsp:sp>
    <dsp:sp modelId="{65A50725-0379-4E0F-B83D-A3CB6C691223}">
      <dsp:nvSpPr>
        <dsp:cNvPr id="0" name=""/>
        <dsp:cNvSpPr/>
      </dsp:nvSpPr>
      <dsp:spPr>
        <a:xfrm>
          <a:off x="0" y="2246479"/>
          <a:ext cx="1140324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44B47D-7A06-4004-A928-E58CA2A3327B}">
      <dsp:nvSpPr>
        <dsp:cNvPr id="0" name=""/>
        <dsp:cNvSpPr/>
      </dsp:nvSpPr>
      <dsp:spPr>
        <a:xfrm>
          <a:off x="0" y="2246479"/>
          <a:ext cx="11403240" cy="374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dirty="0">
              <a:latin typeface="Calibri"/>
              <a:ea typeface="Verdana"/>
              <a:cs typeface="Calibri"/>
            </a:rPr>
            <a:t>Estimation Variance - </a:t>
          </a:r>
          <a:r>
            <a:rPr lang="en-US" sz="1500" kern="1200" dirty="0">
              <a:latin typeface="Calibri"/>
              <a:ea typeface="Verdana"/>
              <a:cs typeface="Calibri"/>
            </a:rPr>
            <a:t>This is the difference of actual efforts and estimated efforts.</a:t>
          </a:r>
        </a:p>
      </dsp:txBody>
      <dsp:txXfrm>
        <a:off x="0" y="2246479"/>
        <a:ext cx="11403240" cy="374314"/>
      </dsp:txXfrm>
    </dsp:sp>
    <dsp:sp modelId="{48ADA503-04F6-4654-8424-895F4D86B8A3}">
      <dsp:nvSpPr>
        <dsp:cNvPr id="0" name=""/>
        <dsp:cNvSpPr/>
      </dsp:nvSpPr>
      <dsp:spPr>
        <a:xfrm>
          <a:off x="0" y="2620794"/>
          <a:ext cx="1140324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1ED437-4B7D-442F-AE54-1AA2E88DF8C4}">
      <dsp:nvSpPr>
        <dsp:cNvPr id="0" name=""/>
        <dsp:cNvSpPr/>
      </dsp:nvSpPr>
      <dsp:spPr>
        <a:xfrm>
          <a:off x="0" y="2620794"/>
          <a:ext cx="11403240" cy="374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endParaRPr lang="en-US" sz="1500" b="0" kern="1200" dirty="0">
            <a:latin typeface="Calibri"/>
            <a:ea typeface="Verdana"/>
            <a:cs typeface="Calibri"/>
          </a:endParaRPr>
        </a:p>
      </dsp:txBody>
      <dsp:txXfrm>
        <a:off x="0" y="2620794"/>
        <a:ext cx="11403240" cy="374314"/>
      </dsp:txXfrm>
    </dsp:sp>
    <dsp:sp modelId="{807EC52E-F73A-4B25-B63D-470EB303A749}">
      <dsp:nvSpPr>
        <dsp:cNvPr id="0" name=""/>
        <dsp:cNvSpPr/>
      </dsp:nvSpPr>
      <dsp:spPr>
        <a:xfrm>
          <a:off x="0" y="2995108"/>
          <a:ext cx="1140324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78C40B-2FC4-47A4-A3FD-299C73BD1584}">
      <dsp:nvSpPr>
        <dsp:cNvPr id="0" name=""/>
        <dsp:cNvSpPr/>
      </dsp:nvSpPr>
      <dsp:spPr>
        <a:xfrm>
          <a:off x="0" y="2995108"/>
          <a:ext cx="11403240" cy="374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dirty="0">
              <a:latin typeface="Calibri"/>
              <a:ea typeface="Verdana"/>
              <a:cs typeface="Calibri"/>
            </a:rPr>
            <a:t>Scope Change - </a:t>
          </a:r>
          <a:r>
            <a:rPr lang="en-US" sz="1500" kern="1200" dirty="0">
              <a:latin typeface="Calibri"/>
              <a:ea typeface="Verdana"/>
              <a:cs typeface="Calibri"/>
            </a:rPr>
            <a:t>Items added or removed from sprint scope after sprint started.</a:t>
          </a:r>
        </a:p>
      </dsp:txBody>
      <dsp:txXfrm>
        <a:off x="0" y="2995108"/>
        <a:ext cx="11403240" cy="374314"/>
      </dsp:txXfrm>
    </dsp:sp>
    <dsp:sp modelId="{7483A3F5-DA58-48F1-A79C-0428DB716F97}">
      <dsp:nvSpPr>
        <dsp:cNvPr id="0" name=""/>
        <dsp:cNvSpPr/>
      </dsp:nvSpPr>
      <dsp:spPr>
        <a:xfrm>
          <a:off x="0" y="3369422"/>
          <a:ext cx="1140324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D25DD9-75F9-46AE-BC24-93D9E549292C}">
      <dsp:nvSpPr>
        <dsp:cNvPr id="0" name=""/>
        <dsp:cNvSpPr/>
      </dsp:nvSpPr>
      <dsp:spPr>
        <a:xfrm>
          <a:off x="0" y="3369422"/>
          <a:ext cx="11403240" cy="374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endParaRPr lang="en-US" sz="1500" b="0" kern="1200" dirty="0">
            <a:latin typeface="Calibri"/>
            <a:ea typeface="Verdana"/>
            <a:cs typeface="Calibri"/>
          </a:endParaRPr>
        </a:p>
      </dsp:txBody>
      <dsp:txXfrm>
        <a:off x="0" y="3369422"/>
        <a:ext cx="11403240" cy="374314"/>
      </dsp:txXfrm>
    </dsp:sp>
    <dsp:sp modelId="{E37762C4-F4BD-43B7-ABC3-AA26D5A72209}">
      <dsp:nvSpPr>
        <dsp:cNvPr id="0" name=""/>
        <dsp:cNvSpPr/>
      </dsp:nvSpPr>
      <dsp:spPr>
        <a:xfrm>
          <a:off x="0" y="3743736"/>
          <a:ext cx="1140324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7B7CFD-AC89-40A7-B5CA-961BD1A75729}">
      <dsp:nvSpPr>
        <dsp:cNvPr id="0" name=""/>
        <dsp:cNvSpPr/>
      </dsp:nvSpPr>
      <dsp:spPr>
        <a:xfrm>
          <a:off x="0" y="3743736"/>
          <a:ext cx="11403240" cy="374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dirty="0">
              <a:latin typeface="Calibri"/>
              <a:ea typeface="Verdana"/>
              <a:cs typeface="Calibri"/>
            </a:rPr>
            <a:t>Defects Leakage - </a:t>
          </a:r>
          <a:r>
            <a:rPr lang="en-US" sz="1500" kern="1200" dirty="0">
              <a:latin typeface="Calibri"/>
              <a:ea typeface="Verdana"/>
              <a:cs typeface="Calibri"/>
            </a:rPr>
            <a:t>Total number of defects detected after the sprint closure.</a:t>
          </a:r>
        </a:p>
      </dsp:txBody>
      <dsp:txXfrm>
        <a:off x="0" y="3743736"/>
        <a:ext cx="11403240" cy="374314"/>
      </dsp:txXfrm>
    </dsp:sp>
    <dsp:sp modelId="{EDA116FC-41D7-4EFA-AD05-B6D330AF539D}">
      <dsp:nvSpPr>
        <dsp:cNvPr id="0" name=""/>
        <dsp:cNvSpPr/>
      </dsp:nvSpPr>
      <dsp:spPr>
        <a:xfrm>
          <a:off x="0" y="4118051"/>
          <a:ext cx="1140324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E6823B-5A44-471B-A548-0CB749C21226}">
      <dsp:nvSpPr>
        <dsp:cNvPr id="0" name=""/>
        <dsp:cNvSpPr/>
      </dsp:nvSpPr>
      <dsp:spPr>
        <a:xfrm>
          <a:off x="0" y="4118051"/>
          <a:ext cx="11403240" cy="374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endParaRPr lang="en-US" sz="1500" kern="1200" dirty="0">
            <a:latin typeface="Calibri"/>
            <a:ea typeface="Verdana"/>
            <a:cs typeface="Calibri"/>
          </a:endParaRPr>
        </a:p>
      </dsp:txBody>
      <dsp:txXfrm>
        <a:off x="0" y="4118051"/>
        <a:ext cx="11403240" cy="374314"/>
      </dsp:txXfrm>
    </dsp:sp>
    <dsp:sp modelId="{1D6405CB-9EE2-49DA-8E7C-BB62096108F0}">
      <dsp:nvSpPr>
        <dsp:cNvPr id="0" name=""/>
        <dsp:cNvSpPr/>
      </dsp:nvSpPr>
      <dsp:spPr>
        <a:xfrm>
          <a:off x="0" y="4492365"/>
          <a:ext cx="1140324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EAAEE3-B0C5-42FE-840D-8E8751C399F3}">
      <dsp:nvSpPr>
        <dsp:cNvPr id="0" name=""/>
        <dsp:cNvSpPr/>
      </dsp:nvSpPr>
      <dsp:spPr>
        <a:xfrm>
          <a:off x="0" y="4492365"/>
          <a:ext cx="11403240" cy="374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rtl="0">
            <a:lnSpc>
              <a:spcPct val="90000"/>
            </a:lnSpc>
            <a:spcBef>
              <a:spcPct val="0"/>
            </a:spcBef>
            <a:spcAft>
              <a:spcPct val="35000"/>
            </a:spcAft>
            <a:buNone/>
          </a:pPr>
          <a:r>
            <a:rPr lang="en-US" sz="1500" b="1" kern="1200" dirty="0">
              <a:latin typeface="Calibri"/>
              <a:ea typeface="Verdana"/>
              <a:cs typeface="Calibri"/>
            </a:rPr>
            <a:t>Backlog Health</a:t>
          </a:r>
          <a:r>
            <a:rPr lang="en-US" sz="1500" kern="1200" dirty="0">
              <a:latin typeface="Calibri"/>
              <a:ea typeface="Verdana"/>
              <a:cs typeface="Calibri"/>
            </a:rPr>
            <a:t> – Shows the health of backlog in as number of story Points available in backlog Vs Average Velocity.</a:t>
          </a:r>
        </a:p>
      </dsp:txBody>
      <dsp:txXfrm>
        <a:off x="0" y="4492365"/>
        <a:ext cx="11403240" cy="3743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C77803-70B4-409E-9B62-582882B40570}">
      <dsp:nvSpPr>
        <dsp:cNvPr id="0" name=""/>
        <dsp:cNvSpPr/>
      </dsp:nvSpPr>
      <dsp:spPr>
        <a:xfrm>
          <a:off x="0" y="0"/>
          <a:ext cx="8897650" cy="963635"/>
        </a:xfrm>
        <a:prstGeom prst="roundRect">
          <a:avLst>
            <a:gd name="adj" fmla="val 10000"/>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solidFill>
                <a:schemeClr val="tx1"/>
              </a:solidFill>
              <a:latin typeface="Calibri"/>
              <a:ea typeface="Verdana"/>
              <a:cs typeface="Calibri"/>
            </a:rPr>
            <a:t>Average team velocity will help us in predicting how many sprints it will take for a team to deliver a feature. Or how quickly we can plan for releases or how many features the team can deliver per release.</a:t>
          </a:r>
        </a:p>
      </dsp:txBody>
      <dsp:txXfrm>
        <a:off x="28224" y="28224"/>
        <a:ext cx="7857812" cy="907187"/>
      </dsp:txXfrm>
    </dsp:sp>
    <dsp:sp modelId="{B354E5FD-8216-4934-BC9F-6BF1C1E4CB01}">
      <dsp:nvSpPr>
        <dsp:cNvPr id="0" name=""/>
        <dsp:cNvSpPr/>
      </dsp:nvSpPr>
      <dsp:spPr>
        <a:xfrm>
          <a:off x="785086" y="1124240"/>
          <a:ext cx="8897650" cy="963635"/>
        </a:xfrm>
        <a:prstGeom prst="roundRect">
          <a:avLst>
            <a:gd name="adj" fmla="val 10000"/>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solidFill>
                <a:schemeClr val="tx1"/>
              </a:solidFill>
              <a:latin typeface="Calibri"/>
              <a:ea typeface="Verdana"/>
              <a:cs typeface="Calibri"/>
            </a:rPr>
            <a:t>Commitment reliability will give us confidence how well we are planning our sprints and how smoothly the team is approaching to project goal.</a:t>
          </a:r>
        </a:p>
      </dsp:txBody>
      <dsp:txXfrm>
        <a:off x="813310" y="1152464"/>
        <a:ext cx="7429752" cy="907187"/>
      </dsp:txXfrm>
    </dsp:sp>
    <dsp:sp modelId="{4286FC6B-BA19-49BB-9481-4EC6F6033DDB}">
      <dsp:nvSpPr>
        <dsp:cNvPr id="0" name=""/>
        <dsp:cNvSpPr/>
      </dsp:nvSpPr>
      <dsp:spPr>
        <a:xfrm>
          <a:off x="1570173" y="2248481"/>
          <a:ext cx="8897650" cy="963635"/>
        </a:xfrm>
        <a:prstGeom prst="roundRect">
          <a:avLst>
            <a:gd name="adj" fmla="val 10000"/>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dirty="0">
              <a:solidFill>
                <a:schemeClr val="tx1"/>
              </a:solidFill>
            </a:rPr>
            <a:t>Capacity utilization will show how well our team is utilized, if higher the utilization that shows team is working under a pressure and this will decrease the team stability but if team utilization is balanced it will provide more stability in team.</a:t>
          </a:r>
          <a:endParaRPr lang="en-US" sz="1700" kern="1200" dirty="0">
            <a:solidFill>
              <a:schemeClr val="tx1"/>
            </a:solidFill>
            <a:latin typeface="Calibri"/>
            <a:ea typeface="Verdana"/>
            <a:cs typeface="Calibri"/>
          </a:endParaRPr>
        </a:p>
      </dsp:txBody>
      <dsp:txXfrm>
        <a:off x="1598397" y="2276705"/>
        <a:ext cx="7429752" cy="907187"/>
      </dsp:txXfrm>
    </dsp:sp>
    <dsp:sp modelId="{61F26021-DF19-4F89-9EF9-E209F75E08B5}">
      <dsp:nvSpPr>
        <dsp:cNvPr id="0" name=""/>
        <dsp:cNvSpPr/>
      </dsp:nvSpPr>
      <dsp:spPr>
        <a:xfrm>
          <a:off x="8271287" y="730756"/>
          <a:ext cx="626362" cy="626362"/>
        </a:xfrm>
        <a:prstGeom prst="downArrow">
          <a:avLst>
            <a:gd name="adj1" fmla="val 55000"/>
            <a:gd name="adj2" fmla="val 45000"/>
          </a:avLst>
        </a:prstGeom>
        <a:solidFill>
          <a:schemeClr val="tx2">
            <a:lumMod val="60000"/>
            <a:lumOff val="40000"/>
            <a:alpha val="90000"/>
          </a:schemeClr>
        </a:solidFill>
        <a:ln w="12700" cap="flat" cmpd="sng" algn="ctr">
          <a:solidFill>
            <a:schemeClr val="dk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8412218" y="730756"/>
        <a:ext cx="344500" cy="471337"/>
      </dsp:txXfrm>
    </dsp:sp>
    <dsp:sp modelId="{B84E4320-4DF9-41E4-A5DB-6130EE4F0DB6}">
      <dsp:nvSpPr>
        <dsp:cNvPr id="0" name=""/>
        <dsp:cNvSpPr/>
      </dsp:nvSpPr>
      <dsp:spPr>
        <a:xfrm>
          <a:off x="9056374" y="1848573"/>
          <a:ext cx="626362" cy="626362"/>
        </a:xfrm>
        <a:prstGeom prst="downArrow">
          <a:avLst>
            <a:gd name="adj1" fmla="val 55000"/>
            <a:gd name="adj2" fmla="val 45000"/>
          </a:avLst>
        </a:prstGeom>
        <a:solidFill>
          <a:schemeClr val="tx2">
            <a:lumMod val="60000"/>
            <a:lumOff val="40000"/>
            <a:alpha val="90000"/>
          </a:schemeClr>
        </a:solidFill>
        <a:ln w="12700" cap="flat" cmpd="sng" algn="ctr">
          <a:solidFill>
            <a:schemeClr val="dk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endParaRPr lang="en-US" sz="1300" kern="1200"/>
        </a:p>
        <a:p>
          <a:pPr marL="0" lvl="0" indent="0" algn="ctr" defTabSz="577850">
            <a:lnSpc>
              <a:spcPct val="90000"/>
            </a:lnSpc>
            <a:spcBef>
              <a:spcPct val="0"/>
            </a:spcBef>
            <a:spcAft>
              <a:spcPct val="35000"/>
            </a:spcAft>
            <a:buNone/>
          </a:pPr>
          <a:endParaRPr lang="en-US" sz="1300" kern="1200"/>
        </a:p>
      </dsp:txBody>
      <dsp:txXfrm>
        <a:off x="9197305" y="1848573"/>
        <a:ext cx="344500" cy="47133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1D5DE6-5E25-4C42-A3A8-1ACB3B5522C0}">
      <dsp:nvSpPr>
        <dsp:cNvPr id="0" name=""/>
        <dsp:cNvSpPr/>
      </dsp:nvSpPr>
      <dsp:spPr>
        <a:xfrm>
          <a:off x="0" y="0"/>
          <a:ext cx="8229116" cy="660188"/>
        </a:xfrm>
        <a:prstGeom prst="roundRect">
          <a:avLst>
            <a:gd name="adj" fmla="val 10000"/>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100000"/>
            </a:lnSpc>
            <a:spcBef>
              <a:spcPct val="0"/>
            </a:spcBef>
            <a:spcAft>
              <a:spcPct val="35000"/>
            </a:spcAft>
            <a:buNone/>
          </a:pPr>
          <a:r>
            <a:rPr lang="en-US" sz="1100" kern="1200" dirty="0">
              <a:solidFill>
                <a:schemeClr val="tx1"/>
              </a:solidFill>
              <a:latin typeface="Calibri"/>
              <a:ea typeface="Verdana"/>
              <a:cs typeface="Calibri"/>
            </a:rPr>
            <a:t>Estimation Variance will show how we are estimating stories, if we are spending more or less time than the estimated efforts that shows our estimations are not accurate and we need to think differently while estimating the stories so that our estimation variance should remain less.</a:t>
          </a:r>
        </a:p>
      </dsp:txBody>
      <dsp:txXfrm>
        <a:off x="19336" y="19336"/>
        <a:ext cx="7460936" cy="621516"/>
      </dsp:txXfrm>
    </dsp:sp>
    <dsp:sp modelId="{4C4A4C4A-6195-41CB-A939-A86FECED8D76}">
      <dsp:nvSpPr>
        <dsp:cNvPr id="0" name=""/>
        <dsp:cNvSpPr/>
      </dsp:nvSpPr>
      <dsp:spPr>
        <a:xfrm>
          <a:off x="689188" y="780222"/>
          <a:ext cx="8229116" cy="660188"/>
        </a:xfrm>
        <a:prstGeom prst="roundRect">
          <a:avLst>
            <a:gd name="adj" fmla="val 10000"/>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100000"/>
            </a:lnSpc>
            <a:spcBef>
              <a:spcPct val="0"/>
            </a:spcBef>
            <a:spcAft>
              <a:spcPct val="35000"/>
            </a:spcAft>
            <a:buNone/>
          </a:pPr>
          <a:r>
            <a:rPr lang="en-US" sz="1100" kern="1200" dirty="0">
              <a:solidFill>
                <a:schemeClr val="tx1"/>
              </a:solidFill>
              <a:latin typeface="Calibri"/>
              <a:ea typeface="Verdana"/>
              <a:cs typeface="Calibri"/>
            </a:rPr>
            <a:t>Scope change, after the start of the sprint, can lead to missing our sprint goals. If there are frequent scope change within the sprint, then the team needs to align with the product owner and to decide the priority of stories before the sprint start.</a:t>
          </a:r>
        </a:p>
      </dsp:txBody>
      <dsp:txXfrm>
        <a:off x="708524" y="799558"/>
        <a:ext cx="7072134" cy="621516"/>
      </dsp:txXfrm>
    </dsp:sp>
    <dsp:sp modelId="{13192376-9300-4AA4-A8EF-20431BEE95C3}">
      <dsp:nvSpPr>
        <dsp:cNvPr id="0" name=""/>
        <dsp:cNvSpPr/>
      </dsp:nvSpPr>
      <dsp:spPr>
        <a:xfrm>
          <a:off x="1368090" y="1560444"/>
          <a:ext cx="8229116" cy="660188"/>
        </a:xfrm>
        <a:prstGeom prst="roundRect">
          <a:avLst>
            <a:gd name="adj" fmla="val 10000"/>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100000"/>
            </a:lnSpc>
            <a:spcBef>
              <a:spcPct val="0"/>
            </a:spcBef>
            <a:spcAft>
              <a:spcPct val="35000"/>
            </a:spcAft>
            <a:buNone/>
          </a:pPr>
          <a:r>
            <a:rPr lang="en-US" sz="1100" kern="1200" dirty="0">
              <a:solidFill>
                <a:schemeClr val="tx1"/>
              </a:solidFill>
              <a:latin typeface="Calibri"/>
              <a:ea typeface="Verdana"/>
              <a:cs typeface="Calibri"/>
            </a:rPr>
            <a:t>Defect leakage matrices will tell how good or bad our product is, and this will also impact our CSAT. Less defect leakage will give more confidence to customer.</a:t>
          </a:r>
        </a:p>
      </dsp:txBody>
      <dsp:txXfrm>
        <a:off x="1387426" y="1579780"/>
        <a:ext cx="7082420" cy="621516"/>
      </dsp:txXfrm>
    </dsp:sp>
    <dsp:sp modelId="{44B39740-58E4-4F18-BEEE-9EF21A92DBE6}">
      <dsp:nvSpPr>
        <dsp:cNvPr id="0" name=""/>
        <dsp:cNvSpPr/>
      </dsp:nvSpPr>
      <dsp:spPr>
        <a:xfrm>
          <a:off x="2057279" y="2340666"/>
          <a:ext cx="8229116" cy="660188"/>
        </a:xfrm>
        <a:prstGeom prst="roundRect">
          <a:avLst>
            <a:gd name="adj" fmla="val 10000"/>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rtl="0">
            <a:lnSpc>
              <a:spcPct val="100000"/>
            </a:lnSpc>
            <a:spcBef>
              <a:spcPct val="0"/>
            </a:spcBef>
            <a:spcAft>
              <a:spcPct val="35000"/>
            </a:spcAft>
            <a:buNone/>
          </a:pPr>
          <a:r>
            <a:rPr lang="en-US" sz="1100" kern="1200" dirty="0">
              <a:solidFill>
                <a:schemeClr val="tx1"/>
              </a:solidFill>
            </a:rPr>
            <a:t>A healthy backlog denotes the level of detail in </a:t>
          </a:r>
          <a:r>
            <a:rPr lang="en-US" sz="1100" kern="1200" dirty="0">
              <a:solidFill>
                <a:schemeClr val="tx1"/>
              </a:solidFill>
              <a:latin typeface="Calibri"/>
              <a:cs typeface="Calibri"/>
            </a:rPr>
            <a:t>our</a:t>
          </a:r>
          <a:r>
            <a:rPr lang="en-US" sz="1100" kern="1200" dirty="0">
              <a:solidFill>
                <a:schemeClr val="tx1"/>
              </a:solidFill>
            </a:rPr>
            <a:t> product backlog that the development teams and mainly product owners need for the project to be successful.</a:t>
          </a:r>
        </a:p>
      </dsp:txBody>
      <dsp:txXfrm>
        <a:off x="2076615" y="2360002"/>
        <a:ext cx="7072134" cy="621516"/>
      </dsp:txXfrm>
    </dsp:sp>
    <dsp:sp modelId="{DE52E5AC-5A99-4755-B9AB-DC54CB7D3EEF}">
      <dsp:nvSpPr>
        <dsp:cNvPr id="0" name=""/>
        <dsp:cNvSpPr/>
      </dsp:nvSpPr>
      <dsp:spPr>
        <a:xfrm>
          <a:off x="7799994" y="505644"/>
          <a:ext cx="429122" cy="429122"/>
        </a:xfrm>
        <a:prstGeom prst="downArrow">
          <a:avLst>
            <a:gd name="adj1" fmla="val 55000"/>
            <a:gd name="adj2" fmla="val 45000"/>
          </a:avLst>
        </a:prstGeom>
        <a:solidFill>
          <a:schemeClr val="tx2">
            <a:lumMod val="60000"/>
            <a:lumOff val="40000"/>
            <a:alpha val="90000"/>
          </a:schemeClr>
        </a:solidFill>
        <a:ln w="12700" cap="flat" cmpd="sng" algn="ctr">
          <a:solidFill>
            <a:schemeClr val="dk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7896546" y="505644"/>
        <a:ext cx="236018" cy="322914"/>
      </dsp:txXfrm>
    </dsp:sp>
    <dsp:sp modelId="{67C04A8D-F394-46C2-ABD5-6836846C4D57}">
      <dsp:nvSpPr>
        <dsp:cNvPr id="0" name=""/>
        <dsp:cNvSpPr/>
      </dsp:nvSpPr>
      <dsp:spPr>
        <a:xfrm>
          <a:off x="8489183" y="1285866"/>
          <a:ext cx="429122" cy="429122"/>
        </a:xfrm>
        <a:prstGeom prst="downArrow">
          <a:avLst>
            <a:gd name="adj1" fmla="val 55000"/>
            <a:gd name="adj2" fmla="val 45000"/>
          </a:avLst>
        </a:prstGeom>
        <a:solidFill>
          <a:schemeClr val="tx2">
            <a:lumMod val="60000"/>
            <a:lumOff val="40000"/>
            <a:alpha val="90000"/>
          </a:schemeClr>
        </a:solidFill>
        <a:ln w="12700" cap="flat" cmpd="sng" algn="ctr">
          <a:solidFill>
            <a:schemeClr val="dk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8585735" y="1285866"/>
        <a:ext cx="236018" cy="322914"/>
      </dsp:txXfrm>
    </dsp:sp>
    <dsp:sp modelId="{98839222-C013-499C-A6BF-6E1FFB586396}">
      <dsp:nvSpPr>
        <dsp:cNvPr id="0" name=""/>
        <dsp:cNvSpPr/>
      </dsp:nvSpPr>
      <dsp:spPr>
        <a:xfrm>
          <a:off x="9168085" y="2066088"/>
          <a:ext cx="429122" cy="429122"/>
        </a:xfrm>
        <a:prstGeom prst="downArrow">
          <a:avLst>
            <a:gd name="adj1" fmla="val 55000"/>
            <a:gd name="adj2" fmla="val 45000"/>
          </a:avLst>
        </a:prstGeom>
        <a:solidFill>
          <a:schemeClr val="tx2">
            <a:lumMod val="60000"/>
            <a:lumOff val="40000"/>
            <a:alpha val="90000"/>
          </a:schemeClr>
        </a:solidFill>
        <a:ln w="12700" cap="flat" cmpd="sng" algn="ctr">
          <a:solidFill>
            <a:schemeClr val="dk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9264637" y="2066088"/>
        <a:ext cx="236018" cy="32291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DD7E74-1267-4F34-842A-76954F6696CC}" type="datetimeFigureOut">
              <a:rPr lang="en-IN" smtClean="0"/>
              <a:t>06-04-2022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DA3FDC-898B-4ED6-AE74-6C3303B64E44}" type="slidenum">
              <a:rPr lang="en-IN" smtClean="0"/>
              <a:t>‹#›</a:t>
            </a:fld>
            <a:endParaRPr lang="en-IN"/>
          </a:p>
        </p:txBody>
      </p:sp>
    </p:spTree>
    <p:extLst>
      <p:ext uri="{BB962C8B-B14F-4D97-AF65-F5344CB8AC3E}">
        <p14:creationId xmlns:p14="http://schemas.microsoft.com/office/powerpoint/2010/main" val="3763279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4BB0A-94C6-48D9-B798-EE7B6509EF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3E62097-69BD-4C2F-B687-F8800CE69D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B5B8D77-608F-476B-A3A8-EA5F511FCD74}"/>
              </a:ext>
            </a:extLst>
          </p:cNvPr>
          <p:cNvSpPr>
            <a:spLocks noGrp="1"/>
          </p:cNvSpPr>
          <p:nvPr>
            <p:ph type="dt" sz="half" idx="10"/>
          </p:nvPr>
        </p:nvSpPr>
        <p:spPr>
          <a:xfrm>
            <a:off x="838200" y="6229738"/>
            <a:ext cx="2743200" cy="365125"/>
          </a:xfrm>
        </p:spPr>
        <p:txBody>
          <a:bodyPr/>
          <a:lstStyle/>
          <a:p>
            <a:fld id="{F940BCC5-5FCD-43ED-958F-A8CCB3FDA6D6}" type="datetimeFigureOut">
              <a:rPr lang="en-IN" smtClean="0"/>
              <a:t>06-04-2022</a:t>
            </a:fld>
            <a:endParaRPr lang="en-IN"/>
          </a:p>
        </p:txBody>
      </p:sp>
      <p:sp>
        <p:nvSpPr>
          <p:cNvPr id="5" name="Footer Placeholder 4">
            <a:extLst>
              <a:ext uri="{FF2B5EF4-FFF2-40B4-BE49-F238E27FC236}">
                <a16:creationId xmlns:a16="http://schemas.microsoft.com/office/drawing/2014/main" id="{953D91DF-571B-41EE-A2CC-C6C921E32340}"/>
              </a:ext>
            </a:extLst>
          </p:cNvPr>
          <p:cNvSpPr>
            <a:spLocks noGrp="1"/>
          </p:cNvSpPr>
          <p:nvPr>
            <p:ph type="ftr" sz="quarter" idx="11"/>
          </p:nvPr>
        </p:nvSpPr>
        <p:spPr>
          <a:xfrm>
            <a:off x="4038600" y="6229738"/>
            <a:ext cx="4114800" cy="365125"/>
          </a:xfrm>
        </p:spPr>
        <p:txBody>
          <a:bodyPr/>
          <a:lstStyle/>
          <a:p>
            <a:endParaRPr lang="en-IN"/>
          </a:p>
        </p:txBody>
      </p:sp>
      <p:sp>
        <p:nvSpPr>
          <p:cNvPr id="6" name="Slide Number Placeholder 5">
            <a:extLst>
              <a:ext uri="{FF2B5EF4-FFF2-40B4-BE49-F238E27FC236}">
                <a16:creationId xmlns:a16="http://schemas.microsoft.com/office/drawing/2014/main" id="{9C53C293-D882-4288-896F-094642003A6C}"/>
              </a:ext>
            </a:extLst>
          </p:cNvPr>
          <p:cNvSpPr>
            <a:spLocks noGrp="1"/>
          </p:cNvSpPr>
          <p:nvPr>
            <p:ph type="sldNum" sz="quarter" idx="12"/>
          </p:nvPr>
        </p:nvSpPr>
        <p:spPr>
          <a:xfrm>
            <a:off x="8610600" y="6229738"/>
            <a:ext cx="2743200" cy="365125"/>
          </a:xfrm>
        </p:spPr>
        <p:txBody>
          <a:bodyPr/>
          <a:lstStyle/>
          <a:p>
            <a:fld id="{7A0E0D09-9DE9-4B29-9C36-ED6C1428AE95}" type="slidenum">
              <a:rPr lang="en-IN" smtClean="0"/>
              <a:t>‹#›</a:t>
            </a:fld>
            <a:endParaRPr lang="en-IN"/>
          </a:p>
        </p:txBody>
      </p:sp>
      <p:sp>
        <p:nvSpPr>
          <p:cNvPr id="8" name="Rectangle 7">
            <a:extLst>
              <a:ext uri="{FF2B5EF4-FFF2-40B4-BE49-F238E27FC236}">
                <a16:creationId xmlns:a16="http://schemas.microsoft.com/office/drawing/2014/main" id="{4B71AFDE-B32D-4058-940C-E9B01826A527}"/>
              </a:ext>
            </a:extLst>
          </p:cNvPr>
          <p:cNvSpPr/>
          <p:nvPr userDrawn="1"/>
        </p:nvSpPr>
        <p:spPr>
          <a:xfrm>
            <a:off x="104503" y="126608"/>
            <a:ext cx="11965577" cy="6597749"/>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618735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5FD6C-C67E-4A7D-B9EE-B3E18A76822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AC243C-089F-4D06-86D2-4486CDD4A6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B4FFB0-FAFF-4954-A10A-203F794D59DE}"/>
              </a:ext>
            </a:extLst>
          </p:cNvPr>
          <p:cNvSpPr>
            <a:spLocks noGrp="1"/>
          </p:cNvSpPr>
          <p:nvPr>
            <p:ph type="dt" sz="half" idx="10"/>
          </p:nvPr>
        </p:nvSpPr>
        <p:spPr/>
        <p:txBody>
          <a:bodyPr/>
          <a:lstStyle/>
          <a:p>
            <a:fld id="{F940BCC5-5FCD-43ED-958F-A8CCB3FDA6D6}" type="datetimeFigureOut">
              <a:rPr lang="en-IN" smtClean="0"/>
              <a:t>06-04-2022</a:t>
            </a:fld>
            <a:endParaRPr lang="en-IN"/>
          </a:p>
        </p:txBody>
      </p:sp>
      <p:sp>
        <p:nvSpPr>
          <p:cNvPr id="5" name="Footer Placeholder 4">
            <a:extLst>
              <a:ext uri="{FF2B5EF4-FFF2-40B4-BE49-F238E27FC236}">
                <a16:creationId xmlns:a16="http://schemas.microsoft.com/office/drawing/2014/main" id="{D6B53E3A-ABF8-497B-9F58-E0EEBE22D1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70443F-74A5-4810-B3F8-40ABB301B2BC}"/>
              </a:ext>
            </a:extLst>
          </p:cNvPr>
          <p:cNvSpPr>
            <a:spLocks noGrp="1"/>
          </p:cNvSpPr>
          <p:nvPr>
            <p:ph type="sldNum" sz="quarter" idx="12"/>
          </p:nvPr>
        </p:nvSpPr>
        <p:spPr/>
        <p:txBody>
          <a:bodyPr/>
          <a:lstStyle/>
          <a:p>
            <a:fld id="{7A0E0D09-9DE9-4B29-9C36-ED6C1428AE95}" type="slidenum">
              <a:rPr lang="en-IN" smtClean="0"/>
              <a:t>‹#›</a:t>
            </a:fld>
            <a:endParaRPr lang="en-IN"/>
          </a:p>
        </p:txBody>
      </p:sp>
    </p:spTree>
    <p:extLst>
      <p:ext uri="{BB962C8B-B14F-4D97-AF65-F5344CB8AC3E}">
        <p14:creationId xmlns:p14="http://schemas.microsoft.com/office/powerpoint/2010/main" val="275728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E4D608-89DF-44E7-AE8F-2357AFC0E31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B0A478-4372-4FFD-8975-46ECFE72EA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1C6716-A3BD-4EC1-B657-90FF8DC17D95}"/>
              </a:ext>
            </a:extLst>
          </p:cNvPr>
          <p:cNvSpPr>
            <a:spLocks noGrp="1"/>
          </p:cNvSpPr>
          <p:nvPr>
            <p:ph type="dt" sz="half" idx="10"/>
          </p:nvPr>
        </p:nvSpPr>
        <p:spPr/>
        <p:txBody>
          <a:bodyPr/>
          <a:lstStyle/>
          <a:p>
            <a:fld id="{F940BCC5-5FCD-43ED-958F-A8CCB3FDA6D6}" type="datetimeFigureOut">
              <a:rPr lang="en-IN" smtClean="0"/>
              <a:t>06-04-2022</a:t>
            </a:fld>
            <a:endParaRPr lang="en-IN"/>
          </a:p>
        </p:txBody>
      </p:sp>
      <p:sp>
        <p:nvSpPr>
          <p:cNvPr id="5" name="Footer Placeholder 4">
            <a:extLst>
              <a:ext uri="{FF2B5EF4-FFF2-40B4-BE49-F238E27FC236}">
                <a16:creationId xmlns:a16="http://schemas.microsoft.com/office/drawing/2014/main" id="{D4B97B4A-2FB3-47B9-A7B9-803B3973B9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E39171-A9E0-4730-A4CA-2AA3F6F007C8}"/>
              </a:ext>
            </a:extLst>
          </p:cNvPr>
          <p:cNvSpPr>
            <a:spLocks noGrp="1"/>
          </p:cNvSpPr>
          <p:nvPr>
            <p:ph type="sldNum" sz="quarter" idx="12"/>
          </p:nvPr>
        </p:nvSpPr>
        <p:spPr/>
        <p:txBody>
          <a:bodyPr/>
          <a:lstStyle/>
          <a:p>
            <a:fld id="{7A0E0D09-9DE9-4B29-9C36-ED6C1428AE95}" type="slidenum">
              <a:rPr lang="en-IN" smtClean="0"/>
              <a:t>‹#›</a:t>
            </a:fld>
            <a:endParaRPr lang="en-IN"/>
          </a:p>
        </p:txBody>
      </p:sp>
    </p:spTree>
    <p:extLst>
      <p:ext uri="{BB962C8B-B14F-4D97-AF65-F5344CB8AC3E}">
        <p14:creationId xmlns:p14="http://schemas.microsoft.com/office/powerpoint/2010/main" val="390279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E8965-1CD7-44B6-8511-E5CF81A8E732}"/>
              </a:ext>
            </a:extLst>
          </p:cNvPr>
          <p:cNvSpPr>
            <a:spLocks noGrp="1"/>
          </p:cNvSpPr>
          <p:nvPr>
            <p:ph type="title"/>
          </p:nvPr>
        </p:nvSpPr>
        <p:spPr>
          <a:xfrm>
            <a:off x="276497" y="304532"/>
            <a:ext cx="10515600" cy="493026"/>
          </a:xfr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443278-304F-489F-95A5-BA1F67D44A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66F2A5-3756-4EDF-91A7-592B2F2C4AA6}"/>
              </a:ext>
            </a:extLst>
          </p:cNvPr>
          <p:cNvSpPr>
            <a:spLocks noGrp="1"/>
          </p:cNvSpPr>
          <p:nvPr>
            <p:ph type="dt" sz="half" idx="10"/>
          </p:nvPr>
        </p:nvSpPr>
        <p:spPr/>
        <p:txBody>
          <a:bodyPr/>
          <a:lstStyle/>
          <a:p>
            <a:fld id="{F940BCC5-5FCD-43ED-958F-A8CCB3FDA6D6}" type="datetimeFigureOut">
              <a:rPr lang="en-IN" smtClean="0"/>
              <a:t>06-04-2022</a:t>
            </a:fld>
            <a:endParaRPr lang="en-IN"/>
          </a:p>
        </p:txBody>
      </p:sp>
      <p:sp>
        <p:nvSpPr>
          <p:cNvPr id="5" name="Footer Placeholder 4">
            <a:extLst>
              <a:ext uri="{FF2B5EF4-FFF2-40B4-BE49-F238E27FC236}">
                <a16:creationId xmlns:a16="http://schemas.microsoft.com/office/drawing/2014/main" id="{53E0379C-F434-4E61-8B22-A086C5D4E5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19B468-26E2-4113-A0EA-192F70D5036B}"/>
              </a:ext>
            </a:extLst>
          </p:cNvPr>
          <p:cNvSpPr>
            <a:spLocks noGrp="1"/>
          </p:cNvSpPr>
          <p:nvPr>
            <p:ph type="sldNum" sz="quarter" idx="12"/>
          </p:nvPr>
        </p:nvSpPr>
        <p:spPr/>
        <p:txBody>
          <a:bodyPr/>
          <a:lstStyle/>
          <a:p>
            <a:fld id="{7A0E0D09-9DE9-4B29-9C36-ED6C1428AE95}" type="slidenum">
              <a:rPr lang="en-IN" smtClean="0"/>
              <a:t>‹#›</a:t>
            </a:fld>
            <a:endParaRPr lang="en-IN"/>
          </a:p>
        </p:txBody>
      </p:sp>
      <p:sp>
        <p:nvSpPr>
          <p:cNvPr id="7" name="Rectangle 6">
            <a:extLst>
              <a:ext uri="{FF2B5EF4-FFF2-40B4-BE49-F238E27FC236}">
                <a16:creationId xmlns:a16="http://schemas.microsoft.com/office/drawing/2014/main" id="{B8C575BF-BBDB-4978-ADA8-2D6F34EB33F8}"/>
              </a:ext>
            </a:extLst>
          </p:cNvPr>
          <p:cNvSpPr/>
          <p:nvPr userDrawn="1"/>
        </p:nvSpPr>
        <p:spPr>
          <a:xfrm>
            <a:off x="104503" y="136525"/>
            <a:ext cx="11991703" cy="6650265"/>
          </a:xfrm>
          <a:prstGeom prst="rect">
            <a:avLst/>
          </a:prstGeom>
          <a:noFill/>
          <a:ln cmpd="sng">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F109B02A-9467-4231-8977-BFF65B88D6D9}"/>
              </a:ext>
            </a:extLst>
          </p:cNvPr>
          <p:cNvCxnSpPr/>
          <p:nvPr userDrawn="1"/>
        </p:nvCxnSpPr>
        <p:spPr>
          <a:xfrm>
            <a:off x="104503" y="1037538"/>
            <a:ext cx="1199170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88334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2FC61-1C6A-41CF-B298-DD1B971355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9925938-F99D-499D-9BF0-042033097C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D8105D-F71C-47A4-B7C1-5CF6DADF7EED}"/>
              </a:ext>
            </a:extLst>
          </p:cNvPr>
          <p:cNvSpPr>
            <a:spLocks noGrp="1"/>
          </p:cNvSpPr>
          <p:nvPr>
            <p:ph type="dt" sz="half" idx="10"/>
          </p:nvPr>
        </p:nvSpPr>
        <p:spPr/>
        <p:txBody>
          <a:bodyPr/>
          <a:lstStyle/>
          <a:p>
            <a:fld id="{F940BCC5-5FCD-43ED-958F-A8CCB3FDA6D6}" type="datetimeFigureOut">
              <a:rPr lang="en-IN" smtClean="0"/>
              <a:t>06-04-2022</a:t>
            </a:fld>
            <a:endParaRPr lang="en-IN"/>
          </a:p>
        </p:txBody>
      </p:sp>
      <p:sp>
        <p:nvSpPr>
          <p:cNvPr id="5" name="Footer Placeholder 4">
            <a:extLst>
              <a:ext uri="{FF2B5EF4-FFF2-40B4-BE49-F238E27FC236}">
                <a16:creationId xmlns:a16="http://schemas.microsoft.com/office/drawing/2014/main" id="{C4986479-29BD-4926-8DC1-137294B594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E6AAE6-0DAD-42E7-B0F9-2684FDA62B47}"/>
              </a:ext>
            </a:extLst>
          </p:cNvPr>
          <p:cNvSpPr>
            <a:spLocks noGrp="1"/>
          </p:cNvSpPr>
          <p:nvPr>
            <p:ph type="sldNum" sz="quarter" idx="12"/>
          </p:nvPr>
        </p:nvSpPr>
        <p:spPr/>
        <p:txBody>
          <a:bodyPr/>
          <a:lstStyle/>
          <a:p>
            <a:fld id="{7A0E0D09-9DE9-4B29-9C36-ED6C1428AE95}" type="slidenum">
              <a:rPr lang="en-IN" smtClean="0"/>
              <a:t>‹#›</a:t>
            </a:fld>
            <a:endParaRPr lang="en-IN"/>
          </a:p>
        </p:txBody>
      </p:sp>
    </p:spTree>
    <p:extLst>
      <p:ext uri="{BB962C8B-B14F-4D97-AF65-F5344CB8AC3E}">
        <p14:creationId xmlns:p14="http://schemas.microsoft.com/office/powerpoint/2010/main" val="2078372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9DCA5-1B1A-4E63-A8B2-2E2C406056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315D55-D35E-4E99-9B04-945D26C435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6C1A131-6F18-4E6C-B484-2F8F5FE2EC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501AF13-3710-4941-84DF-45685628DAFB}"/>
              </a:ext>
            </a:extLst>
          </p:cNvPr>
          <p:cNvSpPr>
            <a:spLocks noGrp="1"/>
          </p:cNvSpPr>
          <p:nvPr>
            <p:ph type="dt" sz="half" idx="10"/>
          </p:nvPr>
        </p:nvSpPr>
        <p:spPr/>
        <p:txBody>
          <a:bodyPr/>
          <a:lstStyle/>
          <a:p>
            <a:fld id="{F940BCC5-5FCD-43ED-958F-A8CCB3FDA6D6}" type="datetimeFigureOut">
              <a:rPr lang="en-IN" smtClean="0"/>
              <a:t>06-04-2022</a:t>
            </a:fld>
            <a:endParaRPr lang="en-IN"/>
          </a:p>
        </p:txBody>
      </p:sp>
      <p:sp>
        <p:nvSpPr>
          <p:cNvPr id="6" name="Footer Placeholder 5">
            <a:extLst>
              <a:ext uri="{FF2B5EF4-FFF2-40B4-BE49-F238E27FC236}">
                <a16:creationId xmlns:a16="http://schemas.microsoft.com/office/drawing/2014/main" id="{EE344399-D47F-4779-B50D-80E755D4B3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81F0BF-28BC-40BB-9C25-A3FE9D712C68}"/>
              </a:ext>
            </a:extLst>
          </p:cNvPr>
          <p:cNvSpPr>
            <a:spLocks noGrp="1"/>
          </p:cNvSpPr>
          <p:nvPr>
            <p:ph type="sldNum" sz="quarter" idx="12"/>
          </p:nvPr>
        </p:nvSpPr>
        <p:spPr/>
        <p:txBody>
          <a:bodyPr/>
          <a:lstStyle/>
          <a:p>
            <a:fld id="{7A0E0D09-9DE9-4B29-9C36-ED6C1428AE95}" type="slidenum">
              <a:rPr lang="en-IN" smtClean="0"/>
              <a:t>‹#›</a:t>
            </a:fld>
            <a:endParaRPr lang="en-IN"/>
          </a:p>
        </p:txBody>
      </p:sp>
    </p:spTree>
    <p:extLst>
      <p:ext uri="{BB962C8B-B14F-4D97-AF65-F5344CB8AC3E}">
        <p14:creationId xmlns:p14="http://schemas.microsoft.com/office/powerpoint/2010/main" val="2812307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70C24-290A-4667-88A3-9FA66AA50BB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33EDA1-E0E2-426B-BBB0-18E023FAA1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F6C991-A37B-4D63-8629-A6A7D74508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0318413-A3A0-409F-BA4E-BB1100942E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30AB16-3989-4ADC-BB51-C8CF68DA87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B957579-E29B-4490-B9AA-781DC00690B3}"/>
              </a:ext>
            </a:extLst>
          </p:cNvPr>
          <p:cNvSpPr>
            <a:spLocks noGrp="1"/>
          </p:cNvSpPr>
          <p:nvPr>
            <p:ph type="dt" sz="half" idx="10"/>
          </p:nvPr>
        </p:nvSpPr>
        <p:spPr/>
        <p:txBody>
          <a:bodyPr/>
          <a:lstStyle/>
          <a:p>
            <a:fld id="{F940BCC5-5FCD-43ED-958F-A8CCB3FDA6D6}" type="datetimeFigureOut">
              <a:rPr lang="en-IN" smtClean="0"/>
              <a:t>06-04-2022</a:t>
            </a:fld>
            <a:endParaRPr lang="en-IN"/>
          </a:p>
        </p:txBody>
      </p:sp>
      <p:sp>
        <p:nvSpPr>
          <p:cNvPr id="8" name="Footer Placeholder 7">
            <a:extLst>
              <a:ext uri="{FF2B5EF4-FFF2-40B4-BE49-F238E27FC236}">
                <a16:creationId xmlns:a16="http://schemas.microsoft.com/office/drawing/2014/main" id="{17E9AF02-15E6-4EF5-8AE2-C079D047B5F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834454B-EDBB-457F-BF11-A36B038CFD07}"/>
              </a:ext>
            </a:extLst>
          </p:cNvPr>
          <p:cNvSpPr>
            <a:spLocks noGrp="1"/>
          </p:cNvSpPr>
          <p:nvPr>
            <p:ph type="sldNum" sz="quarter" idx="12"/>
          </p:nvPr>
        </p:nvSpPr>
        <p:spPr/>
        <p:txBody>
          <a:bodyPr/>
          <a:lstStyle/>
          <a:p>
            <a:fld id="{7A0E0D09-9DE9-4B29-9C36-ED6C1428AE95}" type="slidenum">
              <a:rPr lang="en-IN" smtClean="0"/>
              <a:t>‹#›</a:t>
            </a:fld>
            <a:endParaRPr lang="en-IN"/>
          </a:p>
        </p:txBody>
      </p:sp>
    </p:spTree>
    <p:extLst>
      <p:ext uri="{BB962C8B-B14F-4D97-AF65-F5344CB8AC3E}">
        <p14:creationId xmlns:p14="http://schemas.microsoft.com/office/powerpoint/2010/main" val="1751361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5A3EE-EE65-4DF5-8081-70E313CF7544}"/>
              </a:ext>
            </a:extLst>
          </p:cNvPr>
          <p:cNvSpPr>
            <a:spLocks noGrp="1"/>
          </p:cNvSpPr>
          <p:nvPr>
            <p:ph type="title"/>
          </p:nvPr>
        </p:nvSpPr>
        <p:spPr>
          <a:xfrm>
            <a:off x="145867" y="195307"/>
            <a:ext cx="10515600" cy="745218"/>
          </a:xfr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833BE71-D31F-4CD4-9463-2002FADAA7C2}"/>
              </a:ext>
            </a:extLst>
          </p:cNvPr>
          <p:cNvSpPr>
            <a:spLocks noGrp="1"/>
          </p:cNvSpPr>
          <p:nvPr>
            <p:ph type="dt" sz="half" idx="10"/>
          </p:nvPr>
        </p:nvSpPr>
        <p:spPr>
          <a:xfrm>
            <a:off x="838200" y="6257874"/>
            <a:ext cx="2743200" cy="365125"/>
          </a:xfrm>
        </p:spPr>
        <p:txBody>
          <a:bodyPr/>
          <a:lstStyle/>
          <a:p>
            <a:fld id="{F940BCC5-5FCD-43ED-958F-A8CCB3FDA6D6}" type="datetimeFigureOut">
              <a:rPr lang="en-IN" smtClean="0"/>
              <a:t>06-04-2022</a:t>
            </a:fld>
            <a:endParaRPr lang="en-IN"/>
          </a:p>
        </p:txBody>
      </p:sp>
      <p:sp>
        <p:nvSpPr>
          <p:cNvPr id="4" name="Footer Placeholder 3">
            <a:extLst>
              <a:ext uri="{FF2B5EF4-FFF2-40B4-BE49-F238E27FC236}">
                <a16:creationId xmlns:a16="http://schemas.microsoft.com/office/drawing/2014/main" id="{F3B484FA-F9C2-4C47-86D5-1B48C533C52E}"/>
              </a:ext>
            </a:extLst>
          </p:cNvPr>
          <p:cNvSpPr>
            <a:spLocks noGrp="1"/>
          </p:cNvSpPr>
          <p:nvPr>
            <p:ph type="ftr" sz="quarter" idx="11"/>
          </p:nvPr>
        </p:nvSpPr>
        <p:spPr>
          <a:xfrm>
            <a:off x="4038600" y="6257874"/>
            <a:ext cx="4114800" cy="365125"/>
          </a:xfrm>
        </p:spPr>
        <p:txBody>
          <a:bodyPr/>
          <a:lstStyle/>
          <a:p>
            <a:endParaRPr lang="en-IN"/>
          </a:p>
        </p:txBody>
      </p:sp>
      <p:sp>
        <p:nvSpPr>
          <p:cNvPr id="5" name="Slide Number Placeholder 4">
            <a:extLst>
              <a:ext uri="{FF2B5EF4-FFF2-40B4-BE49-F238E27FC236}">
                <a16:creationId xmlns:a16="http://schemas.microsoft.com/office/drawing/2014/main" id="{D07B2002-E98D-4C73-A68D-9977096209AC}"/>
              </a:ext>
            </a:extLst>
          </p:cNvPr>
          <p:cNvSpPr>
            <a:spLocks noGrp="1"/>
          </p:cNvSpPr>
          <p:nvPr>
            <p:ph type="sldNum" sz="quarter" idx="12"/>
          </p:nvPr>
        </p:nvSpPr>
        <p:spPr>
          <a:xfrm>
            <a:off x="8610600" y="6257874"/>
            <a:ext cx="2743200" cy="365125"/>
          </a:xfrm>
        </p:spPr>
        <p:txBody>
          <a:bodyPr/>
          <a:lstStyle/>
          <a:p>
            <a:fld id="{7A0E0D09-9DE9-4B29-9C36-ED6C1428AE95}" type="slidenum">
              <a:rPr lang="en-IN" smtClean="0"/>
              <a:t>‹#›</a:t>
            </a:fld>
            <a:endParaRPr lang="en-IN"/>
          </a:p>
        </p:txBody>
      </p:sp>
      <p:sp>
        <p:nvSpPr>
          <p:cNvPr id="6" name="Rectangle 5">
            <a:extLst>
              <a:ext uri="{FF2B5EF4-FFF2-40B4-BE49-F238E27FC236}">
                <a16:creationId xmlns:a16="http://schemas.microsoft.com/office/drawing/2014/main" id="{175A25D7-976C-42D5-9F33-5D096B5017C9}"/>
              </a:ext>
            </a:extLst>
          </p:cNvPr>
          <p:cNvSpPr/>
          <p:nvPr userDrawn="1"/>
        </p:nvSpPr>
        <p:spPr>
          <a:xfrm>
            <a:off x="104503" y="136526"/>
            <a:ext cx="11991703" cy="6526168"/>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1D954882-5005-455D-8FDE-0BBC918DBEDE}"/>
              </a:ext>
            </a:extLst>
          </p:cNvPr>
          <p:cNvCxnSpPr/>
          <p:nvPr userDrawn="1"/>
        </p:nvCxnSpPr>
        <p:spPr>
          <a:xfrm>
            <a:off x="104503" y="1037538"/>
            <a:ext cx="1199170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46133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F4F778-ECC9-4FA7-9F7B-955EC2093612}"/>
              </a:ext>
            </a:extLst>
          </p:cNvPr>
          <p:cNvSpPr>
            <a:spLocks noGrp="1"/>
          </p:cNvSpPr>
          <p:nvPr>
            <p:ph type="dt" sz="half" idx="10"/>
          </p:nvPr>
        </p:nvSpPr>
        <p:spPr/>
        <p:txBody>
          <a:bodyPr/>
          <a:lstStyle/>
          <a:p>
            <a:fld id="{F940BCC5-5FCD-43ED-958F-A8CCB3FDA6D6}" type="datetimeFigureOut">
              <a:rPr lang="en-IN" smtClean="0"/>
              <a:t>06-04-2022</a:t>
            </a:fld>
            <a:endParaRPr lang="en-IN"/>
          </a:p>
        </p:txBody>
      </p:sp>
      <p:sp>
        <p:nvSpPr>
          <p:cNvPr id="3" name="Footer Placeholder 2">
            <a:extLst>
              <a:ext uri="{FF2B5EF4-FFF2-40B4-BE49-F238E27FC236}">
                <a16:creationId xmlns:a16="http://schemas.microsoft.com/office/drawing/2014/main" id="{FDCF9937-C589-45F1-8FAA-C81589A966A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0C740AA-E7A0-41CC-BB0F-1A1521369B77}"/>
              </a:ext>
            </a:extLst>
          </p:cNvPr>
          <p:cNvSpPr>
            <a:spLocks noGrp="1"/>
          </p:cNvSpPr>
          <p:nvPr>
            <p:ph type="sldNum" sz="quarter" idx="12"/>
          </p:nvPr>
        </p:nvSpPr>
        <p:spPr/>
        <p:txBody>
          <a:bodyPr/>
          <a:lstStyle/>
          <a:p>
            <a:fld id="{7A0E0D09-9DE9-4B29-9C36-ED6C1428AE95}" type="slidenum">
              <a:rPr lang="en-IN" smtClean="0"/>
              <a:t>‹#›</a:t>
            </a:fld>
            <a:endParaRPr lang="en-IN"/>
          </a:p>
        </p:txBody>
      </p:sp>
    </p:spTree>
    <p:extLst>
      <p:ext uri="{BB962C8B-B14F-4D97-AF65-F5344CB8AC3E}">
        <p14:creationId xmlns:p14="http://schemas.microsoft.com/office/powerpoint/2010/main" val="4121327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33004-4F30-4747-B13E-B0CBD49B21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3E68C26-AE72-4713-AADC-FBFEC5F194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1D92955-F74A-4BD2-8DFC-AA59CB38F3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85502C-CA69-4084-87BF-CB609F0767C9}"/>
              </a:ext>
            </a:extLst>
          </p:cNvPr>
          <p:cNvSpPr>
            <a:spLocks noGrp="1"/>
          </p:cNvSpPr>
          <p:nvPr>
            <p:ph type="dt" sz="half" idx="10"/>
          </p:nvPr>
        </p:nvSpPr>
        <p:spPr/>
        <p:txBody>
          <a:bodyPr/>
          <a:lstStyle/>
          <a:p>
            <a:fld id="{F940BCC5-5FCD-43ED-958F-A8CCB3FDA6D6}" type="datetimeFigureOut">
              <a:rPr lang="en-IN" smtClean="0"/>
              <a:t>06-04-2022</a:t>
            </a:fld>
            <a:endParaRPr lang="en-IN"/>
          </a:p>
        </p:txBody>
      </p:sp>
      <p:sp>
        <p:nvSpPr>
          <p:cNvPr id="6" name="Footer Placeholder 5">
            <a:extLst>
              <a:ext uri="{FF2B5EF4-FFF2-40B4-BE49-F238E27FC236}">
                <a16:creationId xmlns:a16="http://schemas.microsoft.com/office/drawing/2014/main" id="{35F996F5-73DD-4EB7-9F3C-D9870E12CC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280150-263E-40F4-86F4-0A4D9156AEB8}"/>
              </a:ext>
            </a:extLst>
          </p:cNvPr>
          <p:cNvSpPr>
            <a:spLocks noGrp="1"/>
          </p:cNvSpPr>
          <p:nvPr>
            <p:ph type="sldNum" sz="quarter" idx="12"/>
          </p:nvPr>
        </p:nvSpPr>
        <p:spPr/>
        <p:txBody>
          <a:bodyPr/>
          <a:lstStyle/>
          <a:p>
            <a:fld id="{7A0E0D09-9DE9-4B29-9C36-ED6C1428AE95}" type="slidenum">
              <a:rPr lang="en-IN" smtClean="0"/>
              <a:t>‹#›</a:t>
            </a:fld>
            <a:endParaRPr lang="en-IN"/>
          </a:p>
        </p:txBody>
      </p:sp>
    </p:spTree>
    <p:extLst>
      <p:ext uri="{BB962C8B-B14F-4D97-AF65-F5344CB8AC3E}">
        <p14:creationId xmlns:p14="http://schemas.microsoft.com/office/powerpoint/2010/main" val="1040515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0C4E-90C1-4ED5-976E-39FE8012A4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12585DF-1C49-4DE1-BFB4-7C5BB64FCC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342BE14-60E3-4C17-8781-858FEE3FD5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862E62-8949-443A-9838-289FA9A26096}"/>
              </a:ext>
            </a:extLst>
          </p:cNvPr>
          <p:cNvSpPr>
            <a:spLocks noGrp="1"/>
          </p:cNvSpPr>
          <p:nvPr>
            <p:ph type="dt" sz="half" idx="10"/>
          </p:nvPr>
        </p:nvSpPr>
        <p:spPr/>
        <p:txBody>
          <a:bodyPr/>
          <a:lstStyle/>
          <a:p>
            <a:fld id="{F940BCC5-5FCD-43ED-958F-A8CCB3FDA6D6}" type="datetimeFigureOut">
              <a:rPr lang="en-IN" smtClean="0"/>
              <a:t>06-04-2022</a:t>
            </a:fld>
            <a:endParaRPr lang="en-IN"/>
          </a:p>
        </p:txBody>
      </p:sp>
      <p:sp>
        <p:nvSpPr>
          <p:cNvPr id="6" name="Footer Placeholder 5">
            <a:extLst>
              <a:ext uri="{FF2B5EF4-FFF2-40B4-BE49-F238E27FC236}">
                <a16:creationId xmlns:a16="http://schemas.microsoft.com/office/drawing/2014/main" id="{75F4A363-C1D7-48D2-9BB4-8D2252E204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939234-42D0-407C-B1B9-AB98CD1E83B8}"/>
              </a:ext>
            </a:extLst>
          </p:cNvPr>
          <p:cNvSpPr>
            <a:spLocks noGrp="1"/>
          </p:cNvSpPr>
          <p:nvPr>
            <p:ph type="sldNum" sz="quarter" idx="12"/>
          </p:nvPr>
        </p:nvSpPr>
        <p:spPr/>
        <p:txBody>
          <a:bodyPr/>
          <a:lstStyle/>
          <a:p>
            <a:fld id="{7A0E0D09-9DE9-4B29-9C36-ED6C1428AE95}" type="slidenum">
              <a:rPr lang="en-IN" smtClean="0"/>
              <a:t>‹#›</a:t>
            </a:fld>
            <a:endParaRPr lang="en-IN"/>
          </a:p>
        </p:txBody>
      </p:sp>
    </p:spTree>
    <p:extLst>
      <p:ext uri="{BB962C8B-B14F-4D97-AF65-F5344CB8AC3E}">
        <p14:creationId xmlns:p14="http://schemas.microsoft.com/office/powerpoint/2010/main" val="1033608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0EE142-51FA-423F-AA02-F70426938C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DBEA64-9BB3-4D46-B5D2-0F23DB9B83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2982D7-D430-42E1-8DE4-3AA3B0A8AB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40BCC5-5FCD-43ED-958F-A8CCB3FDA6D6}" type="datetimeFigureOut">
              <a:rPr lang="en-IN" smtClean="0"/>
              <a:t>06-04-2022</a:t>
            </a:fld>
            <a:endParaRPr lang="en-IN"/>
          </a:p>
        </p:txBody>
      </p:sp>
      <p:sp>
        <p:nvSpPr>
          <p:cNvPr id="5" name="Footer Placeholder 4">
            <a:extLst>
              <a:ext uri="{FF2B5EF4-FFF2-40B4-BE49-F238E27FC236}">
                <a16:creationId xmlns:a16="http://schemas.microsoft.com/office/drawing/2014/main" id="{EB51076C-5166-4B8B-AE78-5B2AE8804E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7F08695-453D-424E-918C-96D98E9CEF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0E0D09-9DE9-4B29-9C36-ED6C1428AE95}" type="slidenum">
              <a:rPr lang="en-IN" smtClean="0"/>
              <a:t>‹#›</a:t>
            </a:fld>
            <a:endParaRPr lang="en-IN"/>
          </a:p>
        </p:txBody>
      </p:sp>
    </p:spTree>
    <p:extLst>
      <p:ext uri="{BB962C8B-B14F-4D97-AF65-F5344CB8AC3E}">
        <p14:creationId xmlns:p14="http://schemas.microsoft.com/office/powerpoint/2010/main" val="4027602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83894" y="649357"/>
            <a:ext cx="4956315" cy="1296850"/>
          </a:xfrm>
        </p:spPr>
        <p:txBody>
          <a:bodyPr>
            <a:normAutofit/>
          </a:bodyPr>
          <a:lstStyle/>
          <a:p>
            <a:r>
              <a:rPr lang="en-US" sz="5867" dirty="0"/>
              <a:t>Agile Team</a:t>
            </a:r>
            <a:endParaRPr lang="en-US" sz="5867" dirty="0">
              <a:cs typeface="Calibri"/>
            </a:endParaRPr>
          </a:p>
        </p:txBody>
      </p:sp>
      <p:sp>
        <p:nvSpPr>
          <p:cNvPr id="3" name="Subtitle 2"/>
          <p:cNvSpPr>
            <a:spLocks noGrp="1"/>
          </p:cNvSpPr>
          <p:nvPr>
            <p:ph type="subTitle" idx="1"/>
          </p:nvPr>
        </p:nvSpPr>
        <p:spPr>
          <a:xfrm>
            <a:off x="8587408" y="2406238"/>
            <a:ext cx="3233531" cy="531950"/>
          </a:xfrm>
        </p:spPr>
        <p:txBody>
          <a:bodyPr vert="horz" lIns="121920" tIns="60960" rIns="121920" bIns="60960" rtlCol="0" anchor="t">
            <a:normAutofit/>
          </a:bodyPr>
          <a:lstStyle/>
          <a:p>
            <a:r>
              <a:rPr lang="en-US" sz="2667" dirty="0">
                <a:cs typeface="Calibri"/>
              </a:rPr>
              <a:t>By Mayank Garg</a:t>
            </a:r>
          </a:p>
        </p:txBody>
      </p:sp>
      <p:pic>
        <p:nvPicPr>
          <p:cNvPr id="5" name="Picture 4">
            <a:extLst>
              <a:ext uri="{FF2B5EF4-FFF2-40B4-BE49-F238E27FC236}">
                <a16:creationId xmlns:a16="http://schemas.microsoft.com/office/drawing/2014/main" id="{E10C1D62-D140-4A20-81E6-C57B95B9DA4D}"/>
              </a:ext>
            </a:extLst>
          </p:cNvPr>
          <p:cNvPicPr>
            <a:picLocks noChangeAspect="1"/>
          </p:cNvPicPr>
          <p:nvPr/>
        </p:nvPicPr>
        <p:blipFill>
          <a:blip r:embed="rId2"/>
          <a:stretch>
            <a:fillRect/>
          </a:stretch>
        </p:blipFill>
        <p:spPr>
          <a:xfrm>
            <a:off x="371060" y="649357"/>
            <a:ext cx="6207539" cy="5230744"/>
          </a:xfrm>
          <a:prstGeom prst="rect">
            <a:avLst/>
          </a:prstGeom>
        </p:spPr>
      </p:pic>
    </p:spTree>
    <p:extLst>
      <p:ext uri="{BB962C8B-B14F-4D97-AF65-F5344CB8AC3E}">
        <p14:creationId xmlns:p14="http://schemas.microsoft.com/office/powerpoint/2010/main" val="36392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vert="horz" lIns="121920" tIns="60960" rIns="121920" bIns="60960" rtlCol="0" anchor="t">
            <a:normAutofit/>
          </a:bodyPr>
          <a:lstStyle/>
          <a:p>
            <a:r>
              <a:rPr lang="en-US" sz="2667" dirty="0">
                <a:latin typeface="Calibri"/>
                <a:ea typeface="Verdana"/>
                <a:cs typeface="Calibri"/>
              </a:rPr>
              <a:t>Objective of Agile Team</a:t>
            </a:r>
            <a:endParaRPr lang="en-US" sz="2667" dirty="0">
              <a:latin typeface="Calibri"/>
              <a:ea typeface="+mn-lt"/>
              <a:cs typeface="Calibri"/>
            </a:endParaRPr>
          </a:p>
          <a:p>
            <a:r>
              <a:rPr lang="en-US" sz="2667" dirty="0">
                <a:latin typeface="Calibri"/>
                <a:ea typeface="Verdana"/>
                <a:cs typeface="Calibri"/>
              </a:rPr>
              <a:t>Roles and responsibility of Scrum team members </a:t>
            </a:r>
            <a:endParaRPr lang="en-US" sz="2667" dirty="0">
              <a:latin typeface="Calibri"/>
              <a:ea typeface="+mn-lt"/>
              <a:cs typeface="+mn-lt"/>
            </a:endParaRPr>
          </a:p>
          <a:p>
            <a:r>
              <a:rPr lang="en-US" sz="2667" dirty="0">
                <a:latin typeface="Calibri"/>
                <a:ea typeface="Verdana"/>
                <a:cs typeface="Calibri"/>
              </a:rPr>
              <a:t>KPIs/Metrics</a:t>
            </a:r>
            <a:endParaRPr lang="en-US" sz="2667" dirty="0">
              <a:latin typeface="Calibri"/>
              <a:ea typeface="+mn-lt"/>
              <a:cs typeface="+mn-lt"/>
            </a:endParaRPr>
          </a:p>
          <a:p>
            <a:r>
              <a:rPr lang="en-US" sz="2667" dirty="0">
                <a:latin typeface="Calibri"/>
                <a:ea typeface="Verdana"/>
                <a:cs typeface="Calibri"/>
              </a:rPr>
              <a:t>KPIs Measurement and Tools</a:t>
            </a:r>
          </a:p>
          <a:p>
            <a:r>
              <a:rPr lang="en-US" sz="2667" dirty="0">
                <a:latin typeface="Calibri"/>
                <a:ea typeface="Verdana"/>
                <a:cs typeface="Calibri"/>
              </a:rPr>
              <a:t>KPIs Reporting to Team and Management</a:t>
            </a:r>
            <a:endParaRPr lang="en-US" sz="2667" dirty="0">
              <a:latin typeface="Calibri"/>
              <a:ea typeface="+mn-lt"/>
              <a:cs typeface="+mn-lt"/>
            </a:endParaRPr>
          </a:p>
          <a:p>
            <a:endParaRPr lang="en-US" sz="2667" dirty="0">
              <a:ea typeface="Verdana"/>
              <a:cs typeface="Calibri"/>
            </a:endParaRPr>
          </a:p>
        </p:txBody>
      </p:sp>
      <p:sp>
        <p:nvSpPr>
          <p:cNvPr id="3" name="Title 2">
            <a:extLst>
              <a:ext uri="{FF2B5EF4-FFF2-40B4-BE49-F238E27FC236}">
                <a16:creationId xmlns:a16="http://schemas.microsoft.com/office/drawing/2014/main" id="{603D7ED5-1D79-4B08-A23A-40ACE88B84AF}"/>
              </a:ext>
            </a:extLst>
          </p:cNvPr>
          <p:cNvSpPr>
            <a:spLocks noGrp="1"/>
          </p:cNvSpPr>
          <p:nvPr>
            <p:ph type="title"/>
          </p:nvPr>
        </p:nvSpPr>
        <p:spPr/>
        <p:txBody>
          <a:bodyPr>
            <a:normAutofit fontScale="90000"/>
          </a:bodyPr>
          <a:lstStyle/>
          <a:p>
            <a:r>
              <a:rPr lang="en-US" sz="4400" b="1" dirty="0"/>
              <a:t>Content</a:t>
            </a:r>
            <a:endParaRPr lang="en-IN" dirty="0"/>
          </a:p>
        </p:txBody>
      </p:sp>
    </p:spTree>
    <p:extLst>
      <p:ext uri="{BB962C8B-B14F-4D97-AF65-F5344CB8AC3E}">
        <p14:creationId xmlns:p14="http://schemas.microsoft.com/office/powerpoint/2010/main" val="1101633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2">
            <a:extLst>
              <a:ext uri="{FF2B5EF4-FFF2-40B4-BE49-F238E27FC236}">
                <a16:creationId xmlns:a16="http://schemas.microsoft.com/office/drawing/2014/main" id="{5FE138BA-0B5C-938C-223E-C0A5512730B0}"/>
              </a:ext>
            </a:extLst>
          </p:cNvPr>
          <p:cNvGraphicFramePr>
            <a:graphicFrameLocks noGrp="1"/>
          </p:cNvGraphicFramePr>
          <p:nvPr/>
        </p:nvGraphicFramePr>
        <p:xfrm>
          <a:off x="395014" y="1189328"/>
          <a:ext cx="10109201" cy="4611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a:extLst>
              <a:ext uri="{FF2B5EF4-FFF2-40B4-BE49-F238E27FC236}">
                <a16:creationId xmlns:a16="http://schemas.microsoft.com/office/drawing/2014/main" id="{CB72BF0D-46A5-4837-9C1C-FE18B5C60B3A}"/>
              </a:ext>
            </a:extLst>
          </p:cNvPr>
          <p:cNvSpPr>
            <a:spLocks noGrp="1"/>
          </p:cNvSpPr>
          <p:nvPr>
            <p:ph type="title"/>
          </p:nvPr>
        </p:nvSpPr>
        <p:spPr/>
        <p:txBody>
          <a:bodyPr>
            <a:normAutofit fontScale="90000"/>
          </a:bodyPr>
          <a:lstStyle/>
          <a:p>
            <a:r>
              <a:rPr lang="en-US" sz="4400" b="1" dirty="0">
                <a:ea typeface="Verdana"/>
                <a:cs typeface="Calibri"/>
              </a:rPr>
              <a:t>Objective of Agile Team</a:t>
            </a:r>
            <a:endParaRPr lang="en-IN" dirty="0"/>
          </a:p>
        </p:txBody>
      </p:sp>
    </p:spTree>
    <p:extLst>
      <p:ext uri="{BB962C8B-B14F-4D97-AF65-F5344CB8AC3E}">
        <p14:creationId xmlns:p14="http://schemas.microsoft.com/office/powerpoint/2010/main" val="2397558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C037E-F290-0954-41D3-E431BDB53E3E}"/>
              </a:ext>
            </a:extLst>
          </p:cNvPr>
          <p:cNvSpPr>
            <a:spLocks noGrp="1"/>
          </p:cNvSpPr>
          <p:nvPr>
            <p:ph type="title"/>
          </p:nvPr>
        </p:nvSpPr>
        <p:spPr/>
        <p:txBody>
          <a:bodyPr>
            <a:normAutofit fontScale="90000"/>
          </a:bodyPr>
          <a:lstStyle/>
          <a:p>
            <a:r>
              <a:rPr lang="en-US" b="1" dirty="0">
                <a:latin typeface="Calibri Light"/>
                <a:ea typeface="Verdana"/>
                <a:cs typeface="Calibri Light"/>
              </a:rPr>
              <a:t>Roles and responsibility of Scrum team members </a:t>
            </a:r>
            <a:endParaRPr lang="en-US" dirty="0">
              <a:latin typeface="Calibri Light"/>
              <a:ea typeface="+mj-lt"/>
              <a:cs typeface="+mj-lt"/>
            </a:endParaRPr>
          </a:p>
        </p:txBody>
      </p:sp>
      <p:graphicFrame>
        <p:nvGraphicFramePr>
          <p:cNvPr id="4" name="Content Placeholder 2">
            <a:extLst>
              <a:ext uri="{FF2B5EF4-FFF2-40B4-BE49-F238E27FC236}">
                <a16:creationId xmlns:a16="http://schemas.microsoft.com/office/drawing/2014/main" id="{C0FF4A55-8C8F-BE47-3503-EC4CEB5F88AF}"/>
              </a:ext>
            </a:extLst>
          </p:cNvPr>
          <p:cNvGraphicFramePr>
            <a:graphicFrameLocks noGrp="1"/>
          </p:cNvGraphicFramePr>
          <p:nvPr>
            <p:extLst>
              <p:ext uri="{D42A27DB-BD31-4B8C-83A1-F6EECF244321}">
                <p14:modId xmlns:p14="http://schemas.microsoft.com/office/powerpoint/2010/main" val="2604914618"/>
              </p:ext>
            </p:extLst>
          </p:nvPr>
        </p:nvGraphicFramePr>
        <p:xfrm>
          <a:off x="502103" y="1417864"/>
          <a:ext cx="10927913" cy="5145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8166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678FA-6855-0838-8D5F-572BFE6FA1F6}"/>
              </a:ext>
            </a:extLst>
          </p:cNvPr>
          <p:cNvSpPr>
            <a:spLocks noGrp="1"/>
          </p:cNvSpPr>
          <p:nvPr>
            <p:ph type="title"/>
          </p:nvPr>
        </p:nvSpPr>
        <p:spPr/>
        <p:txBody>
          <a:bodyPr>
            <a:normAutofit fontScale="90000"/>
          </a:bodyPr>
          <a:lstStyle/>
          <a:p>
            <a:r>
              <a:rPr lang="en-US" b="1" dirty="0">
                <a:latin typeface="Calibri Light"/>
                <a:ea typeface="Verdana"/>
                <a:cs typeface="Calibri Light"/>
              </a:rPr>
              <a:t>KPIs/Metrics</a:t>
            </a:r>
            <a:endParaRPr lang="en-US" dirty="0">
              <a:latin typeface="Calibri Light"/>
              <a:ea typeface="+mj-lt"/>
              <a:cs typeface="Calibri Light"/>
            </a:endParaRPr>
          </a:p>
        </p:txBody>
      </p:sp>
      <p:graphicFrame>
        <p:nvGraphicFramePr>
          <p:cNvPr id="4" name="Content Placeholder 2">
            <a:extLst>
              <a:ext uri="{FF2B5EF4-FFF2-40B4-BE49-F238E27FC236}">
                <a16:creationId xmlns:a16="http://schemas.microsoft.com/office/drawing/2014/main" id="{060DE2D8-B7EE-49C7-46D9-EDA3AFEA2469}"/>
              </a:ext>
            </a:extLst>
          </p:cNvPr>
          <p:cNvGraphicFramePr>
            <a:graphicFrameLocks noGrp="1"/>
          </p:cNvGraphicFramePr>
          <p:nvPr>
            <p:extLst>
              <p:ext uri="{D42A27DB-BD31-4B8C-83A1-F6EECF244321}">
                <p14:modId xmlns:p14="http://schemas.microsoft.com/office/powerpoint/2010/main" val="3754454005"/>
              </p:ext>
            </p:extLst>
          </p:nvPr>
        </p:nvGraphicFramePr>
        <p:xfrm>
          <a:off x="352446" y="1405619"/>
          <a:ext cx="11403240" cy="48672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8612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2">
            <a:extLst>
              <a:ext uri="{FF2B5EF4-FFF2-40B4-BE49-F238E27FC236}">
                <a16:creationId xmlns:a16="http://schemas.microsoft.com/office/drawing/2014/main" id="{A3322E36-0373-8077-7307-1F60F511FBCA}"/>
              </a:ext>
            </a:extLst>
          </p:cNvPr>
          <p:cNvGraphicFramePr>
            <a:graphicFrameLocks noGrp="1"/>
          </p:cNvGraphicFramePr>
          <p:nvPr/>
        </p:nvGraphicFramePr>
        <p:xfrm>
          <a:off x="497729" y="2828946"/>
          <a:ext cx="10467824" cy="32121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9" name="TextBox 78">
            <a:extLst>
              <a:ext uri="{FF2B5EF4-FFF2-40B4-BE49-F238E27FC236}">
                <a16:creationId xmlns:a16="http://schemas.microsoft.com/office/drawing/2014/main" id="{0136A4AA-8E02-F9F8-1491-66C835D15734}"/>
              </a:ext>
            </a:extLst>
          </p:cNvPr>
          <p:cNvSpPr txBox="1"/>
          <p:nvPr/>
        </p:nvSpPr>
        <p:spPr>
          <a:xfrm>
            <a:off x="389289" y="1189327"/>
            <a:ext cx="10234385" cy="1233671"/>
          </a:xfrm>
          <a:prstGeom prst="rect">
            <a:avLst/>
          </a:prstGeom>
        </p:spPr>
        <p:txBody>
          <a:bodyPr rot="0" spcFirstLastPara="0" vertOverflow="overflow" horzOverflow="overflow" vert="horz" wrap="square" lIns="121920" tIns="60960" rIns="121920" bIns="60960" numCol="1" spcCol="0" rtlCol="0" fromWordArt="0" anchor="t" anchorCtr="0" forceAA="0" compatLnSpc="1">
            <a:prstTxWarp prst="textNoShape">
              <a:avLst/>
            </a:prstTxWarp>
            <a:normAutofit/>
          </a:bodyPr>
          <a:lstStyle/>
          <a:p>
            <a:pPr>
              <a:lnSpc>
                <a:spcPct val="140000"/>
              </a:lnSpc>
              <a:spcBef>
                <a:spcPts val="1240"/>
              </a:spcBef>
            </a:pPr>
            <a:r>
              <a:rPr lang="en-US" sz="1467" dirty="0">
                <a:latin typeface="Calibri"/>
                <a:ea typeface="Verdana"/>
                <a:cs typeface="Calibri"/>
              </a:rPr>
              <a:t>To measure the KPIs we need to define the sprint and project objectives against which we can compare our KPIs values. </a:t>
            </a:r>
          </a:p>
          <a:p>
            <a:pPr>
              <a:lnSpc>
                <a:spcPct val="140000"/>
              </a:lnSpc>
              <a:spcBef>
                <a:spcPts val="1240"/>
              </a:spcBef>
            </a:pPr>
            <a:r>
              <a:rPr lang="en-US" sz="1467" dirty="0">
                <a:latin typeface="Calibri"/>
                <a:ea typeface="Verdana"/>
                <a:cs typeface="Calibri"/>
              </a:rPr>
              <a:t>For Example:- We define our project requirement under an Epic that will be breakdown into features and features in stories. Epic can be completed in multiple PIs and releases, but every release should have at least one feature.</a:t>
            </a:r>
          </a:p>
        </p:txBody>
      </p:sp>
      <p:sp>
        <p:nvSpPr>
          <p:cNvPr id="3" name="TextBox 2">
            <a:extLst>
              <a:ext uri="{FF2B5EF4-FFF2-40B4-BE49-F238E27FC236}">
                <a16:creationId xmlns:a16="http://schemas.microsoft.com/office/drawing/2014/main" id="{F2E0EAE6-6724-4B98-B8AE-D4EA67364364}"/>
              </a:ext>
            </a:extLst>
          </p:cNvPr>
          <p:cNvSpPr txBox="1"/>
          <p:nvPr/>
        </p:nvSpPr>
        <p:spPr>
          <a:xfrm>
            <a:off x="11538576" y="6570741"/>
            <a:ext cx="653424" cy="256545"/>
          </a:xfrm>
          <a:prstGeom prst="rect">
            <a:avLst/>
          </a:prstGeom>
          <a:noFill/>
        </p:spPr>
        <p:txBody>
          <a:bodyPr wrap="square" rtlCol="0">
            <a:spAutoFit/>
          </a:bodyPr>
          <a:lstStyle/>
          <a:p>
            <a:r>
              <a:rPr lang="en-US" sz="1067" dirty="0"/>
              <a:t>P.T.O…</a:t>
            </a:r>
            <a:endParaRPr lang="en-IN" sz="1067" dirty="0"/>
          </a:p>
        </p:txBody>
      </p:sp>
      <p:sp>
        <p:nvSpPr>
          <p:cNvPr id="8" name="Title 1">
            <a:extLst>
              <a:ext uri="{FF2B5EF4-FFF2-40B4-BE49-F238E27FC236}">
                <a16:creationId xmlns:a16="http://schemas.microsoft.com/office/drawing/2014/main" id="{84E36BDA-D847-44DB-9789-9FABF97E34D9}"/>
              </a:ext>
            </a:extLst>
          </p:cNvPr>
          <p:cNvSpPr>
            <a:spLocks noGrp="1"/>
          </p:cNvSpPr>
          <p:nvPr>
            <p:ph type="title"/>
          </p:nvPr>
        </p:nvSpPr>
        <p:spPr>
          <a:xfrm>
            <a:off x="276225" y="304800"/>
            <a:ext cx="10515600" cy="492125"/>
          </a:xfrm>
        </p:spPr>
        <p:txBody>
          <a:bodyPr>
            <a:normAutofit fontScale="90000"/>
          </a:bodyPr>
          <a:lstStyle/>
          <a:p>
            <a:r>
              <a:rPr lang="en-US" sz="4000" b="1" dirty="0">
                <a:ea typeface="Verdana"/>
                <a:cs typeface="Calibri"/>
              </a:rPr>
              <a:t>KPIs Measurement and Tools</a:t>
            </a:r>
            <a:endParaRPr lang="en-US" sz="4000" dirty="0">
              <a:ea typeface="+mj-lt"/>
              <a:cs typeface="Calibri"/>
            </a:endParaRPr>
          </a:p>
        </p:txBody>
      </p:sp>
    </p:spTree>
    <p:extLst>
      <p:ext uri="{BB962C8B-B14F-4D97-AF65-F5344CB8AC3E}">
        <p14:creationId xmlns:p14="http://schemas.microsoft.com/office/powerpoint/2010/main" val="1616031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2">
            <a:extLst>
              <a:ext uri="{FF2B5EF4-FFF2-40B4-BE49-F238E27FC236}">
                <a16:creationId xmlns:a16="http://schemas.microsoft.com/office/drawing/2014/main" id="{F99D6B72-4F63-BE48-05E6-8451FD5862AE}"/>
              </a:ext>
            </a:extLst>
          </p:cNvPr>
          <p:cNvGraphicFramePr>
            <a:graphicFrameLocks noGrp="1"/>
          </p:cNvGraphicFramePr>
          <p:nvPr/>
        </p:nvGraphicFramePr>
        <p:xfrm>
          <a:off x="549275" y="1392934"/>
          <a:ext cx="10286396" cy="30008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9" name="TextBox 138">
            <a:extLst>
              <a:ext uri="{FF2B5EF4-FFF2-40B4-BE49-F238E27FC236}">
                <a16:creationId xmlns:a16="http://schemas.microsoft.com/office/drawing/2014/main" id="{439AE738-1238-A44A-6D04-91663FD17DF5}"/>
              </a:ext>
            </a:extLst>
          </p:cNvPr>
          <p:cNvSpPr txBox="1"/>
          <p:nvPr/>
        </p:nvSpPr>
        <p:spPr>
          <a:xfrm>
            <a:off x="622068" y="4975231"/>
            <a:ext cx="10234385" cy="979671"/>
          </a:xfrm>
          <a:prstGeom prst="rect">
            <a:avLst/>
          </a:prstGeom>
        </p:spPr>
        <p:txBody>
          <a:bodyPr vert="horz" lIns="121920" tIns="60960" rIns="121920" bIns="60960" rtlCol="0" anchor="t">
            <a:normAutofit/>
          </a:bodyPr>
          <a:lstStyle/>
          <a:p>
            <a:pPr>
              <a:lnSpc>
                <a:spcPct val="130000"/>
              </a:lnSpc>
              <a:spcBef>
                <a:spcPts val="1240"/>
              </a:spcBef>
            </a:pPr>
            <a:r>
              <a:rPr lang="en-US" sz="1467" dirty="0">
                <a:latin typeface="Calibri"/>
                <a:ea typeface="Verdana"/>
                <a:cs typeface="Calibri"/>
              </a:rPr>
              <a:t>To track the KPIs there are multiple tools available, but I would like to utilize Jira. It gives a wide range of reports that we can utilize to build and manage dashboards. In some cases where Jira doesn't provide specified KPIs mentioned we can leverage excel to maintain the data and calculate the KPIs.​​</a:t>
            </a:r>
          </a:p>
        </p:txBody>
      </p:sp>
      <p:sp>
        <p:nvSpPr>
          <p:cNvPr id="8" name="Title 1">
            <a:extLst>
              <a:ext uri="{FF2B5EF4-FFF2-40B4-BE49-F238E27FC236}">
                <a16:creationId xmlns:a16="http://schemas.microsoft.com/office/drawing/2014/main" id="{A95B6E33-3EC0-4942-AC0E-F550F9E285A5}"/>
              </a:ext>
            </a:extLst>
          </p:cNvPr>
          <p:cNvSpPr>
            <a:spLocks noGrp="1"/>
          </p:cNvSpPr>
          <p:nvPr>
            <p:ph type="title"/>
          </p:nvPr>
        </p:nvSpPr>
        <p:spPr>
          <a:xfrm>
            <a:off x="276225" y="304800"/>
            <a:ext cx="10515600" cy="492125"/>
          </a:xfrm>
        </p:spPr>
        <p:txBody>
          <a:bodyPr>
            <a:normAutofit fontScale="90000"/>
          </a:bodyPr>
          <a:lstStyle/>
          <a:p>
            <a:r>
              <a:rPr lang="en-US" sz="4000" b="1" dirty="0">
                <a:ea typeface="Verdana"/>
                <a:cs typeface="Calibri"/>
              </a:rPr>
              <a:t>KPIs Measurement and Tools</a:t>
            </a:r>
            <a:endParaRPr lang="en-US" sz="4000" dirty="0">
              <a:ea typeface="+mj-lt"/>
              <a:cs typeface="Calibri"/>
            </a:endParaRPr>
          </a:p>
        </p:txBody>
      </p:sp>
    </p:spTree>
    <p:extLst>
      <p:ext uri="{BB962C8B-B14F-4D97-AF65-F5344CB8AC3E}">
        <p14:creationId xmlns:p14="http://schemas.microsoft.com/office/powerpoint/2010/main" val="767210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 table&#10;&#10;Description automatically generated">
            <a:extLst>
              <a:ext uri="{FF2B5EF4-FFF2-40B4-BE49-F238E27FC236}">
                <a16:creationId xmlns:a16="http://schemas.microsoft.com/office/drawing/2014/main" id="{15726067-9290-D262-02E4-D1633CF137D5}"/>
              </a:ext>
            </a:extLst>
          </p:cNvPr>
          <p:cNvPicPr>
            <a:picLocks noChangeAspect="1"/>
          </p:cNvPicPr>
          <p:nvPr/>
        </p:nvPicPr>
        <p:blipFill>
          <a:blip r:embed="rId2"/>
          <a:stretch>
            <a:fillRect/>
          </a:stretch>
        </p:blipFill>
        <p:spPr>
          <a:xfrm>
            <a:off x="191407" y="2614574"/>
            <a:ext cx="5134429" cy="3263900"/>
          </a:xfrm>
          <a:prstGeom prst="rect">
            <a:avLst/>
          </a:prstGeom>
        </p:spPr>
      </p:pic>
      <p:pic>
        <p:nvPicPr>
          <p:cNvPr id="5" name="Picture 5" descr="Diagram&#10;&#10;Description automatically generated">
            <a:extLst>
              <a:ext uri="{FF2B5EF4-FFF2-40B4-BE49-F238E27FC236}">
                <a16:creationId xmlns:a16="http://schemas.microsoft.com/office/drawing/2014/main" id="{22D60C49-3A3D-407A-9521-0C1F7799E712}"/>
              </a:ext>
            </a:extLst>
          </p:cNvPr>
          <p:cNvPicPr>
            <a:picLocks noChangeAspect="1"/>
          </p:cNvPicPr>
          <p:nvPr/>
        </p:nvPicPr>
        <p:blipFill>
          <a:blip r:embed="rId3"/>
          <a:stretch>
            <a:fillRect/>
          </a:stretch>
        </p:blipFill>
        <p:spPr>
          <a:xfrm>
            <a:off x="5978074" y="2664624"/>
            <a:ext cx="5190671" cy="3207657"/>
          </a:xfrm>
          <a:prstGeom prst="rect">
            <a:avLst/>
          </a:prstGeom>
        </p:spPr>
      </p:pic>
      <p:sp>
        <p:nvSpPr>
          <p:cNvPr id="7" name="Content Placeholder 6">
            <a:extLst>
              <a:ext uri="{FF2B5EF4-FFF2-40B4-BE49-F238E27FC236}">
                <a16:creationId xmlns:a16="http://schemas.microsoft.com/office/drawing/2014/main" id="{38B01DFB-5114-468B-2EBF-61853E4EC01E}"/>
              </a:ext>
            </a:extLst>
          </p:cNvPr>
          <p:cNvSpPr>
            <a:spLocks noGrp="1"/>
          </p:cNvSpPr>
          <p:nvPr>
            <p:ph idx="1"/>
          </p:nvPr>
        </p:nvSpPr>
        <p:spPr>
          <a:xfrm>
            <a:off x="191408" y="1311189"/>
            <a:ext cx="10559393" cy="1303385"/>
          </a:xfrm>
        </p:spPr>
        <p:txBody>
          <a:bodyPr vert="horz" lIns="121920" tIns="60960" rIns="121920" bIns="60960" rtlCol="0" anchor="t">
            <a:normAutofit fontScale="55000" lnSpcReduction="20000"/>
          </a:bodyPr>
          <a:lstStyle/>
          <a:p>
            <a:pPr marL="0" indent="0">
              <a:lnSpc>
                <a:spcPct val="130000"/>
              </a:lnSpc>
              <a:spcBef>
                <a:spcPts val="1240"/>
              </a:spcBef>
              <a:buNone/>
            </a:pPr>
            <a:r>
              <a:rPr lang="en-US" dirty="0">
                <a:solidFill>
                  <a:schemeClr val="tx1"/>
                </a:solidFill>
                <a:cs typeface="Calibri"/>
              </a:rPr>
              <a:t>To report the KPIs, I will conduct the weekly status meeting (WSR) where I can report and discuss the KPIs key point that will give confidence to management on how well the team is performing. To report KPIs I will create a dashboard in PPT format with key highlights. </a:t>
            </a:r>
            <a:endParaRPr lang="en-US" dirty="0">
              <a:solidFill>
                <a:schemeClr val="tx1"/>
              </a:solidFill>
              <a:ea typeface="+mn-lt"/>
              <a:cs typeface="+mn-lt"/>
            </a:endParaRPr>
          </a:p>
          <a:p>
            <a:pPr marL="0" indent="0">
              <a:lnSpc>
                <a:spcPct val="130000"/>
              </a:lnSpc>
              <a:spcBef>
                <a:spcPts val="1240"/>
              </a:spcBef>
              <a:buNone/>
            </a:pPr>
            <a:r>
              <a:rPr lang="en-US" dirty="0">
                <a:solidFill>
                  <a:schemeClr val="tx1"/>
                </a:solidFill>
                <a:cs typeface="Calibri"/>
              </a:rPr>
              <a:t>Below is sample report and dashboard.</a:t>
            </a:r>
            <a:endParaRPr lang="en-US" dirty="0">
              <a:solidFill>
                <a:schemeClr val="tx1"/>
              </a:solidFill>
              <a:ea typeface="+mn-lt"/>
              <a:cs typeface="+mn-lt"/>
            </a:endParaRPr>
          </a:p>
          <a:p>
            <a:endParaRPr lang="en-US" dirty="0">
              <a:solidFill>
                <a:schemeClr val="tx1"/>
              </a:solidFill>
              <a:cs typeface="Calibri"/>
            </a:endParaRPr>
          </a:p>
        </p:txBody>
      </p:sp>
      <p:sp>
        <p:nvSpPr>
          <p:cNvPr id="6" name="Title 5">
            <a:extLst>
              <a:ext uri="{FF2B5EF4-FFF2-40B4-BE49-F238E27FC236}">
                <a16:creationId xmlns:a16="http://schemas.microsoft.com/office/drawing/2014/main" id="{2C7484F5-29AD-42C1-8FC5-A95620EBF2D4}"/>
              </a:ext>
            </a:extLst>
          </p:cNvPr>
          <p:cNvSpPr>
            <a:spLocks noGrp="1"/>
          </p:cNvSpPr>
          <p:nvPr>
            <p:ph type="title"/>
          </p:nvPr>
        </p:nvSpPr>
        <p:spPr/>
        <p:txBody>
          <a:bodyPr>
            <a:noAutofit/>
          </a:bodyPr>
          <a:lstStyle/>
          <a:p>
            <a:r>
              <a:rPr lang="en-US" sz="3600" b="1" dirty="0">
                <a:ea typeface="Verdana"/>
                <a:cs typeface="Calibri"/>
              </a:rPr>
              <a:t>KPIs Reporting to Team and Management</a:t>
            </a:r>
            <a:endParaRPr lang="en-IN" sz="3600" dirty="0"/>
          </a:p>
        </p:txBody>
      </p:sp>
    </p:spTree>
    <p:extLst>
      <p:ext uri="{BB962C8B-B14F-4D97-AF65-F5344CB8AC3E}">
        <p14:creationId xmlns:p14="http://schemas.microsoft.com/office/powerpoint/2010/main" val="3645217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867" dirty="0"/>
              <a:t>Thank You</a:t>
            </a:r>
            <a:endParaRPr lang="en-US" dirty="0"/>
          </a:p>
        </p:txBody>
      </p:sp>
    </p:spTree>
    <p:extLst>
      <p:ext uri="{BB962C8B-B14F-4D97-AF65-F5344CB8AC3E}">
        <p14:creationId xmlns:p14="http://schemas.microsoft.com/office/powerpoint/2010/main" val="23985504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583</Words>
  <Application>Microsoft Office PowerPoint</Application>
  <PresentationFormat>Widescreen</PresentationFormat>
  <Paragraphs>31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Agile Team</vt:lpstr>
      <vt:lpstr>Content</vt:lpstr>
      <vt:lpstr>Objective of Agile Team</vt:lpstr>
      <vt:lpstr>Roles and responsibility of Scrum team members </vt:lpstr>
      <vt:lpstr>KPIs/Metrics</vt:lpstr>
      <vt:lpstr>KPIs Measurement and Tools</vt:lpstr>
      <vt:lpstr>KPIs Measurement and Tools</vt:lpstr>
      <vt:lpstr>KPIs Reporting to Team and Management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Team</dc:title>
  <dc:creator>Mayank Garg</dc:creator>
  <cp:revision>21</cp:revision>
  <dcterms:created xsi:type="dcterms:W3CDTF">2022-03-30T10:07:57Z</dcterms:created>
  <dcterms:modified xsi:type="dcterms:W3CDTF">2022-04-06T08:53:45Z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463cba9-5f6c-478d-9329-7b2295e4e8ed_Enabled">
    <vt:lpwstr>true</vt:lpwstr>
  </property>
  <property fmtid="{D5CDD505-2E9C-101B-9397-08002B2CF9AE}" pid="3" name="MSIP_Label_e463cba9-5f6c-478d-9329-7b2295e4e8ed_SetDate">
    <vt:lpwstr>2022-03-30T10:07:57Z</vt:lpwstr>
  </property>
  <property fmtid="{D5CDD505-2E9C-101B-9397-08002B2CF9AE}" pid="4" name="MSIP_Label_e463cba9-5f6c-478d-9329-7b2295e4e8ed_Method">
    <vt:lpwstr>Standard</vt:lpwstr>
  </property>
  <property fmtid="{D5CDD505-2E9C-101B-9397-08002B2CF9AE}" pid="5" name="MSIP_Label_e463cba9-5f6c-478d-9329-7b2295e4e8ed_Name">
    <vt:lpwstr>All Employees_2</vt:lpwstr>
  </property>
  <property fmtid="{D5CDD505-2E9C-101B-9397-08002B2CF9AE}" pid="6" name="MSIP_Label_e463cba9-5f6c-478d-9329-7b2295e4e8ed_SiteId">
    <vt:lpwstr>33440fc6-b7c7-412c-bb73-0e70b0198d5a</vt:lpwstr>
  </property>
  <property fmtid="{D5CDD505-2E9C-101B-9397-08002B2CF9AE}" pid="7" name="MSIP_Label_e463cba9-5f6c-478d-9329-7b2295e4e8ed_ActionId">
    <vt:lpwstr>dd181e1e-0e03-42c7-8cb7-2a1992d4daf2</vt:lpwstr>
  </property>
  <property fmtid="{D5CDD505-2E9C-101B-9397-08002B2CF9AE}" pid="8" name="MSIP_Label_e463cba9-5f6c-478d-9329-7b2295e4e8ed_ContentBits">
    <vt:lpwstr>0</vt:lpwstr>
  </property>
</Properties>
</file>