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61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30-09-2025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B622CF93-811D-06B0-C3DE-91CCEB62CB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Microsoft SQL Server color icon in PNG, SVG">
            <a:extLst>
              <a:ext uri="{FF2B5EF4-FFF2-40B4-BE49-F238E27FC236}">
                <a16:creationId xmlns:a16="http://schemas.microsoft.com/office/drawing/2014/main" id="{70C49BFB-C4DA-714D-C1AC-3022D7E7F4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Granular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421748"/>
            <a:ext cx="111613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10F2171B-75CE-823D-4908-5B6496B06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DDA2FE8A-5B63-4A2F-3B24-E577D1291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2539156"/>
            <a:ext cx="10505718" cy="24314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Percentage of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7. All Metrics by Outlet Type: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b="1" dirty="0">
                <a:solidFill>
                  <a:schemeClr val="accent1">
                    <a:lumMod val="75000"/>
                  </a:schemeClr>
                </a:solidFill>
              </a:rPr>
              <a:t>Objective: Provide a comprehensive view of all key metrics (Total Sales, Average Sales, Number of 	Items, Average Rating) broken down by different outlet types.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1600" b="1" dirty="0">
              <a:latin typeface="Arial" panose="020B0604020202020204" pitchFamily="34" charset="0"/>
            </a:endParaRPr>
          </a:p>
        </p:txBody>
      </p:sp>
      <p:pic>
        <p:nvPicPr>
          <p:cNvPr id="10" name="Picture 2" descr="Azure SQL Logo - PNG Logo Vector Brand Downloads (SVG, EPS)">
            <a:extLst>
              <a:ext uri="{FF2B5EF4-FFF2-40B4-BE49-F238E27FC236}">
                <a16:creationId xmlns:a16="http://schemas.microsoft.com/office/drawing/2014/main" id="{4B5432AF-6E41-D522-3E02-01E41A966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512" y="43580"/>
            <a:ext cx="1096062" cy="79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Microsoft SQL Server color icon in PNG, SVG">
            <a:extLst>
              <a:ext uri="{FF2B5EF4-FFF2-40B4-BE49-F238E27FC236}">
                <a16:creationId xmlns:a16="http://schemas.microsoft.com/office/drawing/2014/main" id="{98BD39B8-9A9F-4A0B-8526-BA46BA2F7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1177" y="6015740"/>
            <a:ext cx="842260" cy="84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346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Maynak Gondia</cp:lastModifiedBy>
  <cp:revision>19</cp:revision>
  <dcterms:created xsi:type="dcterms:W3CDTF">2024-06-24T12:27:37Z</dcterms:created>
  <dcterms:modified xsi:type="dcterms:W3CDTF">2025-09-30T15:00:14Z</dcterms:modified>
</cp:coreProperties>
</file>